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1" r:id="rId18"/>
    <p:sldId id="278" r:id="rId19"/>
    <p:sldId id="271"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8/16/2023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8/16/2023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D:\gcc.bat" TargetMode="External"/><Relationship Id="rId2" Type="http://schemas.openxmlformats.org/officeDocument/2006/relationships/hyperlink" Target="file:///D:\PROGRAMMING%20LANGUAGE\C\temp\temp.c"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file:///C:\SHASHAN-GCC\lib\gcc\x86_64-w64-mingw32\10.3.0\include\shashan.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ites.google.com/view/shashan-gcc"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D6CE-2283-DA57-A0AC-F39CF4A9C78C}"/>
              </a:ext>
            </a:extLst>
          </p:cNvPr>
          <p:cNvSpPr>
            <a:spLocks noGrp="1"/>
          </p:cNvSpPr>
          <p:nvPr>
            <p:ph type="ctrTitle"/>
          </p:nvPr>
        </p:nvSpPr>
        <p:spPr/>
        <p:txBody>
          <a:bodyPr/>
          <a:lstStyle/>
          <a:p>
            <a:r>
              <a:rPr lang="en-IN" dirty="0"/>
              <a:t>HOW TO CREATE YOUR OWN LIBRARY IN C?</a:t>
            </a:r>
          </a:p>
        </p:txBody>
      </p:sp>
      <p:sp>
        <p:nvSpPr>
          <p:cNvPr id="3" name="Subtitle 2">
            <a:extLst>
              <a:ext uri="{FF2B5EF4-FFF2-40B4-BE49-F238E27FC236}">
                <a16:creationId xmlns:a16="http://schemas.microsoft.com/office/drawing/2014/main" id="{E5CF7726-89CE-D229-80B8-6D591718FEF4}"/>
              </a:ext>
            </a:extLst>
          </p:cNvPr>
          <p:cNvSpPr>
            <a:spLocks noGrp="1"/>
          </p:cNvSpPr>
          <p:nvPr>
            <p:ph type="subTitle" idx="1"/>
          </p:nvPr>
        </p:nvSpPr>
        <p:spPr/>
        <p:txBody>
          <a:bodyPr/>
          <a:lstStyle/>
          <a:p>
            <a:r>
              <a:rPr lang="en-US" dirty="0"/>
              <a:t>Ever wondered how you build your own library In C Program?</a:t>
            </a:r>
            <a:endParaRPr lang="en-IN" dirty="0"/>
          </a:p>
        </p:txBody>
      </p:sp>
    </p:spTree>
    <p:extLst>
      <p:ext uri="{BB962C8B-B14F-4D97-AF65-F5344CB8AC3E}">
        <p14:creationId xmlns:p14="http://schemas.microsoft.com/office/powerpoint/2010/main" val="284694124"/>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396E-85DB-9971-B406-393CFD136F21}"/>
              </a:ext>
            </a:extLst>
          </p:cNvPr>
          <p:cNvSpPr>
            <a:spLocks noGrp="1"/>
          </p:cNvSpPr>
          <p:nvPr>
            <p:ph type="title"/>
          </p:nvPr>
        </p:nvSpPr>
        <p:spPr/>
        <p:txBody>
          <a:bodyPr/>
          <a:lstStyle/>
          <a:p>
            <a:r>
              <a:rPr lang="en-US" dirty="0"/>
              <a:t>Go TO Lib File To Find Library</a:t>
            </a:r>
            <a:endParaRPr lang="en-IN" dirty="0"/>
          </a:p>
        </p:txBody>
      </p:sp>
      <p:pic>
        <p:nvPicPr>
          <p:cNvPr id="5" name="Content Placeholder 4">
            <a:extLst>
              <a:ext uri="{FF2B5EF4-FFF2-40B4-BE49-F238E27FC236}">
                <a16:creationId xmlns:a16="http://schemas.microsoft.com/office/drawing/2014/main" id="{60DD93A0-B436-A134-6E56-AC2EE904D090}"/>
              </a:ext>
            </a:extLst>
          </p:cNvPr>
          <p:cNvPicPr>
            <a:picLocks noGrp="1" noChangeAspect="1"/>
          </p:cNvPicPr>
          <p:nvPr>
            <p:ph idx="1"/>
          </p:nvPr>
        </p:nvPicPr>
        <p:blipFill>
          <a:blip r:embed="rId2"/>
          <a:stretch>
            <a:fillRect/>
          </a:stretch>
        </p:blipFill>
        <p:spPr>
          <a:xfrm>
            <a:off x="2312323" y="2113280"/>
            <a:ext cx="7242233" cy="4988560"/>
          </a:xfrm>
        </p:spPr>
      </p:pic>
      <p:cxnSp>
        <p:nvCxnSpPr>
          <p:cNvPr id="6" name="Straight Connector 5">
            <a:extLst>
              <a:ext uri="{FF2B5EF4-FFF2-40B4-BE49-F238E27FC236}">
                <a16:creationId xmlns:a16="http://schemas.microsoft.com/office/drawing/2014/main" id="{2B39977A-B931-26C2-18EF-879E23AF5078}"/>
              </a:ext>
            </a:extLst>
          </p:cNvPr>
          <p:cNvCxnSpPr>
            <a:cxnSpLocks/>
          </p:cNvCxnSpPr>
          <p:nvPr/>
        </p:nvCxnSpPr>
        <p:spPr>
          <a:xfrm>
            <a:off x="2510371" y="453136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1F62D01-C2EB-1A2D-883A-9DFB64765199}"/>
              </a:ext>
            </a:extLst>
          </p:cNvPr>
          <p:cNvCxnSpPr>
            <a:cxnSpLocks/>
          </p:cNvCxnSpPr>
          <p:nvPr/>
        </p:nvCxnSpPr>
        <p:spPr>
          <a:xfrm>
            <a:off x="2510371" y="498856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AFC7429-E9E6-99C7-5BF9-D40D70851507}"/>
              </a:ext>
            </a:extLst>
          </p:cNvPr>
          <p:cNvCxnSpPr>
            <a:cxnSpLocks/>
          </p:cNvCxnSpPr>
          <p:nvPr/>
        </p:nvCxnSpPr>
        <p:spPr>
          <a:xfrm>
            <a:off x="8474291" y="4531360"/>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E63AF26-F267-8198-E1E2-B805FA274F6D}"/>
              </a:ext>
            </a:extLst>
          </p:cNvPr>
          <p:cNvCxnSpPr>
            <a:cxnSpLocks/>
          </p:cNvCxnSpPr>
          <p:nvPr/>
        </p:nvCxnSpPr>
        <p:spPr>
          <a:xfrm>
            <a:off x="2510371" y="4531360"/>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9433481"/>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5765-2889-DEE7-D3F9-8AEA5BBD0F19}"/>
              </a:ext>
            </a:extLst>
          </p:cNvPr>
          <p:cNvSpPr>
            <a:spLocks noGrp="1"/>
          </p:cNvSpPr>
          <p:nvPr>
            <p:ph type="title"/>
          </p:nvPr>
        </p:nvSpPr>
        <p:spPr/>
        <p:txBody>
          <a:bodyPr>
            <a:normAutofit/>
          </a:bodyPr>
          <a:lstStyle/>
          <a:p>
            <a:r>
              <a:rPr lang="en-US" dirty="0"/>
              <a:t>Go To </a:t>
            </a:r>
            <a:r>
              <a:rPr lang="en-US" dirty="0" err="1"/>
              <a:t>gcc</a:t>
            </a:r>
            <a:r>
              <a:rPr lang="en-US" dirty="0"/>
              <a:t> Folder.</a:t>
            </a:r>
            <a:endParaRPr lang="en-IN" dirty="0"/>
          </a:p>
        </p:txBody>
      </p:sp>
      <p:pic>
        <p:nvPicPr>
          <p:cNvPr id="5" name="Content Placeholder 4">
            <a:extLst>
              <a:ext uri="{FF2B5EF4-FFF2-40B4-BE49-F238E27FC236}">
                <a16:creationId xmlns:a16="http://schemas.microsoft.com/office/drawing/2014/main" id="{96B36B02-C1CB-535C-9715-D6018F3699CA}"/>
              </a:ext>
            </a:extLst>
          </p:cNvPr>
          <p:cNvPicPr>
            <a:picLocks noGrp="1" noChangeAspect="1"/>
          </p:cNvPicPr>
          <p:nvPr>
            <p:ph idx="1"/>
          </p:nvPr>
        </p:nvPicPr>
        <p:blipFill>
          <a:blip r:embed="rId2"/>
          <a:stretch>
            <a:fillRect/>
          </a:stretch>
        </p:blipFill>
        <p:spPr>
          <a:xfrm>
            <a:off x="2259821" y="2052320"/>
            <a:ext cx="7672357" cy="5069840"/>
          </a:xfrm>
        </p:spPr>
      </p:pic>
      <p:cxnSp>
        <p:nvCxnSpPr>
          <p:cNvPr id="6" name="Straight Connector 5">
            <a:extLst>
              <a:ext uri="{FF2B5EF4-FFF2-40B4-BE49-F238E27FC236}">
                <a16:creationId xmlns:a16="http://schemas.microsoft.com/office/drawing/2014/main" id="{60E6160C-E4C9-D807-302B-4923BF55888C}"/>
              </a:ext>
            </a:extLst>
          </p:cNvPr>
          <p:cNvCxnSpPr>
            <a:cxnSpLocks/>
          </p:cNvCxnSpPr>
          <p:nvPr/>
        </p:nvCxnSpPr>
        <p:spPr>
          <a:xfrm>
            <a:off x="2510371" y="319024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CCBFC23-82D8-58A5-5AE0-92229C1339AA}"/>
              </a:ext>
            </a:extLst>
          </p:cNvPr>
          <p:cNvCxnSpPr>
            <a:cxnSpLocks/>
          </p:cNvCxnSpPr>
          <p:nvPr/>
        </p:nvCxnSpPr>
        <p:spPr>
          <a:xfrm>
            <a:off x="2510371" y="364744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9844C6F-6A1B-7024-4023-288C136B8769}"/>
              </a:ext>
            </a:extLst>
          </p:cNvPr>
          <p:cNvCxnSpPr>
            <a:cxnSpLocks/>
          </p:cNvCxnSpPr>
          <p:nvPr/>
        </p:nvCxnSpPr>
        <p:spPr>
          <a:xfrm>
            <a:off x="8474291" y="3190240"/>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DD3C6B5-CDC8-2278-B85F-B63107503EB7}"/>
              </a:ext>
            </a:extLst>
          </p:cNvPr>
          <p:cNvCxnSpPr>
            <a:cxnSpLocks/>
          </p:cNvCxnSpPr>
          <p:nvPr/>
        </p:nvCxnSpPr>
        <p:spPr>
          <a:xfrm>
            <a:off x="2510371" y="3190240"/>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285704"/>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417C-E5E7-0803-E4DE-D2CD28C9379C}"/>
              </a:ext>
            </a:extLst>
          </p:cNvPr>
          <p:cNvSpPr>
            <a:spLocks noGrp="1"/>
          </p:cNvSpPr>
          <p:nvPr>
            <p:ph type="title"/>
          </p:nvPr>
        </p:nvSpPr>
        <p:spPr/>
        <p:txBody>
          <a:bodyPr/>
          <a:lstStyle/>
          <a:p>
            <a:r>
              <a:rPr lang="en-US" dirty="0"/>
              <a:t>Click On This Folder</a:t>
            </a:r>
            <a:endParaRPr lang="en-IN" dirty="0"/>
          </a:p>
        </p:txBody>
      </p:sp>
      <p:pic>
        <p:nvPicPr>
          <p:cNvPr id="5" name="Content Placeholder 4">
            <a:extLst>
              <a:ext uri="{FF2B5EF4-FFF2-40B4-BE49-F238E27FC236}">
                <a16:creationId xmlns:a16="http://schemas.microsoft.com/office/drawing/2014/main" id="{90818393-AF30-59E9-5FE7-2ADB1C088834}"/>
              </a:ext>
            </a:extLst>
          </p:cNvPr>
          <p:cNvPicPr>
            <a:picLocks noGrp="1" noChangeAspect="1"/>
          </p:cNvPicPr>
          <p:nvPr>
            <p:ph idx="1"/>
          </p:nvPr>
        </p:nvPicPr>
        <p:blipFill>
          <a:blip r:embed="rId2"/>
          <a:stretch>
            <a:fillRect/>
          </a:stretch>
        </p:blipFill>
        <p:spPr>
          <a:xfrm>
            <a:off x="2252274" y="2092960"/>
            <a:ext cx="7285171" cy="4897120"/>
          </a:xfrm>
        </p:spPr>
      </p:pic>
      <p:cxnSp>
        <p:nvCxnSpPr>
          <p:cNvPr id="6" name="Straight Connector 5">
            <a:extLst>
              <a:ext uri="{FF2B5EF4-FFF2-40B4-BE49-F238E27FC236}">
                <a16:creationId xmlns:a16="http://schemas.microsoft.com/office/drawing/2014/main" id="{94D36637-A104-DC1B-092C-784B57130390}"/>
              </a:ext>
            </a:extLst>
          </p:cNvPr>
          <p:cNvCxnSpPr>
            <a:cxnSpLocks/>
          </p:cNvCxnSpPr>
          <p:nvPr/>
        </p:nvCxnSpPr>
        <p:spPr>
          <a:xfrm>
            <a:off x="2377440" y="293624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FECE34E-5872-D056-6958-947D37EA2720}"/>
              </a:ext>
            </a:extLst>
          </p:cNvPr>
          <p:cNvCxnSpPr>
            <a:cxnSpLocks/>
          </p:cNvCxnSpPr>
          <p:nvPr/>
        </p:nvCxnSpPr>
        <p:spPr>
          <a:xfrm>
            <a:off x="2377440" y="339344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20F00DA-D5B4-A957-48F0-CDF290E17AF1}"/>
              </a:ext>
            </a:extLst>
          </p:cNvPr>
          <p:cNvCxnSpPr>
            <a:cxnSpLocks/>
          </p:cNvCxnSpPr>
          <p:nvPr/>
        </p:nvCxnSpPr>
        <p:spPr>
          <a:xfrm>
            <a:off x="8341360" y="2936240"/>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1832B04-4F48-3537-E3D8-FC59CD973B07}"/>
              </a:ext>
            </a:extLst>
          </p:cNvPr>
          <p:cNvCxnSpPr>
            <a:cxnSpLocks/>
          </p:cNvCxnSpPr>
          <p:nvPr/>
        </p:nvCxnSpPr>
        <p:spPr>
          <a:xfrm>
            <a:off x="2377440" y="2936240"/>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130217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0486-E5B8-FBDB-29D4-A119ED73FD2F}"/>
              </a:ext>
            </a:extLst>
          </p:cNvPr>
          <p:cNvSpPr>
            <a:spLocks noGrp="1"/>
          </p:cNvSpPr>
          <p:nvPr>
            <p:ph type="title"/>
          </p:nvPr>
        </p:nvSpPr>
        <p:spPr/>
        <p:txBody>
          <a:bodyPr/>
          <a:lstStyle/>
          <a:p>
            <a:r>
              <a:rPr lang="en-US" dirty="0"/>
              <a:t>Click On This </a:t>
            </a:r>
            <a:r>
              <a:rPr lang="en-US" dirty="0" err="1"/>
              <a:t>Forlder</a:t>
            </a:r>
            <a:endParaRPr lang="en-IN" dirty="0"/>
          </a:p>
        </p:txBody>
      </p:sp>
      <p:pic>
        <p:nvPicPr>
          <p:cNvPr id="5" name="Content Placeholder 4">
            <a:extLst>
              <a:ext uri="{FF2B5EF4-FFF2-40B4-BE49-F238E27FC236}">
                <a16:creationId xmlns:a16="http://schemas.microsoft.com/office/drawing/2014/main" id="{389CE839-713B-C386-FD01-5603DAAA6E1F}"/>
              </a:ext>
            </a:extLst>
          </p:cNvPr>
          <p:cNvPicPr>
            <a:picLocks noGrp="1" noChangeAspect="1"/>
          </p:cNvPicPr>
          <p:nvPr>
            <p:ph idx="1"/>
          </p:nvPr>
        </p:nvPicPr>
        <p:blipFill>
          <a:blip r:embed="rId2"/>
          <a:stretch>
            <a:fillRect/>
          </a:stretch>
        </p:blipFill>
        <p:spPr>
          <a:xfrm>
            <a:off x="2827846" y="2240383"/>
            <a:ext cx="6295834" cy="4668906"/>
          </a:xfrm>
        </p:spPr>
      </p:pic>
      <p:cxnSp>
        <p:nvCxnSpPr>
          <p:cNvPr id="6" name="Straight Connector 5">
            <a:extLst>
              <a:ext uri="{FF2B5EF4-FFF2-40B4-BE49-F238E27FC236}">
                <a16:creationId xmlns:a16="http://schemas.microsoft.com/office/drawing/2014/main" id="{A15D4AD3-B6CD-130C-99C2-DE1440D39366}"/>
              </a:ext>
            </a:extLst>
          </p:cNvPr>
          <p:cNvCxnSpPr>
            <a:cxnSpLocks/>
          </p:cNvCxnSpPr>
          <p:nvPr/>
        </p:nvCxnSpPr>
        <p:spPr>
          <a:xfrm>
            <a:off x="3119120" y="2971903"/>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E1394EEE-97F3-9B87-AC13-7B63A2691A49}"/>
              </a:ext>
            </a:extLst>
          </p:cNvPr>
          <p:cNvCxnSpPr>
            <a:cxnSpLocks/>
          </p:cNvCxnSpPr>
          <p:nvPr/>
        </p:nvCxnSpPr>
        <p:spPr>
          <a:xfrm>
            <a:off x="3119120" y="3429103"/>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B311FAD-B9B0-8C6A-BCAD-61DC796B12D3}"/>
              </a:ext>
            </a:extLst>
          </p:cNvPr>
          <p:cNvCxnSpPr>
            <a:cxnSpLocks/>
          </p:cNvCxnSpPr>
          <p:nvPr/>
        </p:nvCxnSpPr>
        <p:spPr>
          <a:xfrm>
            <a:off x="9083040" y="2971903"/>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71BD188-6BB1-8D10-3E63-95E1F64428D0}"/>
              </a:ext>
            </a:extLst>
          </p:cNvPr>
          <p:cNvCxnSpPr>
            <a:cxnSpLocks/>
          </p:cNvCxnSpPr>
          <p:nvPr/>
        </p:nvCxnSpPr>
        <p:spPr>
          <a:xfrm>
            <a:off x="3119120" y="2971903"/>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410819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11BA-6A78-6C2C-3E5E-D5BAE80D059D}"/>
              </a:ext>
            </a:extLst>
          </p:cNvPr>
          <p:cNvSpPr>
            <a:spLocks noGrp="1"/>
          </p:cNvSpPr>
          <p:nvPr>
            <p:ph type="title"/>
          </p:nvPr>
        </p:nvSpPr>
        <p:spPr/>
        <p:txBody>
          <a:bodyPr>
            <a:normAutofit fontScale="90000"/>
          </a:bodyPr>
          <a:lstStyle/>
          <a:p>
            <a:r>
              <a:rPr lang="en-US" dirty="0"/>
              <a:t>You Write #include&lt;stdio.h&gt; so call compiler and make request to access header file, all header files are save in include folder.</a:t>
            </a:r>
            <a:endParaRPr lang="en-IN" dirty="0"/>
          </a:p>
        </p:txBody>
      </p:sp>
      <p:pic>
        <p:nvPicPr>
          <p:cNvPr id="5" name="Content Placeholder 4">
            <a:extLst>
              <a:ext uri="{FF2B5EF4-FFF2-40B4-BE49-F238E27FC236}">
                <a16:creationId xmlns:a16="http://schemas.microsoft.com/office/drawing/2014/main" id="{0E71EF1F-6287-155A-B1BE-608F667466A8}"/>
              </a:ext>
            </a:extLst>
          </p:cNvPr>
          <p:cNvPicPr>
            <a:picLocks noGrp="1" noChangeAspect="1"/>
          </p:cNvPicPr>
          <p:nvPr>
            <p:ph idx="1"/>
          </p:nvPr>
        </p:nvPicPr>
        <p:blipFill>
          <a:blip r:embed="rId2"/>
          <a:stretch>
            <a:fillRect/>
          </a:stretch>
        </p:blipFill>
        <p:spPr>
          <a:xfrm>
            <a:off x="1875074" y="2235200"/>
            <a:ext cx="7027384" cy="4297680"/>
          </a:xfrm>
        </p:spPr>
      </p:pic>
      <p:cxnSp>
        <p:nvCxnSpPr>
          <p:cNvPr id="6" name="Straight Connector 5">
            <a:extLst>
              <a:ext uri="{FF2B5EF4-FFF2-40B4-BE49-F238E27FC236}">
                <a16:creationId xmlns:a16="http://schemas.microsoft.com/office/drawing/2014/main" id="{48BA61B6-5A90-D7FE-EBA3-AD367FFB861E}"/>
              </a:ext>
            </a:extLst>
          </p:cNvPr>
          <p:cNvCxnSpPr>
            <a:cxnSpLocks/>
          </p:cNvCxnSpPr>
          <p:nvPr/>
        </p:nvCxnSpPr>
        <p:spPr>
          <a:xfrm>
            <a:off x="2011680" y="398272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7E09023-5BFD-6DA4-082E-9E96B8B5A405}"/>
              </a:ext>
            </a:extLst>
          </p:cNvPr>
          <p:cNvCxnSpPr>
            <a:cxnSpLocks/>
          </p:cNvCxnSpPr>
          <p:nvPr/>
        </p:nvCxnSpPr>
        <p:spPr>
          <a:xfrm>
            <a:off x="2011680" y="443992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2DA4F7A-7056-CAA6-633C-A15940D7B376}"/>
              </a:ext>
            </a:extLst>
          </p:cNvPr>
          <p:cNvCxnSpPr>
            <a:cxnSpLocks/>
          </p:cNvCxnSpPr>
          <p:nvPr/>
        </p:nvCxnSpPr>
        <p:spPr>
          <a:xfrm>
            <a:off x="7975600" y="3982720"/>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8BD640B-3A57-EA55-4096-21EBE0A1F7EF}"/>
              </a:ext>
            </a:extLst>
          </p:cNvPr>
          <p:cNvCxnSpPr>
            <a:cxnSpLocks/>
          </p:cNvCxnSpPr>
          <p:nvPr/>
        </p:nvCxnSpPr>
        <p:spPr>
          <a:xfrm>
            <a:off x="2011680" y="3982720"/>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829600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4752-BA87-02FD-BCD7-5D666C31F4E9}"/>
              </a:ext>
            </a:extLst>
          </p:cNvPr>
          <p:cNvSpPr>
            <a:spLocks noGrp="1"/>
          </p:cNvSpPr>
          <p:nvPr>
            <p:ph type="title"/>
          </p:nvPr>
        </p:nvSpPr>
        <p:spPr/>
        <p:txBody>
          <a:bodyPr>
            <a:normAutofit fontScale="90000"/>
          </a:bodyPr>
          <a:lstStyle/>
          <a:p>
            <a:r>
              <a:rPr lang="en-US" dirty="0"/>
              <a:t>All Standard Header File is Available In This Folder So You Need Add Your Header File In This Folder.</a:t>
            </a:r>
            <a:endParaRPr lang="en-IN" dirty="0"/>
          </a:p>
        </p:txBody>
      </p:sp>
      <p:pic>
        <p:nvPicPr>
          <p:cNvPr id="5" name="Content Placeholder 4">
            <a:extLst>
              <a:ext uri="{FF2B5EF4-FFF2-40B4-BE49-F238E27FC236}">
                <a16:creationId xmlns:a16="http://schemas.microsoft.com/office/drawing/2014/main" id="{AE6067CE-BCB3-E22A-6ED0-D45AA7DA22F7}"/>
              </a:ext>
            </a:extLst>
          </p:cNvPr>
          <p:cNvPicPr>
            <a:picLocks noGrp="1" noChangeAspect="1"/>
          </p:cNvPicPr>
          <p:nvPr>
            <p:ph idx="1"/>
          </p:nvPr>
        </p:nvPicPr>
        <p:blipFill>
          <a:blip r:embed="rId2"/>
          <a:stretch>
            <a:fillRect/>
          </a:stretch>
        </p:blipFill>
        <p:spPr>
          <a:xfrm>
            <a:off x="2668775" y="2100632"/>
            <a:ext cx="6605704" cy="4785360"/>
          </a:xfrm>
        </p:spPr>
      </p:pic>
    </p:spTree>
    <p:extLst>
      <p:ext uri="{BB962C8B-B14F-4D97-AF65-F5344CB8AC3E}">
        <p14:creationId xmlns:p14="http://schemas.microsoft.com/office/powerpoint/2010/main" val="170724438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A256-2E18-566E-88F5-A070A0BB2C4F}"/>
              </a:ext>
            </a:extLst>
          </p:cNvPr>
          <p:cNvSpPr>
            <a:spLocks noGrp="1"/>
          </p:cNvSpPr>
          <p:nvPr>
            <p:ph type="title"/>
          </p:nvPr>
        </p:nvSpPr>
        <p:spPr/>
        <p:txBody>
          <a:bodyPr/>
          <a:lstStyle/>
          <a:p>
            <a:r>
              <a:rPr lang="en-US" dirty="0"/>
              <a:t>Add Your Header File Like This</a:t>
            </a:r>
            <a:endParaRPr lang="en-IN" dirty="0"/>
          </a:p>
        </p:txBody>
      </p:sp>
      <p:pic>
        <p:nvPicPr>
          <p:cNvPr id="5" name="Content Placeholder 4">
            <a:extLst>
              <a:ext uri="{FF2B5EF4-FFF2-40B4-BE49-F238E27FC236}">
                <a16:creationId xmlns:a16="http://schemas.microsoft.com/office/drawing/2014/main" id="{6C14031A-BB52-BA3A-0733-03E189093250}"/>
              </a:ext>
            </a:extLst>
          </p:cNvPr>
          <p:cNvPicPr>
            <a:picLocks noGrp="1" noChangeAspect="1"/>
          </p:cNvPicPr>
          <p:nvPr>
            <p:ph idx="1"/>
          </p:nvPr>
        </p:nvPicPr>
        <p:blipFill>
          <a:blip r:embed="rId2"/>
          <a:stretch>
            <a:fillRect/>
          </a:stretch>
        </p:blipFill>
        <p:spPr>
          <a:xfrm>
            <a:off x="2167892" y="2228564"/>
            <a:ext cx="7856216" cy="4704080"/>
          </a:xfrm>
        </p:spPr>
      </p:pic>
      <p:cxnSp>
        <p:nvCxnSpPr>
          <p:cNvPr id="10" name="Straight Connector 9">
            <a:extLst>
              <a:ext uri="{FF2B5EF4-FFF2-40B4-BE49-F238E27FC236}">
                <a16:creationId xmlns:a16="http://schemas.microsoft.com/office/drawing/2014/main" id="{BFB41F21-2BD0-716D-0884-91DA62825DE3}"/>
              </a:ext>
            </a:extLst>
          </p:cNvPr>
          <p:cNvCxnSpPr>
            <a:cxnSpLocks/>
          </p:cNvCxnSpPr>
          <p:nvPr/>
        </p:nvCxnSpPr>
        <p:spPr>
          <a:xfrm>
            <a:off x="2510371" y="3503644"/>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917349C-0C31-0EFD-E9D7-B154D2BD6E4B}"/>
              </a:ext>
            </a:extLst>
          </p:cNvPr>
          <p:cNvCxnSpPr>
            <a:cxnSpLocks/>
          </p:cNvCxnSpPr>
          <p:nvPr/>
        </p:nvCxnSpPr>
        <p:spPr>
          <a:xfrm>
            <a:off x="2510371" y="3960844"/>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20D0FDA-AD19-C945-9F9C-13C0CB2DB457}"/>
              </a:ext>
            </a:extLst>
          </p:cNvPr>
          <p:cNvCxnSpPr>
            <a:cxnSpLocks/>
          </p:cNvCxnSpPr>
          <p:nvPr/>
        </p:nvCxnSpPr>
        <p:spPr>
          <a:xfrm>
            <a:off x="8474291" y="3503644"/>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0DED543-E84A-6322-5A3E-FA55343E69BC}"/>
              </a:ext>
            </a:extLst>
          </p:cNvPr>
          <p:cNvCxnSpPr>
            <a:cxnSpLocks/>
          </p:cNvCxnSpPr>
          <p:nvPr/>
        </p:nvCxnSpPr>
        <p:spPr>
          <a:xfrm>
            <a:off x="2510371" y="3503644"/>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4247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CEC-DA2A-B047-388D-9C50EF26F5F2}"/>
              </a:ext>
            </a:extLst>
          </p:cNvPr>
          <p:cNvSpPr>
            <a:spLocks noGrp="1"/>
          </p:cNvSpPr>
          <p:nvPr>
            <p:ph type="title"/>
          </p:nvPr>
        </p:nvSpPr>
        <p:spPr/>
        <p:txBody>
          <a:bodyPr/>
          <a:lstStyle/>
          <a:p>
            <a:r>
              <a:rPr lang="en-US" dirty="0"/>
              <a:t>How Add Library In Old Platform Like Turbo C</a:t>
            </a:r>
            <a:endParaRPr lang="en-IN" dirty="0"/>
          </a:p>
        </p:txBody>
      </p:sp>
      <p:sp>
        <p:nvSpPr>
          <p:cNvPr id="3" name="Content Placeholder 2">
            <a:extLst>
              <a:ext uri="{FF2B5EF4-FFF2-40B4-BE49-F238E27FC236}">
                <a16:creationId xmlns:a16="http://schemas.microsoft.com/office/drawing/2014/main" id="{5D5D5F9E-FD48-EADD-F9F1-316A017E567F}"/>
              </a:ext>
            </a:extLst>
          </p:cNvPr>
          <p:cNvSpPr>
            <a:spLocks noGrp="1"/>
          </p:cNvSpPr>
          <p:nvPr>
            <p:ph idx="1"/>
          </p:nvPr>
        </p:nvSpPr>
        <p:spPr/>
        <p:txBody>
          <a:bodyPr/>
          <a:lstStyle/>
          <a:p>
            <a:r>
              <a:rPr lang="en-US" dirty="0"/>
              <a:t>Turbo C Have Inbuild Complier.</a:t>
            </a:r>
          </a:p>
          <a:p>
            <a:r>
              <a:rPr lang="en-US" dirty="0"/>
              <a:t>First Step Is You Can Find Turbo C, Then Open “INCLUDE” Folder.</a:t>
            </a:r>
          </a:p>
          <a:p>
            <a:r>
              <a:rPr lang="en-US" dirty="0"/>
              <a:t>Paste Your Header File In This Folder.</a:t>
            </a:r>
          </a:p>
          <a:p>
            <a:r>
              <a:rPr lang="en-US" dirty="0"/>
              <a:t>In Turbo C have old compiler So some library are not work and some rules of code are follow else got errors.</a:t>
            </a:r>
          </a:p>
        </p:txBody>
      </p:sp>
    </p:spTree>
    <p:extLst>
      <p:ext uri="{BB962C8B-B14F-4D97-AF65-F5344CB8AC3E}">
        <p14:creationId xmlns:p14="http://schemas.microsoft.com/office/powerpoint/2010/main" val="3227275181"/>
      </p:ext>
    </p:extLst>
  </p:cSld>
  <p:clrMapOvr>
    <a:masterClrMapping/>
  </p:clrMapOvr>
  <mc:AlternateContent xmlns:mc="http://schemas.openxmlformats.org/markup-compatibility/2006" xmlns:p15="http://schemas.microsoft.com/office/powerpoint/2012/main">
    <mc:Choice Requires="p15">
      <p:transition spd="slow"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7DC0-89D1-B6DE-EF25-6CE81AA2A272}"/>
              </a:ext>
            </a:extLst>
          </p:cNvPr>
          <p:cNvSpPr>
            <a:spLocks noGrp="1"/>
          </p:cNvSpPr>
          <p:nvPr>
            <p:ph type="title"/>
          </p:nvPr>
        </p:nvSpPr>
        <p:spPr/>
        <p:txBody>
          <a:bodyPr/>
          <a:lstStyle/>
          <a:p>
            <a:r>
              <a:rPr lang="en-IN" dirty="0"/>
              <a:t>Features of #include&lt;shashan.h&gt;</a:t>
            </a:r>
          </a:p>
        </p:txBody>
      </p:sp>
      <p:sp>
        <p:nvSpPr>
          <p:cNvPr id="3" name="Content Placeholder 2">
            <a:extLst>
              <a:ext uri="{FF2B5EF4-FFF2-40B4-BE49-F238E27FC236}">
                <a16:creationId xmlns:a16="http://schemas.microsoft.com/office/drawing/2014/main" id="{EFEBDBD1-DED2-23E1-6C2D-205B7040DD56}"/>
              </a:ext>
            </a:extLst>
          </p:cNvPr>
          <p:cNvSpPr>
            <a:spLocks noGrp="1"/>
          </p:cNvSpPr>
          <p:nvPr>
            <p:ph idx="1"/>
          </p:nvPr>
        </p:nvSpPr>
        <p:spPr>
          <a:xfrm>
            <a:off x="680321" y="2336872"/>
            <a:ext cx="9613861" cy="4185225"/>
          </a:xfrm>
        </p:spPr>
        <p:txBody>
          <a:bodyPr>
            <a:normAutofit fontScale="92500" lnSpcReduction="20000"/>
          </a:bodyPr>
          <a:lstStyle/>
          <a:p>
            <a:pPr marL="0" indent="0" algn="ctr">
              <a:buNone/>
            </a:pPr>
            <a:r>
              <a:rPr lang="en-IN" dirty="0"/>
              <a:t>All Standard Library In Include One Library so you can use all function only need #include&lt;shashan.h&gt;</a:t>
            </a:r>
          </a:p>
          <a:p>
            <a:pPr marL="0" indent="0">
              <a:buNone/>
            </a:pPr>
            <a:r>
              <a:rPr lang="en-IN" dirty="0"/>
              <a:t>~&gt;</a:t>
            </a:r>
            <a:r>
              <a:rPr lang="en-IN" u="sng" dirty="0"/>
              <a:t>ADDITIONAL FUNCTIONS IN THIS LIBRARY</a:t>
            </a:r>
          </a:p>
          <a:p>
            <a:pPr marL="457200" indent="-457200">
              <a:buFont typeface="+mj-lt"/>
              <a:buAutoNum type="arabicPeriod"/>
            </a:pPr>
            <a:r>
              <a:rPr lang="en-IN" dirty="0">
                <a:latin typeface="Consolas" panose="020B0609020204030204" pitchFamily="49" charset="0"/>
              </a:rPr>
              <a:t>Find Factorial.</a:t>
            </a:r>
          </a:p>
          <a:p>
            <a:pPr marL="457200" indent="-457200">
              <a:buFont typeface="+mj-lt"/>
              <a:buAutoNum type="arabicPeriod"/>
            </a:pPr>
            <a:r>
              <a:rPr lang="en-IN" b="0" dirty="0">
                <a:effectLst/>
                <a:latin typeface="Consolas" panose="020B0609020204030204" pitchFamily="49" charset="0"/>
              </a:rPr>
              <a:t>Check Prime O</a:t>
            </a:r>
            <a:r>
              <a:rPr lang="en-IN" dirty="0">
                <a:latin typeface="Consolas" panose="020B0609020204030204" pitchFamily="49" charset="0"/>
              </a:rPr>
              <a:t>r Not.</a:t>
            </a:r>
          </a:p>
          <a:p>
            <a:pPr marL="457200" indent="-457200">
              <a:buFont typeface="+mj-lt"/>
              <a:buAutoNum type="arabicPeriod"/>
            </a:pPr>
            <a:r>
              <a:rPr lang="en-IN" b="0" dirty="0">
                <a:effectLst/>
                <a:latin typeface="Consolas" panose="020B0609020204030204" pitchFamily="49" charset="0"/>
              </a:rPr>
              <a:t>Swap Two </a:t>
            </a:r>
            <a:r>
              <a:rPr lang="en-IN" dirty="0">
                <a:latin typeface="Consolas" panose="020B0609020204030204" pitchFamily="49" charset="0"/>
              </a:rPr>
              <a:t>V</a:t>
            </a:r>
            <a:r>
              <a:rPr lang="en-IN" b="0" dirty="0">
                <a:effectLst/>
                <a:latin typeface="Consolas" panose="020B0609020204030204" pitchFamily="49" charset="0"/>
              </a:rPr>
              <a:t>ariable Values.</a:t>
            </a:r>
          </a:p>
          <a:p>
            <a:pPr marL="457200" indent="-457200">
              <a:buFont typeface="+mj-lt"/>
              <a:buAutoNum type="arabicPeriod"/>
            </a:pPr>
            <a:r>
              <a:rPr lang="en-IN" dirty="0">
                <a:latin typeface="Consolas" panose="020B0609020204030204" pitchFamily="49" charset="0"/>
              </a:rPr>
              <a:t>Check Greatest Of Nth Numbers.</a:t>
            </a:r>
          </a:p>
          <a:p>
            <a:pPr marL="457200" indent="-457200">
              <a:buFont typeface="+mj-lt"/>
              <a:buAutoNum type="arabicPeriod"/>
            </a:pPr>
            <a:r>
              <a:rPr lang="en-US" b="0" i="1" dirty="0">
                <a:effectLst/>
                <a:latin typeface="Consolas" panose="020B0609020204030204" pitchFamily="49" charset="0"/>
              </a:rPr>
              <a:t>Find The Roots Of Quadratic Equation.</a:t>
            </a:r>
          </a:p>
          <a:p>
            <a:pPr marL="457200" indent="-457200">
              <a:buFont typeface="+mj-lt"/>
              <a:buAutoNum type="arabicPeriod"/>
            </a:pPr>
            <a:r>
              <a:rPr lang="en-US" i="1" dirty="0">
                <a:latin typeface="Consolas" panose="020B0609020204030204" pitchFamily="49" charset="0"/>
              </a:rPr>
              <a:t>Find Sum Of Nth </a:t>
            </a:r>
            <a:r>
              <a:rPr lang="en-US" i="1" dirty="0" err="1">
                <a:latin typeface="Consolas" panose="020B0609020204030204" pitchFamily="49" charset="0"/>
              </a:rPr>
              <a:t>Netural</a:t>
            </a:r>
            <a:r>
              <a:rPr lang="en-US" i="1" dirty="0">
                <a:latin typeface="Consolas" panose="020B0609020204030204" pitchFamily="49" charset="0"/>
              </a:rPr>
              <a:t> Numbers.</a:t>
            </a:r>
          </a:p>
          <a:p>
            <a:pPr marL="457200" indent="-457200">
              <a:buFont typeface="+mj-lt"/>
              <a:buAutoNum type="arabicPeriod"/>
            </a:pPr>
            <a:r>
              <a:rPr lang="en-IN" dirty="0"/>
              <a:t>Encryption &amp; Decryption strings.</a:t>
            </a:r>
          </a:p>
          <a:p>
            <a:pPr marL="457200" indent="-457200">
              <a:buFont typeface="+mj-lt"/>
              <a:buAutoNum type="arabicPeriod"/>
            </a:pPr>
            <a:r>
              <a:rPr lang="en-US" i="1" dirty="0"/>
              <a:t>New Variable 'String' Using Typedef and New Function 'scans' This Scan Values Include Space.</a:t>
            </a:r>
            <a:endParaRPr lang="en-US" dirty="0"/>
          </a:p>
          <a:p>
            <a:pPr marL="457200" indent="-457200">
              <a:buFont typeface="+mj-lt"/>
              <a:buAutoNum type="arabicPeriod"/>
            </a:pPr>
            <a:endParaRPr lang="en-US" b="0" dirty="0">
              <a:effectLst/>
              <a:latin typeface="Consolas" panose="020B0609020204030204" pitchFamily="49" charset="0"/>
            </a:endParaRPr>
          </a:p>
          <a:p>
            <a:pPr marL="0" indent="0">
              <a:buNone/>
            </a:pPr>
            <a:endParaRPr lang="en-IN"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3413650512"/>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p:cTn id="48"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0"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1" presetClass="entr" presetSubtype="0" fill="hold" grpId="0" nodeType="clickEffect">
                                  <p:stCondLst>
                                    <p:cond delay="0"/>
                                  </p:stCondLst>
                                  <p:iterate type="lt">
                                    <p:tmPct val="10000"/>
                                  </p:iterate>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9"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3">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1" presetClass="entr" presetSubtype="0" fill="hold" grpId="0" nodeType="clickEffect">
                                  <p:stCondLst>
                                    <p:cond delay="0"/>
                                  </p:stCondLst>
                                  <p:iterate type="lt">
                                    <p:tmPct val="10000"/>
                                  </p:iterate>
                                  <p:childTnLst>
                                    <p:set>
                                      <p:cBhvr>
                                        <p:cTn id="65" dur="1" fill="hold">
                                          <p:stCondLst>
                                            <p:cond delay="0"/>
                                          </p:stCondLst>
                                        </p:cTn>
                                        <p:tgtEl>
                                          <p:spTgt spid="3">
                                            <p:txEl>
                                              <p:pRg st="6" end="6"/>
                                            </p:txEl>
                                          </p:spTgt>
                                        </p:tgtEl>
                                        <p:attrNameLst>
                                          <p:attrName>style.visibility</p:attrName>
                                        </p:attrNameLst>
                                      </p:cBhvr>
                                      <p:to>
                                        <p:strVal val="visible"/>
                                      </p:to>
                                    </p:set>
                                    <p:anim calcmode="lin" valueType="num">
                                      <p:cBhvr>
                                        <p:cTn id="66"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8"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3">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grpId="0" nodeType="clickEffect">
                                  <p:stCondLst>
                                    <p:cond delay="0"/>
                                  </p:stCondLst>
                                  <p:iterate type="lt">
                                    <p:tmPct val="10000"/>
                                  </p:iterate>
                                  <p:childTnLst>
                                    <p:set>
                                      <p:cBhvr>
                                        <p:cTn id="74" dur="1" fill="hold">
                                          <p:stCondLst>
                                            <p:cond delay="0"/>
                                          </p:stCondLst>
                                        </p:cTn>
                                        <p:tgtEl>
                                          <p:spTgt spid="3">
                                            <p:txEl>
                                              <p:pRg st="7" end="7"/>
                                            </p:txEl>
                                          </p:spTgt>
                                        </p:tgtEl>
                                        <p:attrNameLst>
                                          <p:attrName>style.visibility</p:attrName>
                                        </p:attrNameLst>
                                      </p:cBhvr>
                                      <p:to>
                                        <p:strVal val="visible"/>
                                      </p:to>
                                    </p:set>
                                    <p:anim calcmode="lin" valueType="num">
                                      <p:cBhvr>
                                        <p:cTn id="75"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7"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grpId="0" nodeType="clickEffect">
                                  <p:stCondLst>
                                    <p:cond delay="0"/>
                                  </p:stCondLst>
                                  <p:iterate type="lt">
                                    <p:tmPct val="10000"/>
                                  </p:iterate>
                                  <p:childTnLst>
                                    <p:set>
                                      <p:cBhvr>
                                        <p:cTn id="83" dur="1" fill="hold">
                                          <p:stCondLst>
                                            <p:cond delay="0"/>
                                          </p:stCondLst>
                                        </p:cTn>
                                        <p:tgtEl>
                                          <p:spTgt spid="3">
                                            <p:txEl>
                                              <p:pRg st="8" end="8"/>
                                            </p:txEl>
                                          </p:spTgt>
                                        </p:tgtEl>
                                        <p:attrNameLst>
                                          <p:attrName>style.visibility</p:attrName>
                                        </p:attrNameLst>
                                      </p:cBhvr>
                                      <p:to>
                                        <p:strVal val="visible"/>
                                      </p:to>
                                    </p:set>
                                    <p:anim calcmode="lin" valueType="num">
                                      <p:cBhvr>
                                        <p:cTn id="84"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6"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3">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1" presetClass="entr" presetSubtype="0" fill="hold" grpId="0" nodeType="clickEffect">
                                  <p:stCondLst>
                                    <p:cond delay="0"/>
                                  </p:stCondLst>
                                  <p:iterate type="lt">
                                    <p:tmPct val="10000"/>
                                  </p:iterate>
                                  <p:childTnLst>
                                    <p:set>
                                      <p:cBhvr>
                                        <p:cTn id="92" dur="1" fill="hold">
                                          <p:stCondLst>
                                            <p:cond delay="0"/>
                                          </p:stCondLst>
                                        </p:cTn>
                                        <p:tgtEl>
                                          <p:spTgt spid="3">
                                            <p:txEl>
                                              <p:pRg st="9" end="9"/>
                                            </p:txEl>
                                          </p:spTgt>
                                        </p:tgtEl>
                                        <p:attrNameLst>
                                          <p:attrName>style.visibility</p:attrName>
                                        </p:attrNameLst>
                                      </p:cBhvr>
                                      <p:to>
                                        <p:strVal val="visible"/>
                                      </p:to>
                                    </p:set>
                                    <p:anim calcmode="lin" valueType="num">
                                      <p:cBhvr>
                                        <p:cTn id="93"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5"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B724-975D-D8C4-309F-374BF5BBF5CF}"/>
              </a:ext>
            </a:extLst>
          </p:cNvPr>
          <p:cNvSpPr>
            <a:spLocks noGrp="1"/>
          </p:cNvSpPr>
          <p:nvPr>
            <p:ph type="title"/>
          </p:nvPr>
        </p:nvSpPr>
        <p:spPr/>
        <p:txBody>
          <a:bodyPr/>
          <a:lstStyle/>
          <a:p>
            <a:r>
              <a:rPr lang="en-US" dirty="0"/>
              <a:t>LETS START THE DEMO</a:t>
            </a:r>
            <a:endParaRPr lang="en-IN" dirty="0"/>
          </a:p>
        </p:txBody>
      </p:sp>
      <p:sp>
        <p:nvSpPr>
          <p:cNvPr id="4" name="Rectangle: Rounded Corners 3">
            <a:hlinkClick r:id="rId2" action="ppaction://hlinkfile"/>
            <a:extLst>
              <a:ext uri="{FF2B5EF4-FFF2-40B4-BE49-F238E27FC236}">
                <a16:creationId xmlns:a16="http://schemas.microsoft.com/office/drawing/2014/main" id="{3980C7CA-D913-ECA7-EEB0-F6A332388B83}"/>
              </a:ext>
            </a:extLst>
          </p:cNvPr>
          <p:cNvSpPr/>
          <p:nvPr/>
        </p:nvSpPr>
        <p:spPr>
          <a:xfrm>
            <a:off x="1480050" y="2696547"/>
            <a:ext cx="1838131" cy="72312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EXAMPLE CODE</a:t>
            </a:r>
            <a:endParaRPr lang="en-IN" dirty="0"/>
          </a:p>
        </p:txBody>
      </p:sp>
      <p:sp>
        <p:nvSpPr>
          <p:cNvPr id="6" name="Rectangle: Rounded Corners 5">
            <a:hlinkClick r:id="rId3" action="ppaction://hlinkfile"/>
            <a:extLst>
              <a:ext uri="{FF2B5EF4-FFF2-40B4-BE49-F238E27FC236}">
                <a16:creationId xmlns:a16="http://schemas.microsoft.com/office/drawing/2014/main" id="{152384D4-CCC5-5FF2-3613-7D1DFB7ABC5F}"/>
              </a:ext>
            </a:extLst>
          </p:cNvPr>
          <p:cNvSpPr/>
          <p:nvPr/>
        </p:nvSpPr>
        <p:spPr>
          <a:xfrm>
            <a:off x="5050972" y="2705878"/>
            <a:ext cx="1838131" cy="72312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GCC FOLDER</a:t>
            </a:r>
          </a:p>
        </p:txBody>
      </p:sp>
      <p:sp>
        <p:nvSpPr>
          <p:cNvPr id="7" name="Rectangle: Rounded Corners 6">
            <a:hlinkClick r:id="rId4" action="ppaction://hlinkfile"/>
            <a:extLst>
              <a:ext uri="{FF2B5EF4-FFF2-40B4-BE49-F238E27FC236}">
                <a16:creationId xmlns:a16="http://schemas.microsoft.com/office/drawing/2014/main" id="{A0B0B03A-70CD-70D5-745A-D5EF79C052E6}"/>
              </a:ext>
            </a:extLst>
          </p:cNvPr>
          <p:cNvSpPr/>
          <p:nvPr/>
        </p:nvSpPr>
        <p:spPr>
          <a:xfrm>
            <a:off x="8902959" y="2705878"/>
            <a:ext cx="1838131" cy="72312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HEADER FILE</a:t>
            </a:r>
          </a:p>
        </p:txBody>
      </p:sp>
      <p:pic>
        <p:nvPicPr>
          <p:cNvPr id="5" name="Picture 4">
            <a:extLst>
              <a:ext uri="{FF2B5EF4-FFF2-40B4-BE49-F238E27FC236}">
                <a16:creationId xmlns:a16="http://schemas.microsoft.com/office/drawing/2014/main" id="{AED4CC5D-668A-6E2D-F194-CFF70BAFA122}"/>
              </a:ext>
            </a:extLst>
          </p:cNvPr>
          <p:cNvPicPr>
            <a:picLocks noChangeAspect="1"/>
          </p:cNvPicPr>
          <p:nvPr/>
        </p:nvPicPr>
        <p:blipFill>
          <a:blip r:embed="rId5"/>
          <a:stretch>
            <a:fillRect/>
          </a:stretch>
        </p:blipFill>
        <p:spPr>
          <a:xfrm>
            <a:off x="4339719" y="3722670"/>
            <a:ext cx="2670683" cy="3064719"/>
          </a:xfrm>
          <a:prstGeom prst="rect">
            <a:avLst/>
          </a:prstGeom>
        </p:spPr>
      </p:pic>
    </p:spTree>
    <p:extLst>
      <p:ext uri="{BB962C8B-B14F-4D97-AF65-F5344CB8AC3E}">
        <p14:creationId xmlns:p14="http://schemas.microsoft.com/office/powerpoint/2010/main" val="355902043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6716-87FA-B046-813D-1DA2A777A253}"/>
              </a:ext>
            </a:extLst>
          </p:cNvPr>
          <p:cNvSpPr>
            <a:spLocks noGrp="1"/>
          </p:cNvSpPr>
          <p:nvPr>
            <p:ph type="title"/>
          </p:nvPr>
        </p:nvSpPr>
        <p:spPr/>
        <p:txBody>
          <a:bodyPr/>
          <a:lstStyle/>
          <a:p>
            <a:r>
              <a:rPr lang="en-IN" dirty="0"/>
              <a:t>WHAT IS HEADER FILE?</a:t>
            </a:r>
          </a:p>
        </p:txBody>
      </p:sp>
      <p:pic>
        <p:nvPicPr>
          <p:cNvPr id="5" name="Content Placeholder 4">
            <a:extLst>
              <a:ext uri="{FF2B5EF4-FFF2-40B4-BE49-F238E27FC236}">
                <a16:creationId xmlns:a16="http://schemas.microsoft.com/office/drawing/2014/main" id="{2BCB4951-A4B8-1F80-F3F4-554F894DF1D2}"/>
              </a:ext>
            </a:extLst>
          </p:cNvPr>
          <p:cNvPicPr>
            <a:picLocks noGrp="1" noChangeAspect="1"/>
          </p:cNvPicPr>
          <p:nvPr>
            <p:ph idx="1"/>
          </p:nvPr>
        </p:nvPicPr>
        <p:blipFill>
          <a:blip r:embed="rId2"/>
          <a:stretch>
            <a:fillRect/>
          </a:stretch>
        </p:blipFill>
        <p:spPr>
          <a:xfrm>
            <a:off x="3056685" y="2949155"/>
            <a:ext cx="5820935" cy="4188763"/>
          </a:xfrm>
        </p:spPr>
      </p:pic>
      <p:sp>
        <p:nvSpPr>
          <p:cNvPr id="6" name="TextBox 5">
            <a:extLst>
              <a:ext uri="{FF2B5EF4-FFF2-40B4-BE49-F238E27FC236}">
                <a16:creationId xmlns:a16="http://schemas.microsoft.com/office/drawing/2014/main" id="{9A192950-E375-87F3-D4C6-841BEE23A5C9}"/>
              </a:ext>
            </a:extLst>
          </p:cNvPr>
          <p:cNvSpPr txBox="1"/>
          <p:nvPr/>
        </p:nvSpPr>
        <p:spPr>
          <a:xfrm>
            <a:off x="2034073" y="2053416"/>
            <a:ext cx="946124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Header File Is Pre-define Library or preprocessor In C. Like #include&lt;stdio.h&gt;, A C header file is </a:t>
            </a:r>
            <a:r>
              <a:rPr lang="en-IN" b="1" dirty="0"/>
              <a:t>a text file that contains pieces of code written in the C programming language</a:t>
            </a:r>
            <a:r>
              <a:rPr lang="en-IN"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7249727"/>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B6425-7DCB-98B2-0279-1A380A7E66AE}"/>
              </a:ext>
            </a:extLst>
          </p:cNvPr>
          <p:cNvSpPr/>
          <p:nvPr/>
        </p:nvSpPr>
        <p:spPr>
          <a:xfrm>
            <a:off x="292970" y="5111914"/>
            <a:ext cx="11326568"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If You Want My Library Download Compiler.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B8241AE-C075-C0B2-D2E0-A6DD6E646AAA}"/>
              </a:ext>
            </a:extLst>
          </p:cNvPr>
          <p:cNvSpPr/>
          <p:nvPr/>
        </p:nvSpPr>
        <p:spPr>
          <a:xfrm>
            <a:off x="2606426" y="4455081"/>
            <a:ext cx="6699656" cy="477054"/>
          </a:xfrm>
          <a:prstGeom prst="rect">
            <a:avLst/>
          </a:prstGeom>
          <a:noFill/>
        </p:spPr>
        <p:txBody>
          <a:bodyPr wrap="square" lIns="91440" tIns="45720" rIns="91440" bIns="45720">
            <a:spAutoFit/>
          </a:bodyPr>
          <a:lstStyle/>
          <a:p>
            <a:pPr algn="ctr"/>
            <a:r>
              <a:rPr lang="en-US" sz="2500" b="1" u="sng" dirty="0">
                <a:ln w="0"/>
                <a:solidFill>
                  <a:schemeClr val="bg2">
                    <a:lumMod val="20000"/>
                    <a:lumOff val="80000"/>
                  </a:schemeClr>
                </a:solidFill>
                <a:effectLst>
                  <a:outerShdw blurRad="38100" dist="19050" dir="2700000" algn="tl" rotWithShape="0">
                    <a:schemeClr val="dk1">
                      <a:alpha val="40000"/>
                    </a:schemeClr>
                  </a:outerShdw>
                </a:effectLst>
                <a:hlinkClick r:id="rId2"/>
              </a:rPr>
              <a:t>https://sites.google.com/view/shashan-gcc</a:t>
            </a:r>
            <a:endParaRPr lang="en-US" sz="2500" b="1" u="sng" cap="none" spc="0" dirty="0">
              <a:ln w="0"/>
              <a:solidFill>
                <a:schemeClr val="bg2">
                  <a:lumMod val="20000"/>
                  <a:lumOff val="80000"/>
                </a:schemeClr>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A28962BE-FB84-40C3-B7C9-2DB1AFCF8B16}"/>
              </a:ext>
            </a:extLst>
          </p:cNvPr>
          <p:cNvPicPr>
            <a:picLocks noChangeAspect="1"/>
          </p:cNvPicPr>
          <p:nvPr/>
        </p:nvPicPr>
        <p:blipFill>
          <a:blip r:embed="rId3"/>
          <a:stretch>
            <a:fillRect/>
          </a:stretch>
        </p:blipFill>
        <p:spPr>
          <a:xfrm>
            <a:off x="3778237" y="-124444"/>
            <a:ext cx="4876800" cy="4876800"/>
          </a:xfrm>
          <a:prstGeom prst="rect">
            <a:avLst/>
          </a:prstGeom>
        </p:spPr>
      </p:pic>
      <p:pic>
        <p:nvPicPr>
          <p:cNvPr id="7" name="Picture 6">
            <a:extLst>
              <a:ext uri="{FF2B5EF4-FFF2-40B4-BE49-F238E27FC236}">
                <a16:creationId xmlns:a16="http://schemas.microsoft.com/office/drawing/2014/main" id="{16A13044-181D-80E0-358E-4CE5035474A7}"/>
              </a:ext>
            </a:extLst>
          </p:cNvPr>
          <p:cNvPicPr>
            <a:picLocks noChangeAspect="1"/>
          </p:cNvPicPr>
          <p:nvPr/>
        </p:nvPicPr>
        <p:blipFill>
          <a:blip r:embed="rId4"/>
          <a:stretch>
            <a:fillRect/>
          </a:stretch>
        </p:blipFill>
        <p:spPr>
          <a:xfrm>
            <a:off x="4970966" y="235114"/>
            <a:ext cx="2250068" cy="2240574"/>
          </a:xfrm>
          <a:prstGeom prst="rect">
            <a:avLst/>
          </a:prstGeom>
        </p:spPr>
      </p:pic>
    </p:spTree>
    <p:extLst>
      <p:ext uri="{BB962C8B-B14F-4D97-AF65-F5344CB8AC3E}">
        <p14:creationId xmlns:p14="http://schemas.microsoft.com/office/powerpoint/2010/main" val="1914421943"/>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D76DD0-2D97-9DF1-3BAC-7F0F16D3DB33}"/>
              </a:ext>
            </a:extLst>
          </p:cNvPr>
          <p:cNvSpPr/>
          <p:nvPr/>
        </p:nvSpPr>
        <p:spPr>
          <a:xfrm>
            <a:off x="4197725" y="2967335"/>
            <a:ext cx="3796552" cy="923330"/>
          </a:xfrm>
          <a:prstGeom prst="rect">
            <a:avLst/>
          </a:prstGeom>
          <a:noFill/>
        </p:spPr>
        <p:txBody>
          <a:bodyPr wrap="none" lIns="91440" tIns="45720" rIns="91440" bIns="45720">
            <a:spAutoFit/>
          </a:bodyPr>
          <a:lstStyle/>
          <a:p>
            <a:pPr algn="ctr"/>
            <a:r>
              <a:rPr lang="en-US" sz="5400" b="0" cap="none" spc="0" dirty="0">
                <a:ln w="0"/>
                <a:effectLst>
                  <a:outerShdw blurRad="50800" dist="50800" dir="5400000" algn="ctr" rotWithShape="0">
                    <a:srgbClr val="000000">
                      <a:alpha val="54000"/>
                    </a:srgbClr>
                  </a:outerShdw>
                  <a:reflection blurRad="6350" stA="53000" endA="300" endPos="35500" dir="5400000" sy="-90000" algn="bl" rotWithShape="0"/>
                </a:effectLst>
              </a:rPr>
              <a:t>THANK YOU</a:t>
            </a:r>
          </a:p>
        </p:txBody>
      </p:sp>
      <p:sp>
        <p:nvSpPr>
          <p:cNvPr id="2" name="Rectangle 1">
            <a:extLst>
              <a:ext uri="{FF2B5EF4-FFF2-40B4-BE49-F238E27FC236}">
                <a16:creationId xmlns:a16="http://schemas.microsoft.com/office/drawing/2014/main" id="{86876D0F-AFD7-DBBC-32EA-1EFB915F13CA}"/>
              </a:ext>
            </a:extLst>
          </p:cNvPr>
          <p:cNvSpPr/>
          <p:nvPr/>
        </p:nvSpPr>
        <p:spPr>
          <a:xfrm>
            <a:off x="-1" y="5934269"/>
            <a:ext cx="12192001" cy="5784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Special Thanks TO </a:t>
            </a:r>
            <a:r>
              <a:rPr lang="en-IN" dirty="0" err="1">
                <a:ln w="0"/>
                <a:solidFill>
                  <a:schemeClr val="tx1"/>
                </a:solidFill>
                <a:effectLst>
                  <a:outerShdw blurRad="38100" dist="19050" dir="2700000" algn="tl" rotWithShape="0">
                    <a:schemeClr val="dk1">
                      <a:alpha val="40000"/>
                    </a:schemeClr>
                  </a:outerShdw>
                </a:effectLst>
              </a:rPr>
              <a:t>Charusat</a:t>
            </a:r>
            <a:r>
              <a:rPr lang="en-IN" dirty="0">
                <a:ln w="0"/>
                <a:solidFill>
                  <a:schemeClr val="tx1"/>
                </a:solidFill>
                <a:effectLst>
                  <a:outerShdw blurRad="38100" dist="19050" dir="2700000" algn="tl" rotWithShape="0">
                    <a:schemeClr val="dk1">
                      <a:alpha val="40000"/>
                    </a:schemeClr>
                  </a:outerShdw>
                </a:effectLst>
              </a:rPr>
              <a:t> &amp; Abhishek Sir.</a:t>
            </a:r>
          </a:p>
        </p:txBody>
      </p:sp>
    </p:spTree>
    <p:extLst>
      <p:ext uri="{BB962C8B-B14F-4D97-AF65-F5344CB8AC3E}">
        <p14:creationId xmlns:p14="http://schemas.microsoft.com/office/powerpoint/2010/main" val="1700186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E24A-1D8F-AC0A-4CCE-CA5FD1BC89EF}"/>
              </a:ext>
            </a:extLst>
          </p:cNvPr>
          <p:cNvSpPr>
            <a:spLocks noGrp="1"/>
          </p:cNvSpPr>
          <p:nvPr>
            <p:ph type="title"/>
          </p:nvPr>
        </p:nvSpPr>
        <p:spPr/>
        <p:txBody>
          <a:bodyPr/>
          <a:lstStyle/>
          <a:p>
            <a:r>
              <a:rPr lang="en-US" dirty="0"/>
              <a:t>Why Need To Create Header File?</a:t>
            </a:r>
            <a:endParaRPr lang="en-IN" dirty="0"/>
          </a:p>
        </p:txBody>
      </p:sp>
      <p:sp>
        <p:nvSpPr>
          <p:cNvPr id="3" name="Content Placeholder 2">
            <a:extLst>
              <a:ext uri="{FF2B5EF4-FFF2-40B4-BE49-F238E27FC236}">
                <a16:creationId xmlns:a16="http://schemas.microsoft.com/office/drawing/2014/main" id="{725FA727-4C99-6AF7-738F-D92D0F2617C3}"/>
              </a:ext>
            </a:extLst>
          </p:cNvPr>
          <p:cNvSpPr>
            <a:spLocks noGrp="1"/>
          </p:cNvSpPr>
          <p:nvPr>
            <p:ph idx="1"/>
          </p:nvPr>
        </p:nvSpPr>
        <p:spPr/>
        <p:txBody>
          <a:bodyPr/>
          <a:lstStyle/>
          <a:p>
            <a:r>
              <a:rPr lang="en-US" dirty="0"/>
              <a:t>In C programming, a header file is a separate file that contains declarations of functions, constants, and data structures that are used across multiple source code files. Custom header files can help organize your code, improve maintainability, and promote code reusability. Let's discuss how to create a custom header file in C.</a:t>
            </a:r>
            <a:endParaRPr lang="en-IN" dirty="0"/>
          </a:p>
        </p:txBody>
      </p:sp>
    </p:spTree>
    <p:extLst>
      <p:ext uri="{BB962C8B-B14F-4D97-AF65-F5344CB8AC3E}">
        <p14:creationId xmlns:p14="http://schemas.microsoft.com/office/powerpoint/2010/main" val="2119193403"/>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F0F-54DB-82FF-A652-44C45775A5A7}"/>
              </a:ext>
            </a:extLst>
          </p:cNvPr>
          <p:cNvSpPr>
            <a:spLocks noGrp="1"/>
          </p:cNvSpPr>
          <p:nvPr>
            <p:ph type="title"/>
          </p:nvPr>
        </p:nvSpPr>
        <p:spPr/>
        <p:txBody>
          <a:bodyPr/>
          <a:lstStyle/>
          <a:p>
            <a:r>
              <a:rPr lang="en-IN" dirty="0"/>
              <a:t>Create Header File For Local File(Program)</a:t>
            </a:r>
          </a:p>
        </p:txBody>
      </p:sp>
      <p:sp>
        <p:nvSpPr>
          <p:cNvPr id="3" name="Content Placeholder 2">
            <a:extLst>
              <a:ext uri="{FF2B5EF4-FFF2-40B4-BE49-F238E27FC236}">
                <a16:creationId xmlns:a16="http://schemas.microsoft.com/office/drawing/2014/main" id="{C7167881-E059-AB52-50E1-2A57E54C519E}"/>
              </a:ext>
            </a:extLst>
          </p:cNvPr>
          <p:cNvSpPr>
            <a:spLocks noGrp="1"/>
          </p:cNvSpPr>
          <p:nvPr>
            <p:ph idx="1"/>
          </p:nvPr>
        </p:nvSpPr>
        <p:spPr/>
        <p:txBody>
          <a:bodyPr/>
          <a:lstStyle/>
          <a:p>
            <a:r>
              <a:rPr lang="en-US" dirty="0"/>
              <a:t>For Local File You Can Create Library, It Works For Current Folder Not Any Folder.</a:t>
            </a:r>
          </a:p>
          <a:p>
            <a:r>
              <a:rPr lang="en-US" dirty="0"/>
              <a:t>Header Code Is #include “</a:t>
            </a:r>
            <a:r>
              <a:rPr lang="en-US" dirty="0" err="1"/>
              <a:t>shashan.h</a:t>
            </a:r>
            <a:r>
              <a:rPr lang="en-US" dirty="0"/>
              <a:t>”</a:t>
            </a:r>
          </a:p>
          <a:p>
            <a:endParaRPr lang="en-US" dirty="0"/>
          </a:p>
          <a:p>
            <a:endParaRPr lang="en-IN" dirty="0"/>
          </a:p>
        </p:txBody>
      </p:sp>
      <p:pic>
        <p:nvPicPr>
          <p:cNvPr id="7" name="Picture 6">
            <a:extLst>
              <a:ext uri="{FF2B5EF4-FFF2-40B4-BE49-F238E27FC236}">
                <a16:creationId xmlns:a16="http://schemas.microsoft.com/office/drawing/2014/main" id="{5D62D668-32C6-F7A7-D44A-AC46F805BCE3}"/>
              </a:ext>
            </a:extLst>
          </p:cNvPr>
          <p:cNvPicPr>
            <a:picLocks noChangeAspect="1"/>
          </p:cNvPicPr>
          <p:nvPr/>
        </p:nvPicPr>
        <p:blipFill rotWithShape="1">
          <a:blip r:embed="rId2"/>
          <a:srcRect l="2985" t="3946" r="56990" b="63401"/>
          <a:stretch/>
        </p:blipFill>
        <p:spPr>
          <a:xfrm>
            <a:off x="2304662" y="3573624"/>
            <a:ext cx="7203232" cy="3160875"/>
          </a:xfrm>
          <a:prstGeom prst="rect">
            <a:avLst/>
          </a:prstGeom>
        </p:spPr>
      </p:pic>
    </p:spTree>
    <p:extLst>
      <p:ext uri="{BB962C8B-B14F-4D97-AF65-F5344CB8AC3E}">
        <p14:creationId xmlns:p14="http://schemas.microsoft.com/office/powerpoint/2010/main" val="3069787126"/>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2087-AAF5-E4BE-65B0-663E9F090B71}"/>
              </a:ext>
            </a:extLst>
          </p:cNvPr>
          <p:cNvSpPr>
            <a:spLocks noGrp="1"/>
          </p:cNvSpPr>
          <p:nvPr>
            <p:ph type="title"/>
          </p:nvPr>
        </p:nvSpPr>
        <p:spPr/>
        <p:txBody>
          <a:bodyPr/>
          <a:lstStyle/>
          <a:p>
            <a:r>
              <a:rPr lang="en-US" dirty="0"/>
              <a:t>Header File Demo In Local Files</a:t>
            </a:r>
            <a:endParaRPr lang="en-IN" dirty="0"/>
          </a:p>
        </p:txBody>
      </p:sp>
      <p:pic>
        <p:nvPicPr>
          <p:cNvPr id="5" name="Content Placeholder 4">
            <a:extLst>
              <a:ext uri="{FF2B5EF4-FFF2-40B4-BE49-F238E27FC236}">
                <a16:creationId xmlns:a16="http://schemas.microsoft.com/office/drawing/2014/main" id="{D41B6F77-6C84-E6AE-86C5-55C2B93F768F}"/>
              </a:ext>
            </a:extLst>
          </p:cNvPr>
          <p:cNvPicPr>
            <a:picLocks noGrp="1" noChangeAspect="1"/>
          </p:cNvPicPr>
          <p:nvPr>
            <p:ph idx="1"/>
          </p:nvPr>
        </p:nvPicPr>
        <p:blipFill rotWithShape="1">
          <a:blip r:embed="rId2"/>
          <a:srcRect r="58324" b="63820"/>
          <a:stretch/>
        </p:blipFill>
        <p:spPr>
          <a:xfrm>
            <a:off x="1364439" y="2214880"/>
            <a:ext cx="9100361" cy="4443848"/>
          </a:xfrm>
        </p:spPr>
      </p:pic>
    </p:spTree>
    <p:extLst>
      <p:ext uri="{BB962C8B-B14F-4D97-AF65-F5344CB8AC3E}">
        <p14:creationId xmlns:p14="http://schemas.microsoft.com/office/powerpoint/2010/main" val="4231831841"/>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68" fill="hold">
                                          <p:stCondLst>
                                            <p:cond delay="0"/>
                                          </p:stCondLst>
                                        </p:cTn>
                                        <p:tgtEl>
                                          <p:spTgt spid="2"/>
                                        </p:tgtEl>
                                        <p:attrNameLst>
                                          <p:attrName>style.rotation</p:attrName>
                                        </p:attrNameLst>
                                      </p:cBhvr>
                                      <p:to>
                                        <p:strVal val="-45.0"/>
                                      </p:to>
                                    </p:set>
                                    <p:anim calcmode="lin" valueType="num">
                                      <p:cBhvr>
                                        <p:cTn id="8" dur="68" fill="hold">
                                          <p:stCondLst>
                                            <p:cond delay="6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6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23" decel="50000" autoRev="1" fill="hold">
                                          <p:stCondLst>
                                            <p:cond delay="6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20" fill="hold">
                                          <p:stCondLst>
                                            <p:cond delay="130"/>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52B7-BF15-5F44-3AF8-A2B67402BBE7}"/>
              </a:ext>
            </a:extLst>
          </p:cNvPr>
          <p:cNvSpPr>
            <a:spLocks noGrp="1"/>
          </p:cNvSpPr>
          <p:nvPr>
            <p:ph type="title"/>
          </p:nvPr>
        </p:nvSpPr>
        <p:spPr/>
        <p:txBody>
          <a:bodyPr/>
          <a:lstStyle/>
          <a:p>
            <a:r>
              <a:rPr lang="en-US" dirty="0"/>
              <a:t>How To Make A local Library Global?</a:t>
            </a:r>
            <a:endParaRPr lang="en-IN" dirty="0"/>
          </a:p>
        </p:txBody>
      </p:sp>
      <p:sp>
        <p:nvSpPr>
          <p:cNvPr id="3" name="Content Placeholder 2">
            <a:extLst>
              <a:ext uri="{FF2B5EF4-FFF2-40B4-BE49-F238E27FC236}">
                <a16:creationId xmlns:a16="http://schemas.microsoft.com/office/drawing/2014/main" id="{D749747C-3942-C428-104B-473FADB0135D}"/>
              </a:ext>
            </a:extLst>
          </p:cNvPr>
          <p:cNvSpPr>
            <a:spLocks noGrp="1"/>
          </p:cNvSpPr>
          <p:nvPr>
            <p:ph idx="1"/>
          </p:nvPr>
        </p:nvSpPr>
        <p:spPr/>
        <p:txBody>
          <a:bodyPr/>
          <a:lstStyle/>
          <a:p>
            <a:r>
              <a:rPr lang="en-US" dirty="0"/>
              <a:t>Your Dream Is To Make Standard Library Like #include&lt;stdio.h&gt;?</a:t>
            </a:r>
          </a:p>
          <a:p>
            <a:r>
              <a:rPr lang="en-US" dirty="0"/>
              <a:t>But How?</a:t>
            </a:r>
          </a:p>
          <a:p>
            <a:pPr marL="0" indent="0">
              <a:buNone/>
            </a:pPr>
            <a:endParaRPr lang="en-US" dirty="0"/>
          </a:p>
          <a:p>
            <a:endParaRPr lang="en-IN" dirty="0"/>
          </a:p>
        </p:txBody>
      </p:sp>
    </p:spTree>
    <p:extLst>
      <p:ext uri="{BB962C8B-B14F-4D97-AF65-F5344CB8AC3E}">
        <p14:creationId xmlns:p14="http://schemas.microsoft.com/office/powerpoint/2010/main" val="1022676048"/>
      </p:ext>
    </p:extLst>
  </p:cSld>
  <p:clrMapOvr>
    <a:masterClrMapping/>
  </p:clrMapOvr>
  <mc:AlternateContent xmlns:mc="http://schemas.openxmlformats.org/markup-compatibility/2006" xmlns:p14="http://schemas.microsoft.com/office/powerpoint/2010/main">
    <mc:Choice Requires="p14">
      <p:transition spd="slow" p14:dur="900" advClick="0">
        <p14:warp dir="in"/>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0BAF-829C-18BD-4280-CE8DC71835DE}"/>
              </a:ext>
            </a:extLst>
          </p:cNvPr>
          <p:cNvSpPr>
            <a:spLocks noGrp="1"/>
          </p:cNvSpPr>
          <p:nvPr>
            <p:ph type="title"/>
          </p:nvPr>
        </p:nvSpPr>
        <p:spPr/>
        <p:txBody>
          <a:bodyPr/>
          <a:lstStyle/>
          <a:p>
            <a:r>
              <a:rPr lang="en-US" dirty="0"/>
              <a:t>Compiler plays the main role to run the standard library or preprocessor.</a:t>
            </a:r>
            <a:endParaRPr lang="en-IN" dirty="0"/>
          </a:p>
        </p:txBody>
      </p:sp>
      <p:sp>
        <p:nvSpPr>
          <p:cNvPr id="3" name="Content Placeholder 2">
            <a:extLst>
              <a:ext uri="{FF2B5EF4-FFF2-40B4-BE49-F238E27FC236}">
                <a16:creationId xmlns:a16="http://schemas.microsoft.com/office/drawing/2014/main" id="{12097ADC-0A5D-46BB-6B1E-69CA76193B8C}"/>
              </a:ext>
            </a:extLst>
          </p:cNvPr>
          <p:cNvSpPr>
            <a:spLocks noGrp="1"/>
          </p:cNvSpPr>
          <p:nvPr>
            <p:ph idx="1"/>
          </p:nvPr>
        </p:nvSpPr>
        <p:spPr>
          <a:xfrm>
            <a:off x="494522" y="2336873"/>
            <a:ext cx="10954139" cy="3599316"/>
          </a:xfrm>
        </p:spPr>
        <p:txBody>
          <a:bodyPr/>
          <a:lstStyle/>
          <a:p>
            <a:r>
              <a:rPr lang="en-US" dirty="0"/>
              <a:t>#include&lt;stdio.h&gt; In line </a:t>
            </a:r>
            <a:r>
              <a:rPr lang="en-US" dirty="0" err="1"/>
              <a:t>stdio.h</a:t>
            </a:r>
            <a:r>
              <a:rPr lang="en-US" dirty="0"/>
              <a:t> is header file like my header file </a:t>
            </a:r>
            <a:r>
              <a:rPr lang="en-US" dirty="0" err="1"/>
              <a:t>shashan.h</a:t>
            </a:r>
            <a:r>
              <a:rPr lang="en-US" dirty="0"/>
              <a:t> </a:t>
            </a:r>
          </a:p>
          <a:p>
            <a:r>
              <a:rPr lang="en-US" dirty="0"/>
              <a:t>If My Library Converts To Global, It Can Be Used Just Like #include&lt;stdio.h&gt;</a:t>
            </a:r>
          </a:p>
          <a:p>
            <a:endParaRPr lang="en-IN" dirty="0"/>
          </a:p>
        </p:txBody>
      </p:sp>
      <p:pic>
        <p:nvPicPr>
          <p:cNvPr id="5" name="Picture 4">
            <a:extLst>
              <a:ext uri="{FF2B5EF4-FFF2-40B4-BE49-F238E27FC236}">
                <a16:creationId xmlns:a16="http://schemas.microsoft.com/office/drawing/2014/main" id="{F601A255-0C9F-9CED-425A-C1F490AA5E82}"/>
              </a:ext>
            </a:extLst>
          </p:cNvPr>
          <p:cNvPicPr>
            <a:picLocks noChangeAspect="1"/>
          </p:cNvPicPr>
          <p:nvPr/>
        </p:nvPicPr>
        <p:blipFill>
          <a:blip r:embed="rId2"/>
          <a:stretch>
            <a:fillRect/>
          </a:stretch>
        </p:blipFill>
        <p:spPr>
          <a:xfrm>
            <a:off x="3108960" y="3756887"/>
            <a:ext cx="5770879" cy="2976650"/>
          </a:xfrm>
          <a:prstGeom prst="rect">
            <a:avLst/>
          </a:prstGeom>
        </p:spPr>
      </p:pic>
    </p:spTree>
    <p:extLst>
      <p:ext uri="{BB962C8B-B14F-4D97-AF65-F5344CB8AC3E}">
        <p14:creationId xmlns:p14="http://schemas.microsoft.com/office/powerpoint/2010/main" val="3267597639"/>
      </p:ext>
    </p:extLst>
  </p:cSld>
  <p:clrMapOvr>
    <a:masterClrMapping/>
  </p:clrMapOvr>
  <mc:AlternateContent xmlns:mc="http://schemas.openxmlformats.org/markup-compatibility/2006" xmlns:p14="http://schemas.microsoft.com/office/powerpoint/2010/main">
    <mc:Choice Requires="p14">
      <p:transition spd="slow" p14:dur="125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981D-E933-6414-92A7-1FBF4E041093}"/>
              </a:ext>
            </a:extLst>
          </p:cNvPr>
          <p:cNvSpPr>
            <a:spLocks noGrp="1"/>
          </p:cNvSpPr>
          <p:nvPr>
            <p:ph type="title"/>
          </p:nvPr>
        </p:nvSpPr>
        <p:spPr/>
        <p:txBody>
          <a:bodyPr/>
          <a:lstStyle/>
          <a:p>
            <a:r>
              <a:rPr lang="en-US" dirty="0"/>
              <a:t>Let’s Find Where Is Standard Headers File In Compiler</a:t>
            </a:r>
            <a:endParaRPr lang="en-IN" dirty="0"/>
          </a:p>
        </p:txBody>
      </p:sp>
    </p:spTree>
    <p:extLst>
      <p:ext uri="{BB962C8B-B14F-4D97-AF65-F5344CB8AC3E}">
        <p14:creationId xmlns:p14="http://schemas.microsoft.com/office/powerpoint/2010/main" val="818570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0002-E848-95D6-4326-153C249ABC18}"/>
              </a:ext>
            </a:extLst>
          </p:cNvPr>
          <p:cNvSpPr>
            <a:spLocks noGrp="1"/>
          </p:cNvSpPr>
          <p:nvPr>
            <p:ph type="title"/>
          </p:nvPr>
        </p:nvSpPr>
        <p:spPr/>
        <p:txBody>
          <a:bodyPr/>
          <a:lstStyle/>
          <a:p>
            <a:r>
              <a:rPr lang="en-US" dirty="0"/>
              <a:t>Find Where Is Your Compiler</a:t>
            </a:r>
            <a:endParaRPr lang="en-IN" dirty="0"/>
          </a:p>
        </p:txBody>
      </p:sp>
      <p:pic>
        <p:nvPicPr>
          <p:cNvPr id="5" name="Content Placeholder 4">
            <a:extLst>
              <a:ext uri="{FF2B5EF4-FFF2-40B4-BE49-F238E27FC236}">
                <a16:creationId xmlns:a16="http://schemas.microsoft.com/office/drawing/2014/main" id="{8ED1A263-4803-5DA5-FA22-8CFB9FB2EC25}"/>
              </a:ext>
            </a:extLst>
          </p:cNvPr>
          <p:cNvPicPr>
            <a:picLocks noGrp="1" noChangeAspect="1"/>
          </p:cNvPicPr>
          <p:nvPr>
            <p:ph idx="1"/>
          </p:nvPr>
        </p:nvPicPr>
        <p:blipFill>
          <a:blip r:embed="rId2"/>
          <a:stretch>
            <a:fillRect/>
          </a:stretch>
        </p:blipFill>
        <p:spPr>
          <a:xfrm>
            <a:off x="1747519" y="2092960"/>
            <a:ext cx="9026889" cy="5293360"/>
          </a:xfrm>
        </p:spPr>
      </p:pic>
      <p:cxnSp>
        <p:nvCxnSpPr>
          <p:cNvPr id="11" name="Straight Connector 10">
            <a:extLst>
              <a:ext uri="{FF2B5EF4-FFF2-40B4-BE49-F238E27FC236}">
                <a16:creationId xmlns:a16="http://schemas.microsoft.com/office/drawing/2014/main" id="{47280E55-834B-7FEA-3214-2741EB817AE0}"/>
              </a:ext>
            </a:extLst>
          </p:cNvPr>
          <p:cNvCxnSpPr>
            <a:cxnSpLocks/>
          </p:cNvCxnSpPr>
          <p:nvPr/>
        </p:nvCxnSpPr>
        <p:spPr>
          <a:xfrm>
            <a:off x="1991360" y="387096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DE51608-68F7-51D8-D814-8537C29F95D1}"/>
              </a:ext>
            </a:extLst>
          </p:cNvPr>
          <p:cNvCxnSpPr>
            <a:cxnSpLocks/>
          </p:cNvCxnSpPr>
          <p:nvPr/>
        </p:nvCxnSpPr>
        <p:spPr>
          <a:xfrm>
            <a:off x="1991360" y="4328160"/>
            <a:ext cx="595376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CEE5EC9-8771-576E-18B2-74982365FDB6}"/>
              </a:ext>
            </a:extLst>
          </p:cNvPr>
          <p:cNvCxnSpPr>
            <a:cxnSpLocks/>
          </p:cNvCxnSpPr>
          <p:nvPr/>
        </p:nvCxnSpPr>
        <p:spPr>
          <a:xfrm>
            <a:off x="7955280" y="3870960"/>
            <a:ext cx="0" cy="457200"/>
          </a:xfrm>
          <a:prstGeom prst="line">
            <a:avLst/>
          </a:prstGeom>
          <a:ln w="254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722DFD9-A405-6472-CF16-4484C72A27C7}"/>
              </a:ext>
            </a:extLst>
          </p:cNvPr>
          <p:cNvCxnSpPr>
            <a:cxnSpLocks/>
          </p:cNvCxnSpPr>
          <p:nvPr/>
        </p:nvCxnSpPr>
        <p:spPr>
          <a:xfrm>
            <a:off x="1991360" y="3870960"/>
            <a:ext cx="0" cy="45720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44402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542</TotalTime>
  <Words>536</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Trebuchet MS</vt:lpstr>
      <vt:lpstr>Berlin</vt:lpstr>
      <vt:lpstr>HOW TO CREATE YOUR OWN LIBRARY IN C?</vt:lpstr>
      <vt:lpstr>WHAT IS HEADER FILE?</vt:lpstr>
      <vt:lpstr>Why Need To Create Header File?</vt:lpstr>
      <vt:lpstr>Create Header File For Local File(Program)</vt:lpstr>
      <vt:lpstr>Header File Demo In Local Files</vt:lpstr>
      <vt:lpstr>How To Make A local Library Global?</vt:lpstr>
      <vt:lpstr>Compiler plays the main role to run the standard library or preprocessor.</vt:lpstr>
      <vt:lpstr>Let’s Find Where Is Standard Headers File In Compiler</vt:lpstr>
      <vt:lpstr>Find Where Is Your Compiler</vt:lpstr>
      <vt:lpstr>Go TO Lib File To Find Library</vt:lpstr>
      <vt:lpstr>Go To gcc Folder.</vt:lpstr>
      <vt:lpstr>Click On This Folder</vt:lpstr>
      <vt:lpstr>Click On This Forlder</vt:lpstr>
      <vt:lpstr>You Write #include&lt;stdio.h&gt; so call compiler and make request to access header file, all header files are save in include folder.</vt:lpstr>
      <vt:lpstr>All Standard Header File is Available In This Folder So You Need Add Your Header File In This Folder.</vt:lpstr>
      <vt:lpstr>Add Your Header File Like This</vt:lpstr>
      <vt:lpstr>How Add Library In Old Platform Like Turbo C</vt:lpstr>
      <vt:lpstr>Features of #include&lt;shashan.h&gt;</vt:lpstr>
      <vt:lpstr>LETS START THE 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OWN LIBRARY IN C?</dc:title>
  <dc:creator>SHASHAN SONI</dc:creator>
  <cp:lastModifiedBy>SHASHAN SONI</cp:lastModifiedBy>
  <cp:revision>43</cp:revision>
  <dcterms:created xsi:type="dcterms:W3CDTF">2023-08-04T04:41:54Z</dcterms:created>
  <dcterms:modified xsi:type="dcterms:W3CDTF">2023-08-16T13:07:29Z</dcterms:modified>
</cp:coreProperties>
</file>