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1e8379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1e8379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41e8379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41e8379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1e8379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1e8379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1e8379a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41e8379a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1e8379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41e8379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1e8379a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41e8379a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336200" y="1624875"/>
            <a:ext cx="59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CC0000"/>
                </a:solidFill>
              </a:rPr>
              <a:t>Heart Disease Prediction</a:t>
            </a:r>
            <a:endParaRPr sz="3700">
              <a:solidFill>
                <a:srgbClr val="CC00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75" y="-415700"/>
            <a:ext cx="2882700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0875" y="437050"/>
            <a:ext cx="6521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Advance Data Science Final Project</a:t>
            </a:r>
            <a:endParaRPr b="1" sz="2900">
              <a:solidFill>
                <a:srgbClr val="1155CC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93050" y="3115225"/>
            <a:ext cx="271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-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93050" y="3753975"/>
            <a:ext cx="379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Shreya Soni (NUID: 002146758)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Sanika Patne (NUID: 001099125)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796000"/>
            <a:ext cx="37221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BMI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Smoking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Alcohol Drinking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Stroke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Physical Health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Mental Health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DiffWalking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AgeCategory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Race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6700" y="1176050"/>
            <a:ext cx="42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It contains 17 features and 1 target: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034000" y="1796000"/>
            <a:ext cx="37221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Diabetic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PhysicalActivity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GenHealth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SleepTime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Asthma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KidneyDisease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SkinCancer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HeartDisease -&gt; Target Variable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Implemented -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Neighbour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to improve accuracy - 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Hyper</a:t>
            </a:r>
            <a:r>
              <a:rPr lang="en" sz="2200"/>
              <a:t> parameter tuning.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Principal Component Analysis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5782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90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739175" y="1258075"/>
            <a:ext cx="404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 models results in almost similar accuracy.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and Decision Tree gives the best score for  the Precision and Recall. However, it is most useful when the dataset is </a:t>
            </a:r>
            <a:r>
              <a:rPr lang="en" sz="1600"/>
              <a:t>imbalance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F1-score combines the Precision </a:t>
            </a:r>
            <a:r>
              <a:rPr lang="en" sz="1600"/>
              <a:t>and</a:t>
            </a:r>
            <a:r>
              <a:rPr lang="en" sz="1600"/>
              <a:t> Recall metrics.</a:t>
            </a:r>
            <a:endParaRPr sz="16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83326" cy="33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