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c442c11d7_1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c442c11d7_1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954fd28e_1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954fd28e_1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6954fd2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6954fd2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6954fd2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6954fd2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954fd2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6954fd2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cdb01f7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cdb01f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db01f7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db01f7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db01f7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cdb01f7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cdb01f7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cdb01f7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cdb01f7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cdb01f7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6954fd28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6954fd28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6954fd28e_17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6954fd28e_1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cdb01f7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cdb01f7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954fd28e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954fd28e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6954fd28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6954fd28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6954fd28e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6954fd28e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6954fd28e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6954fd28e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954fd28e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6954fd28e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6954fd28e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6954fd28e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6954fd28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6954fd28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6954fd28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6954fd28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6954fd28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6954fd28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954fd2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954fd2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6954fd28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6954fd28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6954fd28e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6954fd28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6954fd28e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6954fd28e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6954fd28e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6954fd28e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6954fd28e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6954fd28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6954fd28e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6954fd28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6954fd28e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6954fd28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6954fd28e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6954fd28e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6954fd28e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6954fd28e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6954fd28e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6954fd28e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442c11d7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442c11d7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6954fd28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6954fd28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6954fd28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6954fd28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6954fd28e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6954fd28e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442c11d7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442c11d7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db01f76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db01f7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442c11d7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c442c11d7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c442c11d7_1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c442c11d7_1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954fd28e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954fd28e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analytixlabs.co.in/blog/classification-in-machine-learning/" TargetMode="External"/><Relationship Id="rId4" Type="http://schemas.openxmlformats.org/officeDocument/2006/relationships/hyperlink" Target="https://www.youtube.com/playlist?list=PLu0W_9lII9ajLcqRcj4PoEihkukF_OTzA" TargetMode="External"/><Relationship Id="rId5" Type="http://schemas.openxmlformats.org/officeDocument/2006/relationships/hyperlink" Target="https://www.youtube.com/watch?v=QWqxRchawZY&amp;list=LL&amp;index=1&amp;t=334s" TargetMode="External"/><Relationship Id="rId6" Type="http://schemas.openxmlformats.org/officeDocument/2006/relationships/hyperlink" Target="https://raw.githubusercontent.com/jbrownlee/Datasets/master/iris.csv" TargetMode="External"/><Relationship Id="rId7" Type="http://schemas.openxmlformats.org/officeDocument/2006/relationships/hyperlink" Target="https://raw.githubusercontent.com/plotly/datasets/master/diabetes.csv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71125" y="1477250"/>
            <a:ext cx="7388100" cy="2376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                  KS FACE-e-FIER</a:t>
            </a:r>
            <a:endParaRPr b="1" sz="46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75" y="1718975"/>
            <a:ext cx="2101425" cy="18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BENEFICIAL ??	</a:t>
            </a:r>
            <a:endParaRPr b="1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The Application saves time and effort.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Get to know about the Classifier with simple steps.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User-friendly Interface (especially for beginners).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Open to All.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Further details ahead… </a:t>
            </a:r>
            <a:endParaRPr b="1" sz="20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113" y="13841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503675" y="1544400"/>
            <a:ext cx="42234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FEASIBILITY</a:t>
            </a:r>
            <a:endParaRPr b="1"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FEASIBILITY</a:t>
            </a:r>
            <a:endParaRPr b="1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The</a:t>
            </a:r>
            <a:r>
              <a:rPr b="1" lang="en" sz="2000">
                <a:solidFill>
                  <a:schemeClr val="dk1"/>
                </a:solidFill>
              </a:rPr>
              <a:t> project “KS FACE-e-FIER” is a System Application.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Required : PYTHON based programming.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For more convenience, Application deployed.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Thus, one need to run the “KS FACE-e-FIER” App to get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the work done.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850" y="3597625"/>
            <a:ext cx="2536225" cy="5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- TECHNICAL FEASIBILITY</a:t>
            </a:r>
            <a:endParaRPr b="1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SOCIAL :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-&gt; No prior application of this kind.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-&gt; Useful Application </a:t>
            </a:r>
            <a:r>
              <a:rPr b="1" lang="en" sz="2000">
                <a:solidFill>
                  <a:schemeClr val="dk1"/>
                </a:solidFill>
              </a:rPr>
              <a:t>Developers </a:t>
            </a:r>
            <a:r>
              <a:rPr b="1" lang="en" sz="2000">
                <a:solidFill>
                  <a:schemeClr val="dk1"/>
                </a:solidFill>
              </a:rPr>
              <a:t>at initial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  stage of choosing the type of classifier. </a:t>
            </a:r>
            <a:endParaRPr b="1" sz="2000">
              <a:solidFill>
                <a:schemeClr val="dk1"/>
              </a:solidFill>
            </a:endParaRP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ECONOMIC :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-&gt; Only requirement is Python.</a:t>
            </a:r>
            <a:endParaRPr b="1" sz="200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-&gt; No additional cost.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-&gt; Economically feasible.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12316" l="0" r="0" t="7599"/>
          <a:stretch/>
        </p:blipFill>
        <p:spPr>
          <a:xfrm>
            <a:off x="4572000" y="2959650"/>
            <a:ext cx="1639000" cy="14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900" y="838100"/>
            <a:ext cx="3033450" cy="1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03675" y="1544400"/>
            <a:ext cx="60231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TECHNICAL ANALYSIS</a:t>
            </a:r>
            <a:endParaRPr b="1" sz="3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 DIAGRAM- ACTIVITY DIAGRAM</a:t>
            </a:r>
            <a:endParaRPr b="1"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172900" y="1308300"/>
            <a:ext cx="36594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The figure aside represents the Activity Diagram.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It shows the flow from one activity to another activity; how the application will work.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100375"/>
            <a:ext cx="4324350" cy="34385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 STACK ANALYSIS</a:t>
            </a:r>
            <a:endParaRPr b="1"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29875"/>
            <a:ext cx="85206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For implementing IDEA into Working Model, Tech Stacks used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Python: Platform for coding.</a:t>
            </a:r>
            <a:br>
              <a:rPr b="1" lang="en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Tkinter: Integrate python codes with GUI.</a:t>
            </a:r>
            <a:br>
              <a:rPr b="1" lang="en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PyInstaller: Deploy the model as a System Application.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503675" y="1544400"/>
            <a:ext cx="68556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RESULT AND DISCUSSION</a:t>
            </a:r>
            <a:endParaRPr b="1" sz="3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</a:t>
            </a:r>
            <a:endParaRPr b="1"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</a:t>
            </a:r>
            <a:r>
              <a:rPr b="1" lang="en" sz="2000">
                <a:solidFill>
                  <a:schemeClr val="dk1"/>
                </a:solidFill>
              </a:rPr>
              <a:t>tep</a:t>
            </a:r>
            <a:r>
              <a:rPr b="1" lang="en" sz="2000">
                <a:solidFill>
                  <a:schemeClr val="dk1"/>
                </a:solidFill>
              </a:rPr>
              <a:t> 1 :- Open the App “KS FACE-e-FIER”.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Step 2 :- Main Window appears (Fig 1), containing list of 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Classifiers and option for “Best Classifier”.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Select any one.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5723400" y="1890400"/>
            <a:ext cx="29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Fig 1-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Main Window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11008" l="0" r="0" t="0"/>
          <a:stretch/>
        </p:blipFill>
        <p:spPr>
          <a:xfrm>
            <a:off x="415375" y="1136350"/>
            <a:ext cx="4914900" cy="3475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034075" y="1060925"/>
            <a:ext cx="7117800" cy="3223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PRESENTED BY 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Kaushiki Taru (18103053)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Kumari Soni (18103054)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Step 3 :- Next we get an Input Screen for the following details: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b="1" lang="en" sz="2000">
                <a:solidFill>
                  <a:schemeClr val="dk1"/>
                </a:solidFill>
              </a:rPr>
              <a:t>Dataset Link </a:t>
            </a:r>
            <a:endParaRPr b="1" sz="2000">
              <a:solidFill>
                <a:schemeClr val="dk1"/>
              </a:solidFill>
            </a:endParaRPr>
          </a:p>
          <a:p>
            <a:pPr indent="-35560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b="1" lang="en" sz="2000">
                <a:solidFill>
                  <a:schemeClr val="dk1"/>
                </a:solidFill>
              </a:rPr>
              <a:t>Target Column Number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Eg : Suppose one wants result for the Information Gain Classifier,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so input a valid link for dataset and respective column number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as shown in Fig 2.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5723400" y="1890400"/>
            <a:ext cx="29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Fig 2-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Input Window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75" y="1190875"/>
            <a:ext cx="4862574" cy="3460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Step 4- Click on ‘Submit’ button and get the required results.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Eg : For Iris Dataset, input the link and desired  target variable,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here, 4 (start with 0).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Click the Submit button and obtain the output as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shown in the Fig 3.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5723400" y="1890400"/>
            <a:ext cx="29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Fig 3-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Result of Information Gain for Iris dataset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5" y="1194650"/>
            <a:ext cx="4391025" cy="31146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Step 5 :- For other Classifiers, repeat steps 3 and 4.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Eg : Suppose one wants to find the Best Classifier next,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for the Iris dataset. 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So, input the required values and click the Submit button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again and obtain the new output as shown in the Fig 4.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5723400" y="1890400"/>
            <a:ext cx="295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Fig 4-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Result of Best Classifier for Iris dataset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50" y="1136475"/>
            <a:ext cx="4352925" cy="35147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INSTRUCTIONS TO USE (cont.)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Know about the Credits :)</a:t>
            </a:r>
            <a:endParaRPr b="1"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Click on the ‘Credits’ button.          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                                                                                    </a:t>
            </a:r>
            <a:r>
              <a:rPr b="1" lang="en" sz="2000">
                <a:solidFill>
                  <a:schemeClr val="dk1"/>
                </a:solidFill>
              </a:rPr>
              <a:t>Fig 4-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                                                                                     Credits Window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00" y="2370300"/>
            <a:ext cx="3600450" cy="20859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DEPLOYMENT STATUS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First version tested with few datasets.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Output results recorded for reference and improvement.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Application deployed and ready to be used.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Further development in progress.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503675" y="1544400"/>
            <a:ext cx="41430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CONCLUSION</a:t>
            </a:r>
            <a:endParaRPr b="1" sz="3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GOT ??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Conventional steps for Best Classifier 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Repeat for all :(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25" y="1725175"/>
            <a:ext cx="5995650" cy="21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ARE GOING TO SEE ...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Introduction</a:t>
            </a:r>
            <a:endParaRPr b="1"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Problem Statement</a:t>
            </a:r>
            <a:endParaRPr b="1"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Proposed Solution</a:t>
            </a:r>
            <a:endParaRPr b="1"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Feasibility</a:t>
            </a:r>
            <a:endParaRPr b="1"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Technical Analysis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Result and Discussion</a:t>
            </a:r>
            <a:endParaRPr b="1"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Conclusion</a:t>
            </a:r>
            <a:endParaRPr b="1"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Future Scope</a:t>
            </a:r>
            <a:endParaRPr b="1"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en" sz="2400">
                <a:solidFill>
                  <a:schemeClr val="accent1"/>
                </a:solidFill>
              </a:rPr>
              <a:t>Reference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GOT ?? </a:t>
            </a:r>
            <a:r>
              <a:rPr b="1" lang="en"/>
              <a:t>(cont.)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No more lengthy and clumsy codes.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Direct values for 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00" y="2345500"/>
            <a:ext cx="3433500" cy="233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4">
            <a:alphaModFix/>
          </a:blip>
          <a:srcRect b="6692" l="24491" r="24023" t="7939"/>
          <a:stretch/>
        </p:blipFill>
        <p:spPr>
          <a:xfrm>
            <a:off x="5087350" y="807450"/>
            <a:ext cx="2012150" cy="20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GOT ?? (cont.)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Want to know which Classifier to use for a dataset ??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Try the new </a:t>
            </a:r>
            <a:r>
              <a:rPr b="1" lang="en" sz="2100">
                <a:solidFill>
                  <a:schemeClr val="dk1"/>
                </a:solidFill>
              </a:rPr>
              <a:t>‘KS FACE-e-FIER’</a:t>
            </a:r>
            <a:r>
              <a:rPr b="1" lang="en" sz="2000">
                <a:solidFill>
                  <a:schemeClr val="dk1"/>
                </a:solidFill>
              </a:rPr>
              <a:t> !!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96" name="Google Shape;296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299050"/>
            <a:ext cx="3612375" cy="22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250" y="2700050"/>
            <a:ext cx="3011475" cy="16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GOT ?? (cont.)</a:t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For the Iris Dataset, we got “Gradient Boost” as the best Classier.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76" y="1731650"/>
            <a:ext cx="4330901" cy="3081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7" name="Google Shape;307;p4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925" y="1731650"/>
            <a:ext cx="3299525" cy="20407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GOT ?? (cont.)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For the Diabetes Dataset, “Information Gain” is the best Classier.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315" name="Google Shape;315;p4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050" y="1722300"/>
            <a:ext cx="3255076" cy="2008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200" y="1722300"/>
            <a:ext cx="4396550" cy="308334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503675" y="1544400"/>
            <a:ext cx="54456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FUTURE SCOPE</a:t>
            </a:r>
            <a:endParaRPr b="1" sz="3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 OTHER ML ALGO</a:t>
            </a:r>
            <a:r>
              <a:rPr b="1" lang="en"/>
              <a:t>s</a:t>
            </a:r>
            <a:endParaRPr b="1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Why just Classification ?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Clustering, Regression, 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Neural Networks, 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Association rule-based 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Mining algorithms to 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be included.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1941" r="0" t="0"/>
          <a:stretch/>
        </p:blipFill>
        <p:spPr>
          <a:xfrm>
            <a:off x="3749575" y="910200"/>
            <a:ext cx="5340201" cy="29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INTEGRATE WITH THE WEB / ANDROID </a:t>
            </a:r>
            <a:endParaRPr b="1"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Download to use ??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How about integrating the Application 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with the Web !!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Easily accessible by Everyone.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337" name="Google Shape;337;p48"/>
          <p:cNvPicPr preferRelativeResize="0"/>
          <p:nvPr/>
        </p:nvPicPr>
        <p:blipFill rotWithShape="1">
          <a:blip r:embed="rId3">
            <a:alphaModFix/>
          </a:blip>
          <a:srcRect b="0" l="0" r="0" t="43336"/>
          <a:stretch/>
        </p:blipFill>
        <p:spPr>
          <a:xfrm>
            <a:off x="5283900" y="1229875"/>
            <a:ext cx="3860100" cy="199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IMPROVE FLEXIBILITY</a:t>
            </a:r>
            <a:endParaRPr b="1"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Current version allows to select Target Variable.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Availability of choices to the User for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Sample size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Split ratio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Preprocessing steps </a:t>
            </a:r>
            <a:endParaRPr b="1"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to be included.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345" name="Google Shape;345;p49"/>
          <p:cNvPicPr preferRelativeResize="0"/>
          <p:nvPr/>
        </p:nvPicPr>
        <p:blipFill rotWithShape="1">
          <a:blip r:embed="rId3">
            <a:alphaModFix/>
          </a:blip>
          <a:srcRect b="0" l="10771" r="4683" t="0"/>
          <a:stretch/>
        </p:blipFill>
        <p:spPr>
          <a:xfrm>
            <a:off x="6504575" y="943950"/>
            <a:ext cx="2455699" cy="29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INTRODUCE GRAPHS</a:t>
            </a:r>
            <a:endParaRPr b="1"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Graphical Interface for Visualisation.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More clarity about the nature of Dataset.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Better Analysis of Results obtained.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353" name="Google Shape;3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0" y="2990588"/>
            <a:ext cx="43815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0"/>
          <p:cNvPicPr preferRelativeResize="0"/>
          <p:nvPr/>
        </p:nvPicPr>
        <p:blipFill rotWithShape="1">
          <a:blip r:embed="rId4">
            <a:alphaModFix/>
          </a:blip>
          <a:srcRect b="0" l="0" r="78312" t="0"/>
          <a:stretch/>
        </p:blipFill>
        <p:spPr>
          <a:xfrm>
            <a:off x="6213725" y="410000"/>
            <a:ext cx="9750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 rotWithShape="1">
          <a:blip r:embed="rId4">
            <a:alphaModFix/>
          </a:blip>
          <a:srcRect b="0" l="27399" r="53577" t="0"/>
          <a:stretch/>
        </p:blipFill>
        <p:spPr>
          <a:xfrm>
            <a:off x="6273625" y="1609475"/>
            <a:ext cx="8552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0"/>
          <p:cNvPicPr preferRelativeResize="0"/>
          <p:nvPr/>
        </p:nvPicPr>
        <p:blipFill rotWithShape="1">
          <a:blip r:embed="rId4">
            <a:alphaModFix/>
          </a:blip>
          <a:srcRect b="0" l="79848" r="0" t="0"/>
          <a:stretch/>
        </p:blipFill>
        <p:spPr>
          <a:xfrm>
            <a:off x="5166800" y="2962025"/>
            <a:ext cx="9059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0"/>
          <p:cNvPicPr preferRelativeResize="0"/>
          <p:nvPr/>
        </p:nvPicPr>
        <p:blipFill rotWithShape="1">
          <a:blip r:embed="rId4">
            <a:alphaModFix/>
          </a:blip>
          <a:srcRect b="0" l="52680" r="28296" t="0"/>
          <a:stretch/>
        </p:blipFill>
        <p:spPr>
          <a:xfrm>
            <a:off x="6273625" y="2962025"/>
            <a:ext cx="8552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AND AUTHENTICATION</a:t>
            </a:r>
            <a:endParaRPr b="1"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Can be integrated with Databases.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Result for Datasets provided can be stored.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Only Authenticated User can access the Output history.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365" name="Google Shape;3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650" y="3002975"/>
            <a:ext cx="4099476" cy="18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03675" y="1544400"/>
            <a:ext cx="49890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INTRODUCTION</a:t>
            </a:r>
            <a:endParaRPr b="1" sz="3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503675" y="1544400"/>
            <a:ext cx="43713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REFERENCES</a:t>
            </a:r>
            <a:endParaRPr b="1" sz="3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SOME USEFUL LINKS...</a:t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❏"/>
            </a:pPr>
            <a:r>
              <a:rPr b="1" lang="en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https://www.analytixlabs.co.in/blog/classification-in-machine-learning/</a:t>
            </a:r>
            <a:r>
              <a:rPr b="1" lang="en" sz="2000">
                <a:solidFill>
                  <a:schemeClr val="dk1"/>
                </a:solidFill>
              </a:rPr>
              <a:t> - Introduction to Classification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❏"/>
            </a:pPr>
            <a:r>
              <a:rPr b="1" lang="en" sz="2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https://www.youtube.com/playlist?list=PLu0W_9lII9ajLcqRcj4PoEihkukF_OTzA</a:t>
            </a:r>
            <a:r>
              <a:rPr b="1" lang="en" sz="2000">
                <a:solidFill>
                  <a:schemeClr val="dk1"/>
                </a:solidFill>
              </a:rPr>
              <a:t> - Tkinter tutorial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❏"/>
            </a:pPr>
            <a:r>
              <a:rPr b="1" lang="en" sz="2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https://www.youtube.com/watch?v=QWqxRchawZY&amp;list=LL&amp;index=1&amp;t=334s</a:t>
            </a:r>
            <a:r>
              <a:rPr b="1" lang="en" sz="2000">
                <a:solidFill>
                  <a:schemeClr val="dk1"/>
                </a:solidFill>
              </a:rPr>
              <a:t> - PyInstaller tutorial</a:t>
            </a:r>
            <a:endParaRPr b="1" sz="20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❏"/>
            </a:pPr>
            <a:r>
              <a:rPr b="1" lang="en" sz="20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Iris dataset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❏"/>
            </a:pPr>
            <a:r>
              <a:rPr b="1" lang="en" sz="2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Diabetes dataset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503675" y="1544400"/>
            <a:ext cx="43713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THANK YOU</a:t>
            </a:r>
            <a:endParaRPr b="1"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KS FACE-e-FIER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i="1" lang="en" sz="2000">
                <a:solidFill>
                  <a:schemeClr val="dk1"/>
                </a:solidFill>
              </a:rPr>
              <a:t>KS</a:t>
            </a:r>
            <a:r>
              <a:rPr b="1" lang="en" sz="2000">
                <a:solidFill>
                  <a:schemeClr val="dk1"/>
                </a:solidFill>
              </a:rPr>
              <a:t> : Kaushiki &amp; Soni (Team Members)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FACE-e-FIER </a:t>
            </a:r>
            <a:r>
              <a:rPr b="1" lang="en" sz="2000">
                <a:solidFill>
                  <a:schemeClr val="dk1"/>
                </a:solidFill>
              </a:rPr>
              <a:t>: InterFACE for ClassiFIER.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System based Application for 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Understanding Classifier results</a:t>
            </a:r>
            <a:br>
              <a:rPr b="1" lang="en" sz="2000">
                <a:solidFill>
                  <a:schemeClr val="dk1"/>
                </a:solidFill>
              </a:rPr>
            </a:br>
            <a:r>
              <a:rPr b="1" lang="en" sz="2000">
                <a:solidFill>
                  <a:schemeClr val="dk1"/>
                </a:solidFill>
              </a:rPr>
              <a:t>on </a:t>
            </a:r>
            <a:r>
              <a:rPr b="1" lang="en" sz="2000">
                <a:solidFill>
                  <a:schemeClr val="dk1"/>
                </a:solidFill>
              </a:rPr>
              <a:t>various Datasets.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Suggests Best Classifier.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Instant results and Handy.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800" y="588050"/>
            <a:ext cx="3276800" cy="27301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03675" y="1544400"/>
            <a:ext cx="61305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PROBLEM STATEMENT</a:t>
            </a:r>
            <a:endParaRPr b="1"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THIS PROJECT ??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Exponential increase in amount of data.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Need of the hour - handle data judiciously.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Reduce the time in thinking </a:t>
            </a:r>
            <a:r>
              <a:rPr b="1" lang="en" sz="2000">
                <a:solidFill>
                  <a:schemeClr val="dk1"/>
                </a:solidFill>
              </a:rPr>
              <a:t>how</a:t>
            </a:r>
            <a:r>
              <a:rPr b="1" lang="en" sz="2000">
                <a:solidFill>
                  <a:schemeClr val="dk1"/>
                </a:solidFill>
              </a:rPr>
              <a:t> and </a:t>
            </a:r>
            <a:r>
              <a:rPr b="1" lang="en" sz="2000">
                <a:solidFill>
                  <a:schemeClr val="dk1"/>
                </a:solidFill>
              </a:rPr>
              <a:t>where</a:t>
            </a:r>
            <a:r>
              <a:rPr b="1" lang="en" sz="2000">
                <a:solidFill>
                  <a:schemeClr val="dk1"/>
                </a:solidFill>
              </a:rPr>
              <a:t> to start.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THIS PROJECT ?? (cont.)</a:t>
            </a:r>
            <a:endParaRPr b="1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Avoid clumsy and long process to get output parameters like </a:t>
            </a:r>
            <a:br>
              <a:rPr b="1" lang="en" sz="2000">
                <a:solidFill>
                  <a:schemeClr val="dk1"/>
                </a:solidFill>
              </a:rPr>
            </a:br>
            <a:br>
              <a:rPr b="1" lang="en" sz="2000">
                <a:solidFill>
                  <a:schemeClr val="dk1"/>
                </a:solidFill>
              </a:rPr>
            </a:br>
            <a:br>
              <a:rPr b="1" lang="en" sz="2000">
                <a:solidFill>
                  <a:schemeClr val="dk1"/>
                </a:solidFill>
              </a:rPr>
            </a:br>
            <a:br>
              <a:rPr b="1" lang="en" sz="2000">
                <a:solidFill>
                  <a:schemeClr val="dk1"/>
                </a:solidFill>
              </a:rPr>
            </a:br>
            <a:br>
              <a:rPr b="1" lang="en" sz="2000">
                <a:solidFill>
                  <a:schemeClr val="dk1"/>
                </a:solidFill>
              </a:rPr>
            </a:br>
            <a:br>
              <a:rPr b="1" lang="en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b="1" lang="en" sz="2000">
                <a:solidFill>
                  <a:schemeClr val="dk1"/>
                </a:solidFill>
              </a:rPr>
              <a:t>Know the Best Classifier for any Dataset.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500" y="1680425"/>
            <a:ext cx="3138801" cy="19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03675" y="1544400"/>
            <a:ext cx="6184200" cy="1759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PROPOSED SOLUTION</a:t>
            </a:r>
            <a:endParaRPr b="1"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