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200" d="100"/>
          <a:sy n="200" d="100"/>
        </p:scale>
        <p:origin x="-121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A13AC-8B12-45B2-95B0-8D9A5782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11D87D-CE71-4DBD-B155-BEF8A74E1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DAE6F-45F6-4996-BCB2-17716A00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5727B-0970-4650-8835-B41E41D2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D0EFE-4F0C-4251-A7BA-DD2DE457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4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F598C-20FD-43E2-ADB6-91819640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1457C-2999-489D-94DD-8C549A0F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6AA8A-BE38-4859-8B7E-13A349D8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84A70-8BB4-4E24-8D51-F27501D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B81AD-09DD-41EC-A6A1-D910FA2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83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679479-DC75-42F7-9C6E-87D70C1A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10AF41-1848-4ED4-9247-D6A74F99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0FB29-9D81-414C-9E85-14CFBA1F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3F16E-69D2-45DE-AC87-CC0E8D54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EB1F3-70CF-443E-B309-80724B6C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19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D9B-A5B6-47C1-99AD-4B28772E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F376C-9F94-4F38-9EE7-E4766C55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856AB-AFB7-4C44-9787-B371250B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B12DB-3B3C-4F28-AAFA-8EBBE0A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D0DAC-A255-4C10-A9C9-F13CF444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13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EBFA4-3337-46AC-9252-5B5C8019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DFB941-2E70-4E8C-99A6-440CC3E3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64D94-53A2-40E7-81D6-51FE988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785C0-759B-4780-974B-D109D2BC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5D8A2-F2CB-4B1C-BC18-FBFFFEE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4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9EB34-BCC2-4EBB-9AC9-1A171DCC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B8F7A-7650-401D-A3DF-F245C9CB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E45377-0996-4680-AD8F-EC35A444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67AC53-8408-4B79-A485-7E01E9D1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A1B1FE-4282-492D-85A5-8153F7D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71088E-D081-4CD3-A038-E39BC57C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543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2CCF4-4A58-4A6E-AC8D-1D7CF3E1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42B4E-33A6-4226-9D64-EDF4ADFD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B57A51-A1E4-4AAB-BFA4-211F5CD4E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83B7A5-30B3-4B14-A142-51A56D0E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D69DE-965E-4D7C-875C-A396690E2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4B6E87-3F0D-4DFF-B269-96D3A9B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AFA4AA-CDCD-4203-9303-2A61A59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1FB05-1764-41B8-92D5-F4B394AC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20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69C76-21AF-4A3D-A7D0-EB81137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055C77-8000-49D1-B006-574C5CA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AE4005-33D9-4098-B398-8BE1AFD7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95626-4D98-4910-BDE8-1EBA0D7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67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57B30D-3EDD-47C3-BE64-EF3A11A8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7C0E6D-AC74-41A4-8DED-A4080412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84270-30AF-4DC9-8C14-2B569105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65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FE59F-B6AA-4FCF-A6CE-020C3D76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1A6C4-AF15-475F-AA1A-F6C5095F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5AA39D-3992-494B-8892-B6CE632B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8007C-6309-4BA6-A695-CA9706D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B790F-B544-4BDC-BBA7-820EA904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7184C-80DC-4796-A67A-1392ED88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5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7A538-51FF-4FE1-87A9-1DF09BA2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08EE06-C13E-4310-AAFD-7655F0724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09C9C5-D6A3-41E3-8CF7-A3A8C4D7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7363F-01E2-401F-963D-5C6CCCEA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518FE-1F1F-47E5-8A1A-53B595E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3112A-75A5-4FE5-B53A-2838018E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52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3AE8A-EA95-4B86-B4F4-21FF36E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C4A7A-172C-4384-BFA1-7CF8D47E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DA5A5-8A92-4A31-9919-82ED9DC7E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4D81-7431-4438-B8DB-206566E03082}" type="datetimeFigureOut">
              <a:rPr lang="fr-CA" smtClean="0"/>
              <a:t>2021-04-14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1EE61-794F-4A09-BD54-7754E83D1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15E6F-B2FB-4F05-B165-6A20D05CE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8803-07DC-4F81-A41F-95A4A6E033B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87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FEEB9A6-46EC-4F6E-9D3F-1F1BAE865FDC}"/>
              </a:ext>
            </a:extLst>
          </p:cNvPr>
          <p:cNvGrpSpPr/>
          <p:nvPr/>
        </p:nvGrpSpPr>
        <p:grpSpPr>
          <a:xfrm>
            <a:off x="1143321" y="2222515"/>
            <a:ext cx="4824113" cy="2045331"/>
            <a:chOff x="1143321" y="2222515"/>
            <a:chExt cx="4824113" cy="2045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25C49FA-DF87-426C-9D86-A62A9412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</a:blip>
            <a:stretch>
              <a:fillRect/>
            </a:stretch>
          </p:blipFill>
          <p:spPr>
            <a:xfrm>
              <a:off x="1143321" y="2222515"/>
              <a:ext cx="4824113" cy="2045331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F227EAF-A5CA-434A-AF45-A57281117405}"/>
                </a:ext>
              </a:extLst>
            </p:cNvPr>
            <p:cNvSpPr/>
            <p:nvPr/>
          </p:nvSpPr>
          <p:spPr>
            <a:xfrm>
              <a:off x="3221442" y="3249181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5B24102-DCE0-4BAC-A054-4EC83C604615}"/>
                </a:ext>
              </a:extLst>
            </p:cNvPr>
            <p:cNvSpPr/>
            <p:nvPr/>
          </p:nvSpPr>
          <p:spPr>
            <a:xfrm>
              <a:off x="3603399" y="3038117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9C7221-5E6A-42C3-B78B-F0BE5AC056D0}"/>
              </a:ext>
            </a:extLst>
          </p:cNvPr>
          <p:cNvCxnSpPr>
            <a:cxnSpLocks/>
          </p:cNvCxnSpPr>
          <p:nvPr/>
        </p:nvCxnSpPr>
        <p:spPr>
          <a:xfrm flipV="1">
            <a:off x="3698590" y="3228920"/>
            <a:ext cx="0" cy="118908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0C052AC-E3CA-4FC7-9455-944ED4795ACD}"/>
              </a:ext>
            </a:extLst>
          </p:cNvPr>
          <p:cNvCxnSpPr>
            <a:cxnSpLocks/>
          </p:cNvCxnSpPr>
          <p:nvPr/>
        </p:nvCxnSpPr>
        <p:spPr>
          <a:xfrm>
            <a:off x="3311442" y="2058356"/>
            <a:ext cx="0" cy="11595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6124280-81ED-4E81-B8AC-DA18C68AC068}"/>
              </a:ext>
            </a:extLst>
          </p:cNvPr>
          <p:cNvGrpSpPr/>
          <p:nvPr/>
        </p:nvGrpSpPr>
        <p:grpSpPr>
          <a:xfrm rot="932142">
            <a:off x="6319615" y="2195271"/>
            <a:ext cx="4824113" cy="2045331"/>
            <a:chOff x="1143321" y="2222515"/>
            <a:chExt cx="4824113" cy="2045331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81CB6D0-56BC-44AC-9DC4-7CA9D128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70000"/>
            </a:blip>
            <a:stretch>
              <a:fillRect/>
            </a:stretch>
          </p:blipFill>
          <p:spPr>
            <a:xfrm>
              <a:off x="1143321" y="2222515"/>
              <a:ext cx="4824113" cy="2045331"/>
            </a:xfrm>
            <a:prstGeom prst="rect">
              <a:avLst/>
            </a:prstGeom>
          </p:spPr>
        </p:pic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9D3F95D-7616-4852-838D-53DB6B5046A2}"/>
                </a:ext>
              </a:extLst>
            </p:cNvPr>
            <p:cNvSpPr/>
            <p:nvPr/>
          </p:nvSpPr>
          <p:spPr>
            <a:xfrm>
              <a:off x="3221442" y="3249181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66709D32-FF96-462F-8425-80A2818CC3AB}"/>
                </a:ext>
              </a:extLst>
            </p:cNvPr>
            <p:cNvSpPr/>
            <p:nvPr/>
          </p:nvSpPr>
          <p:spPr>
            <a:xfrm>
              <a:off x="3603399" y="3038117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136B3EC-8EE2-4A2B-93D8-3CC56F8B4D41}"/>
              </a:ext>
            </a:extLst>
          </p:cNvPr>
          <p:cNvCxnSpPr>
            <a:cxnSpLocks/>
          </p:cNvCxnSpPr>
          <p:nvPr/>
        </p:nvCxnSpPr>
        <p:spPr>
          <a:xfrm>
            <a:off x="8471496" y="1935590"/>
            <a:ext cx="0" cy="11595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F30B053-B935-4630-AD8C-617B0DBC9E06}"/>
              </a:ext>
            </a:extLst>
          </p:cNvPr>
          <p:cNvCxnSpPr>
            <a:cxnSpLocks/>
          </p:cNvCxnSpPr>
          <p:nvPr/>
        </p:nvCxnSpPr>
        <p:spPr>
          <a:xfrm flipV="1">
            <a:off x="8896029" y="3252761"/>
            <a:ext cx="0" cy="118908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4E9174-87FC-4265-8509-260A5BD307B5}"/>
              </a:ext>
            </a:extLst>
          </p:cNvPr>
          <p:cNvGrpSpPr/>
          <p:nvPr/>
        </p:nvGrpSpPr>
        <p:grpSpPr>
          <a:xfrm>
            <a:off x="2949181" y="1793460"/>
            <a:ext cx="606196" cy="369332"/>
            <a:chOff x="2949181" y="1793460"/>
            <a:chExt cx="606196" cy="369332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D2BFAB7-8158-4EED-9401-E9B0CC973CEE}"/>
                </a:ext>
              </a:extLst>
            </p:cNvPr>
            <p:cNvSpPr txBox="1"/>
            <p:nvPr/>
          </p:nvSpPr>
          <p:spPr>
            <a:xfrm>
              <a:off x="2949181" y="1793460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W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B9EDCC6-0A03-445A-A0B9-62114927B5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2195" y="1824379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CA4CA9B-A621-4E69-8C63-BE9C5C02F273}"/>
              </a:ext>
            </a:extLst>
          </p:cNvPr>
          <p:cNvGrpSpPr/>
          <p:nvPr/>
        </p:nvGrpSpPr>
        <p:grpSpPr>
          <a:xfrm>
            <a:off x="3693399" y="4261564"/>
            <a:ext cx="606196" cy="369332"/>
            <a:chOff x="3693399" y="4261564"/>
            <a:chExt cx="606196" cy="369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534ED1C-B85B-4653-A104-66D7CE37EC22}"/>
                </a:ext>
              </a:extLst>
            </p:cNvPr>
            <p:cNvSpPr txBox="1"/>
            <p:nvPr/>
          </p:nvSpPr>
          <p:spPr>
            <a:xfrm>
              <a:off x="3693399" y="4261564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B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5D988B9-FFC7-472E-A78C-C6A6F042E118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99" y="4317812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3551C2E-12BC-4826-9BB2-52B323085100}"/>
              </a:ext>
            </a:extLst>
          </p:cNvPr>
          <p:cNvGrpSpPr/>
          <p:nvPr/>
        </p:nvGrpSpPr>
        <p:grpSpPr>
          <a:xfrm>
            <a:off x="8130541" y="1689024"/>
            <a:ext cx="606196" cy="369332"/>
            <a:chOff x="2949181" y="1793460"/>
            <a:chExt cx="606196" cy="369332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D44C60E-AC19-4796-934C-91F19240A222}"/>
                </a:ext>
              </a:extLst>
            </p:cNvPr>
            <p:cNvSpPr txBox="1"/>
            <p:nvPr/>
          </p:nvSpPr>
          <p:spPr>
            <a:xfrm>
              <a:off x="2949181" y="1793460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W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5BCF98A-A592-4147-B3A4-132273659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72195" y="1824379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93771C2-CEC5-40C9-AD3B-3C21AA959465}"/>
              </a:ext>
            </a:extLst>
          </p:cNvPr>
          <p:cNvGrpSpPr/>
          <p:nvPr/>
        </p:nvGrpSpPr>
        <p:grpSpPr>
          <a:xfrm>
            <a:off x="8906672" y="4328136"/>
            <a:ext cx="606196" cy="369332"/>
            <a:chOff x="3693399" y="4261564"/>
            <a:chExt cx="606196" cy="3693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32681425-1CBA-43BC-869B-9E14DD58847D}"/>
                </a:ext>
              </a:extLst>
            </p:cNvPr>
            <p:cNvSpPr txBox="1"/>
            <p:nvPr/>
          </p:nvSpPr>
          <p:spPr>
            <a:xfrm>
              <a:off x="3693399" y="4261564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B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7F185144-C150-4F60-A160-F2DB112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99" y="4317812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9BCC4FE0-F7B3-4C9D-A611-BFDF432DDD42}"/>
              </a:ext>
            </a:extLst>
          </p:cNvPr>
          <p:cNvSpPr txBox="1"/>
          <p:nvPr/>
        </p:nvSpPr>
        <p:spPr>
          <a:xfrm>
            <a:off x="3640203" y="2782861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Rb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7508580-E2D0-4CEC-8D67-F9773A534FD0}"/>
              </a:ext>
            </a:extLst>
          </p:cNvPr>
          <p:cNvSpPr txBox="1"/>
          <p:nvPr/>
        </p:nvSpPr>
        <p:spPr>
          <a:xfrm>
            <a:off x="8168398" y="3236377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Rg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5ADA197-84FB-4321-B32B-6E30A7657B42}"/>
              </a:ext>
            </a:extLst>
          </p:cNvPr>
          <p:cNvSpPr txBox="1"/>
          <p:nvPr/>
        </p:nvSpPr>
        <p:spPr>
          <a:xfrm>
            <a:off x="8870123" y="2772699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8045586-3D7A-44B2-9892-850EAA08C45B}"/>
              </a:ext>
            </a:extLst>
          </p:cNvPr>
          <p:cNvSpPr txBox="1"/>
          <p:nvPr/>
        </p:nvSpPr>
        <p:spPr>
          <a:xfrm>
            <a:off x="2929501" y="2910504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Rg</a:t>
            </a:r>
          </a:p>
        </p:txBody>
      </p:sp>
    </p:spTree>
    <p:extLst>
      <p:ext uri="{BB962C8B-B14F-4D97-AF65-F5344CB8AC3E}">
        <p14:creationId xmlns:p14="http://schemas.microsoft.com/office/powerpoint/2010/main" val="38044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3A1712-9307-422E-8600-56EE3B226E5E}"/>
              </a:ext>
            </a:extLst>
          </p:cNvPr>
          <p:cNvGrpSpPr/>
          <p:nvPr/>
        </p:nvGrpSpPr>
        <p:grpSpPr>
          <a:xfrm rot="20685555">
            <a:off x="6319615" y="1935590"/>
            <a:ext cx="4824113" cy="2506256"/>
            <a:chOff x="6319615" y="1935590"/>
            <a:chExt cx="4824113" cy="250625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6124280-81ED-4E81-B8AC-DA18C68AC068}"/>
                </a:ext>
              </a:extLst>
            </p:cNvPr>
            <p:cNvGrpSpPr/>
            <p:nvPr/>
          </p:nvGrpSpPr>
          <p:grpSpPr>
            <a:xfrm rot="932142">
              <a:off x="6319615" y="2195271"/>
              <a:ext cx="4824113" cy="2045331"/>
              <a:chOff x="1143321" y="2222515"/>
              <a:chExt cx="4824113" cy="2045331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581CB6D0-56BC-44AC-9DC4-7CA9D128B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70000"/>
              </a:blip>
              <a:stretch>
                <a:fillRect/>
              </a:stretch>
            </p:blipFill>
            <p:spPr>
              <a:xfrm>
                <a:off x="1143321" y="2222515"/>
                <a:ext cx="4824113" cy="2045331"/>
              </a:xfrm>
              <a:prstGeom prst="rect">
                <a:avLst/>
              </a:prstGeom>
            </p:spPr>
          </p:pic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9D3F95D-7616-4852-838D-53DB6B5046A2}"/>
                  </a:ext>
                </a:extLst>
              </p:cNvPr>
              <p:cNvSpPr/>
              <p:nvPr/>
            </p:nvSpPr>
            <p:spPr>
              <a:xfrm>
                <a:off x="3221442" y="3249181"/>
                <a:ext cx="180000" cy="1798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6709D32-FF96-462F-8425-80A2818CC3AB}"/>
                  </a:ext>
                </a:extLst>
              </p:cNvPr>
              <p:cNvSpPr/>
              <p:nvPr/>
            </p:nvSpPr>
            <p:spPr>
              <a:xfrm>
                <a:off x="3603399" y="3038117"/>
                <a:ext cx="180000" cy="179819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F136B3EC-8EE2-4A2B-93D8-3CC56F8B4D4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496" y="1935590"/>
              <a:ext cx="0" cy="115958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EF30B053-B935-4630-AD8C-617B0DBC9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029" y="3252761"/>
              <a:ext cx="0" cy="1189085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3551C2E-12BC-4826-9BB2-52B323085100}"/>
              </a:ext>
            </a:extLst>
          </p:cNvPr>
          <p:cNvGrpSpPr/>
          <p:nvPr/>
        </p:nvGrpSpPr>
        <p:grpSpPr>
          <a:xfrm>
            <a:off x="7927341" y="1727913"/>
            <a:ext cx="606196" cy="369332"/>
            <a:chOff x="2949181" y="1793460"/>
            <a:chExt cx="606196" cy="369332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D44C60E-AC19-4796-934C-91F19240A222}"/>
                </a:ext>
              </a:extLst>
            </p:cNvPr>
            <p:cNvSpPr txBox="1"/>
            <p:nvPr/>
          </p:nvSpPr>
          <p:spPr>
            <a:xfrm>
              <a:off x="2949181" y="1793460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W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5BCF98A-A592-4147-B3A4-132273659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72195" y="1824379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93771C2-CEC5-40C9-AD3B-3C21AA959465}"/>
              </a:ext>
            </a:extLst>
          </p:cNvPr>
          <p:cNvGrpSpPr/>
          <p:nvPr/>
        </p:nvGrpSpPr>
        <p:grpSpPr>
          <a:xfrm>
            <a:off x="9142241" y="4322278"/>
            <a:ext cx="606196" cy="369332"/>
            <a:chOff x="3693399" y="4261564"/>
            <a:chExt cx="606196" cy="3693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32681425-1CBA-43BC-869B-9E14DD58847D}"/>
                </a:ext>
              </a:extLst>
            </p:cNvPr>
            <p:cNvSpPr txBox="1"/>
            <p:nvPr/>
          </p:nvSpPr>
          <p:spPr>
            <a:xfrm>
              <a:off x="3693399" y="4261564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B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7F185144-C150-4F60-A160-F2DB112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99" y="4317812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B7508580-E2D0-4CEC-8D67-F9773A534FD0}"/>
              </a:ext>
            </a:extLst>
          </p:cNvPr>
          <p:cNvSpPr txBox="1"/>
          <p:nvPr/>
        </p:nvSpPr>
        <p:spPr>
          <a:xfrm>
            <a:off x="8075213" y="2921005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Rg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5ADA197-84FB-4321-B32B-6E30A7657B42}"/>
              </a:ext>
            </a:extLst>
          </p:cNvPr>
          <p:cNvSpPr txBox="1"/>
          <p:nvPr/>
        </p:nvSpPr>
        <p:spPr>
          <a:xfrm>
            <a:off x="8842251" y="2667194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Rb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1E18F9-9D91-47FD-BF65-E54D3EEE691B}"/>
              </a:ext>
            </a:extLst>
          </p:cNvPr>
          <p:cNvGrpSpPr/>
          <p:nvPr/>
        </p:nvGrpSpPr>
        <p:grpSpPr>
          <a:xfrm rot="932142">
            <a:off x="990485" y="2144188"/>
            <a:ext cx="4824113" cy="2045331"/>
            <a:chOff x="1143321" y="2222515"/>
            <a:chExt cx="4824113" cy="2045331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35F73716-8A6C-4F1A-B8D8-26C9095B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70000"/>
            </a:blip>
            <a:stretch>
              <a:fillRect/>
            </a:stretch>
          </p:blipFill>
          <p:spPr>
            <a:xfrm>
              <a:off x="1143321" y="2222515"/>
              <a:ext cx="4824113" cy="2045331"/>
            </a:xfrm>
            <a:prstGeom prst="rect">
              <a:avLst/>
            </a:prstGeom>
          </p:spPr>
        </p:pic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28B90E8-E2F7-44A6-BE89-620962F4DB9E}"/>
                </a:ext>
              </a:extLst>
            </p:cNvPr>
            <p:cNvSpPr/>
            <p:nvPr/>
          </p:nvSpPr>
          <p:spPr>
            <a:xfrm>
              <a:off x="3221442" y="3249181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558BFEF-85FE-4A46-983F-104413AF4B64}"/>
                </a:ext>
              </a:extLst>
            </p:cNvPr>
            <p:cNvSpPr/>
            <p:nvPr/>
          </p:nvSpPr>
          <p:spPr>
            <a:xfrm>
              <a:off x="3603399" y="3038117"/>
              <a:ext cx="180000" cy="17981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07C0A94-5E88-44ED-80E5-FE61A9F16D48}"/>
              </a:ext>
            </a:extLst>
          </p:cNvPr>
          <p:cNvCxnSpPr>
            <a:cxnSpLocks/>
          </p:cNvCxnSpPr>
          <p:nvPr/>
        </p:nvCxnSpPr>
        <p:spPr>
          <a:xfrm>
            <a:off x="3142366" y="1884507"/>
            <a:ext cx="0" cy="11595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DD82DE0-70BD-4581-A68A-62DEA831619A}"/>
              </a:ext>
            </a:extLst>
          </p:cNvPr>
          <p:cNvCxnSpPr>
            <a:cxnSpLocks/>
          </p:cNvCxnSpPr>
          <p:nvPr/>
        </p:nvCxnSpPr>
        <p:spPr>
          <a:xfrm flipV="1">
            <a:off x="3566899" y="3201678"/>
            <a:ext cx="0" cy="118908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31381E9-AA1E-4FE3-9997-22B123B56D4E}"/>
              </a:ext>
            </a:extLst>
          </p:cNvPr>
          <p:cNvGrpSpPr/>
          <p:nvPr/>
        </p:nvGrpSpPr>
        <p:grpSpPr>
          <a:xfrm>
            <a:off x="2801411" y="1637941"/>
            <a:ext cx="606196" cy="369332"/>
            <a:chOff x="2949181" y="1793460"/>
            <a:chExt cx="606196" cy="36933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0EE13F27-BF04-4A16-86B3-24C481EF13A7}"/>
                </a:ext>
              </a:extLst>
            </p:cNvPr>
            <p:cNvSpPr txBox="1"/>
            <p:nvPr/>
          </p:nvSpPr>
          <p:spPr>
            <a:xfrm>
              <a:off x="2949181" y="1793460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W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ABAA03-8453-4FE3-962D-A118D82D0D01}"/>
                </a:ext>
              </a:extLst>
            </p:cNvPr>
            <p:cNvCxnSpPr>
              <a:cxnSpLocks/>
            </p:cNvCxnSpPr>
            <p:nvPr/>
          </p:nvCxnSpPr>
          <p:spPr>
            <a:xfrm>
              <a:off x="3072195" y="1824379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123FAD4-3F54-4CCD-B1C1-9E9F4D886E73}"/>
              </a:ext>
            </a:extLst>
          </p:cNvPr>
          <p:cNvGrpSpPr/>
          <p:nvPr/>
        </p:nvGrpSpPr>
        <p:grpSpPr>
          <a:xfrm>
            <a:off x="3577542" y="4277053"/>
            <a:ext cx="606196" cy="369332"/>
            <a:chOff x="3693399" y="4261564"/>
            <a:chExt cx="606196" cy="369332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12EEC8B5-E269-43E0-A3AE-1745FCDB4F13}"/>
                </a:ext>
              </a:extLst>
            </p:cNvPr>
            <p:cNvSpPr txBox="1"/>
            <p:nvPr/>
          </p:nvSpPr>
          <p:spPr>
            <a:xfrm>
              <a:off x="3693399" y="4261564"/>
              <a:ext cx="60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solidFill>
                    <a:schemeClr val="bg2">
                      <a:lumMod val="25000"/>
                    </a:schemeClr>
                  </a:solidFill>
                </a:rPr>
                <a:t>B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0D72B62C-B72A-426C-BC9F-DBDFE120B9B0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99" y="4317812"/>
              <a:ext cx="166179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E693146D-6B9D-4E8A-82CA-D23989370169}"/>
              </a:ext>
            </a:extLst>
          </p:cNvPr>
          <p:cNvSpPr txBox="1"/>
          <p:nvPr/>
        </p:nvSpPr>
        <p:spPr>
          <a:xfrm>
            <a:off x="2839268" y="3185294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Rg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76ED925-0925-454C-AC0D-A92F4F039AB9}"/>
              </a:ext>
            </a:extLst>
          </p:cNvPr>
          <p:cNvSpPr txBox="1"/>
          <p:nvPr/>
        </p:nvSpPr>
        <p:spPr>
          <a:xfrm>
            <a:off x="3540993" y="2721616"/>
            <a:ext cx="6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2">
                    <a:lumMod val="25000"/>
                  </a:schemeClr>
                </a:solidFill>
              </a:rPr>
              <a:t>Rb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06891A-54F6-4A48-8A78-55A7415D9AC6}"/>
              </a:ext>
            </a:extLst>
          </p:cNvPr>
          <p:cNvSpPr txBox="1"/>
          <p:nvPr/>
        </p:nvSpPr>
        <p:spPr>
          <a:xfrm>
            <a:off x="1519767" y="4961467"/>
            <a:ext cx="34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Forces selon le référentiel fixe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9406305-BDF2-4A10-A598-B836B55D2739}"/>
              </a:ext>
            </a:extLst>
          </p:cNvPr>
          <p:cNvSpPr txBox="1"/>
          <p:nvPr/>
        </p:nvSpPr>
        <p:spPr>
          <a:xfrm>
            <a:off x="6958442" y="4965744"/>
            <a:ext cx="34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Forces selon le référentiel objet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3024399-C984-495C-A914-B31431A03BD9}"/>
              </a:ext>
            </a:extLst>
          </p:cNvPr>
          <p:cNvGrpSpPr/>
          <p:nvPr/>
        </p:nvGrpSpPr>
        <p:grpSpPr>
          <a:xfrm>
            <a:off x="8367165" y="1804510"/>
            <a:ext cx="459378" cy="453181"/>
            <a:chOff x="1756833" y="4461719"/>
            <a:chExt cx="459378" cy="453181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AB46461A-247A-4854-8F98-DFA58EB50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833" y="4461719"/>
              <a:ext cx="4593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65E106D4-B72B-49AA-81DD-619E5E9A6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209" y="4461719"/>
              <a:ext cx="2" cy="453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E25DB6B-9977-4CC5-8702-EA0A9BBC9362}"/>
              </a:ext>
            </a:extLst>
          </p:cNvPr>
          <p:cNvGrpSpPr/>
          <p:nvPr/>
        </p:nvGrpSpPr>
        <p:grpSpPr>
          <a:xfrm rot="873312">
            <a:off x="3347853" y="1808769"/>
            <a:ext cx="459378" cy="453181"/>
            <a:chOff x="1756833" y="4461719"/>
            <a:chExt cx="459378" cy="453181"/>
          </a:xfrm>
        </p:grpSpPr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774A6B62-5ED9-4AB8-8772-4FED9FE2F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833" y="4461719"/>
              <a:ext cx="4593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B9F463B1-E379-4A89-BA73-4EDDF85D8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209" y="4461719"/>
              <a:ext cx="2" cy="453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2774CD2-F72F-4D51-9DC1-5CFC0C67696E}"/>
              </a:ext>
            </a:extLst>
          </p:cNvPr>
          <p:cNvGrpSpPr/>
          <p:nvPr/>
        </p:nvGrpSpPr>
        <p:grpSpPr>
          <a:xfrm rot="20757980">
            <a:off x="9777752" y="1853444"/>
            <a:ext cx="459378" cy="453181"/>
            <a:chOff x="1756833" y="4461719"/>
            <a:chExt cx="459378" cy="453181"/>
          </a:xfrm>
        </p:grpSpPr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3C2C14F0-6801-4613-AA9A-767AE67CF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833" y="4461719"/>
              <a:ext cx="4593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385AE9F7-A88D-400A-AEF5-34239A8AB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209" y="4461719"/>
              <a:ext cx="2" cy="453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5650A59-FD84-404C-9F2E-A17C1B123063}"/>
              </a:ext>
            </a:extLst>
          </p:cNvPr>
          <p:cNvGrpSpPr/>
          <p:nvPr/>
        </p:nvGrpSpPr>
        <p:grpSpPr>
          <a:xfrm>
            <a:off x="4723969" y="1788714"/>
            <a:ext cx="459378" cy="453181"/>
            <a:chOff x="1756833" y="4461719"/>
            <a:chExt cx="459378" cy="453181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6BB2741B-342B-4D00-8B9E-F77B43EDB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833" y="4461719"/>
              <a:ext cx="4593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1363B5E5-EA16-4044-8BCA-4B9F2D543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209" y="4461719"/>
              <a:ext cx="2" cy="453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339C820F-8906-4056-A097-BA02AC5B0CF6}"/>
              </a:ext>
            </a:extLst>
          </p:cNvPr>
          <p:cNvSpPr txBox="1"/>
          <p:nvPr/>
        </p:nvSpPr>
        <p:spPr>
          <a:xfrm>
            <a:off x="4567302" y="1538364"/>
            <a:ext cx="900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Référentiel fixe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401B61E-34DB-4FA6-B51C-DF2F19C0A391}"/>
              </a:ext>
            </a:extLst>
          </p:cNvPr>
          <p:cNvSpPr txBox="1"/>
          <p:nvPr/>
        </p:nvSpPr>
        <p:spPr>
          <a:xfrm>
            <a:off x="3280010" y="1546074"/>
            <a:ext cx="900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Référentiel objet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87E1F6B7-731F-47AB-B96D-ED0BB5304015}"/>
              </a:ext>
            </a:extLst>
          </p:cNvPr>
          <p:cNvSpPr txBox="1"/>
          <p:nvPr/>
        </p:nvSpPr>
        <p:spPr>
          <a:xfrm>
            <a:off x="8303642" y="1557136"/>
            <a:ext cx="900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Référentiel objet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02ACFBB-C6AC-4656-9954-0FB782D46CC2}"/>
              </a:ext>
            </a:extLst>
          </p:cNvPr>
          <p:cNvSpPr txBox="1"/>
          <p:nvPr/>
        </p:nvSpPr>
        <p:spPr>
          <a:xfrm>
            <a:off x="9748437" y="1589066"/>
            <a:ext cx="900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Référentiel fixe</a:t>
            </a:r>
          </a:p>
        </p:txBody>
      </p:sp>
    </p:spTree>
    <p:extLst>
      <p:ext uri="{BB962C8B-B14F-4D97-AF65-F5344CB8AC3E}">
        <p14:creationId xmlns:p14="http://schemas.microsoft.com/office/powerpoint/2010/main" val="4178447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Lamarre, Alexandre</dc:creator>
  <cp:lastModifiedBy>Lamarre, Alexandre</cp:lastModifiedBy>
  <cp:revision>4</cp:revision>
  <dcterms:created xsi:type="dcterms:W3CDTF">2021-04-14T17:40:08Z</dcterms:created>
  <dcterms:modified xsi:type="dcterms:W3CDTF">2021-04-14T18:44:15Z</dcterms:modified>
</cp:coreProperties>
</file>