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A4A42-F544-4307-9871-5DB785536585}" v="2" dt="2024-07-10T17:26:46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65ED-EE7D-244A-7DAB-80A3F287F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E0FCF-C5CE-6D51-6A4E-DC3264BD2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0C3C-D733-99D4-CA01-61E8E59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3857-CF92-E52D-E2EC-B174DE4C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747F-FF02-C134-F7D1-7CC26CBE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3067-552E-1010-5AAB-6B30FB25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CCBF0-FB0C-262D-0578-6338D4C7D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B326-13D5-6B40-DE74-8AAFC217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A648-FB80-A820-C789-A862ACC0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B20E-A382-6DB1-A895-923A0DAB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F637D-3DDE-1083-02C3-478F19D90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432D0-5864-FBD5-08FB-2C5C87B6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FEBB-490A-807C-2DBA-2DC458CC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587E-C6C4-E01F-7419-1152B23B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3AFF-2EBD-D23A-AB00-F8417C39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A4FB-DE36-C37D-1C04-6E9E57CE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64B0-AAF5-1AF8-E855-040144B52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F4D26-65DB-4B3B-7AF5-8FF2DB6B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581FF-4D46-2CCE-B739-931609CC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A0FEF-B73E-D937-CEED-5E168B2F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3BAE-9D08-B6B5-ABAF-703E990F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F3D2C-0FEC-7F2F-FCBC-51C11A0C1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D198-DE8D-1697-72CC-44D7C791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F9A9-AA3D-E8CF-3FE5-D04DEBC0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B66E-FBA3-B5A7-3E34-5234074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DDF1-BBCD-4A47-7D47-EAF286BF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5DB9-8C6D-3F09-6F93-77FCFFB2E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DC1E-587C-82A8-16A4-B8F5A2EF7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B4B8F-1A8C-EC77-FDD4-967C89B4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3775-7500-E299-566F-C5D74FA7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E69B4-C164-5622-2DDA-7F661024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C52F-1559-060D-D9B0-45AFD443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153C-4B69-39DD-75D3-5E69650F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BCF38-714D-6A70-B053-D7FB245D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F7FBB-C59B-48E7-26BE-A0AD02CCB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E13D4-A0CF-3932-C18E-106A3398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B1620-C46F-101F-A531-4CD990D2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C588E-81B8-56D3-036F-6D509A7E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735FC-FEF6-949F-C230-F0B58743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B2EE-0D49-0229-0227-2EDF3C1E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B1A4A-B5C3-87AB-75D7-0171DF27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73E5C-EBE7-079A-6CEC-72053330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33D2B-F89B-C380-9AB2-245FFB7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1FA90-5C8F-B5AA-72ED-0489881F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AB53F-1CBE-2396-9E77-10F7B773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91C72-6B95-CD0F-418A-EB1A67A3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C398-424D-55B7-2B80-CAC11757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6606-EDFC-D88E-33E6-4F3AC60B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8170A-9F4F-429F-0788-032091860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580EA-1F6D-D4E5-DA0C-39CD958E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7F7B9-AB60-F635-73ED-121015B9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F3B17-BDC0-F05F-092E-651CC4CD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5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EE6E-D034-8135-D21B-1D7AB0B7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E3572-02AC-C098-E82E-24A1CDA31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3BBE-095A-96DB-0976-659F6F52C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B57FB-D259-05A5-E8B3-9F14B4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90611-A646-671B-632F-789715F7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93CC-42D7-DE34-9984-55A537B5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633A0-9791-D1B9-2F35-3881F5C4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52D81-69D2-8B2A-58F3-BFA63946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5F7E-6B86-BD4D-A7AD-D5E583B47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FF36-E46F-4818-9741-A65A4DA571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3646-EA8C-C1A0-9C97-A78571645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7A29-8846-AB64-7C64-AC848335B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7004-4CCA-45CD-A523-C36A14D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32 degrees D1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6F33-C084-4989-F2E6-4F283A6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004813"/>
            <a:ext cx="12146070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34 degrees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6F33-C084-4989-F2E6-4F283A6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004813"/>
            <a:ext cx="12146070" cy="284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166E9-8B4F-58D5-5AF8-E01B1A90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" y="1976235"/>
            <a:ext cx="1210796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 degrees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6F33-C084-4989-F2E6-4F283A6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004813"/>
            <a:ext cx="12146070" cy="284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166E9-8B4F-58D5-5AF8-E01B1A90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" y="1976235"/>
            <a:ext cx="12107965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AFFFC-2397-A487-FC3C-6F917609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" y="2000050"/>
            <a:ext cx="1210796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6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degrees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6F33-C084-4989-F2E6-4F283A6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004813"/>
            <a:ext cx="12146070" cy="284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166E9-8B4F-58D5-5AF8-E01B1A90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" y="1976235"/>
            <a:ext cx="12107965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AFFFC-2397-A487-FC3C-6F917609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" y="2000050"/>
            <a:ext cx="12107965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7C9D3-CE06-B676-0287-39594810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" y="2004813"/>
            <a:ext cx="1209843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2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degrees D1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1D7843-19F9-74DE-F78F-86B22B6B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815"/>
            <a:ext cx="12192000" cy="29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3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degrees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6F33-C084-4989-F2E6-4F283A6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004813"/>
            <a:ext cx="12146070" cy="284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166E9-8B4F-58D5-5AF8-E01B1A90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" y="1976235"/>
            <a:ext cx="12107965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AFFFC-2397-A487-FC3C-6F917609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" y="2000050"/>
            <a:ext cx="12107965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7C9D3-CE06-B676-0287-39594810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" y="2004813"/>
            <a:ext cx="12098438" cy="2848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003C1-4D25-B391-F11C-7B90441A6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00003"/>
            <a:ext cx="12192000" cy="34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44 degrees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6F33-C084-4989-F2E6-4F283A6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004813"/>
            <a:ext cx="12146070" cy="284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166E9-8B4F-58D5-5AF8-E01B1A90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" y="1976235"/>
            <a:ext cx="12107965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AFFFC-2397-A487-FC3C-6F917609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" y="2000050"/>
            <a:ext cx="12107965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7C9D3-CE06-B676-0287-39594810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" y="2004813"/>
            <a:ext cx="12098438" cy="2848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003C1-4D25-B391-F11C-7B90441A6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00002"/>
            <a:ext cx="12192000" cy="345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2D9E0-1576-B14B-83F8-DD84C3E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00704"/>
            <a:ext cx="12192000" cy="34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46 degrees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6F33-C084-4989-F2E6-4F283A6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004813"/>
            <a:ext cx="12146070" cy="284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166E9-8B4F-58D5-5AF8-E01B1A90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" y="1976235"/>
            <a:ext cx="12107965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AFFFC-2397-A487-FC3C-6F917609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" y="2000050"/>
            <a:ext cx="12107965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7C9D3-CE06-B676-0287-39594810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" y="2004813"/>
            <a:ext cx="12098438" cy="2848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003C1-4D25-B391-F11C-7B90441A6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00002"/>
            <a:ext cx="12192000" cy="345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2D9E0-1576-B14B-83F8-DD84C3E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00704"/>
            <a:ext cx="12192000" cy="3456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64FD4C-35CF-1CF8-0160-89F6B77F1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93301"/>
            <a:ext cx="12192000" cy="34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3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7213A-271B-4FF6-00C3-A32F0029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 degrees D1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6F33-C084-4989-F2E6-4F283A6C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" y="2004813"/>
            <a:ext cx="12146070" cy="2848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166E9-8B4F-58D5-5AF8-E01B1A90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" y="1976235"/>
            <a:ext cx="12107965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AFFFC-2397-A487-FC3C-6F917609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" y="2000050"/>
            <a:ext cx="12107965" cy="285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7C9D3-CE06-B676-0287-39594810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" y="2004813"/>
            <a:ext cx="12098438" cy="2848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003C1-4D25-B391-F11C-7B90441A6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00002"/>
            <a:ext cx="12192000" cy="345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2D9E0-1576-B14B-83F8-DD84C3E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00704"/>
            <a:ext cx="12192000" cy="3456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64FD4C-35CF-1CF8-0160-89F6B77F1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693301"/>
            <a:ext cx="12192000" cy="347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B50AB-C1BF-5F30-696B-B4585C4B4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00003"/>
            <a:ext cx="12192000" cy="34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6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6CC0239709D842BA6896F7E44914B3" ma:contentTypeVersion="5" ma:contentTypeDescription="Create a new document." ma:contentTypeScope="" ma:versionID="5c1dfd161c98f81a62cdc47eeeded0c0">
  <xsd:schema xmlns:xsd="http://www.w3.org/2001/XMLSchema" xmlns:xs="http://www.w3.org/2001/XMLSchema" xmlns:p="http://schemas.microsoft.com/office/2006/metadata/properties" xmlns:ns3="3cf60f66-589d-46fa-aa5b-4e4215a4381d" targetNamespace="http://schemas.microsoft.com/office/2006/metadata/properties" ma:root="true" ma:fieldsID="e7c853ad9d51773967ec218622b63f41" ns3:_="">
    <xsd:import namespace="3cf60f66-589d-46fa-aa5b-4e4215a4381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60f66-589d-46fa-aa5b-4e4215a4381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B434F1-C544-43A0-9503-8AD33EFC8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f60f66-589d-46fa-aa5b-4e4215a438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F49CAE-7022-4CC2-B0D9-A137869D118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cf60f66-589d-46fa-aa5b-4e4215a4381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D442E1-734B-4438-BC9D-4FA7DCE9F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32 degrees D1</vt:lpstr>
      <vt:lpstr>34 degrees D1</vt:lpstr>
      <vt:lpstr>36 degrees D1</vt:lpstr>
      <vt:lpstr>38 degrees D1</vt:lpstr>
      <vt:lpstr>40 degrees D1</vt:lpstr>
      <vt:lpstr>42 degrees D1</vt:lpstr>
      <vt:lpstr>44 degrees D1</vt:lpstr>
      <vt:lpstr>46 degrees D1</vt:lpstr>
      <vt:lpstr>48 degrees D1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 degrees D1</dc:title>
  <dc:creator>Ghoshal, Sonia (Assoc)</dc:creator>
  <cp:lastModifiedBy>Ghoshal, Sonia (Assoc)</cp:lastModifiedBy>
  <cp:revision>3</cp:revision>
  <dcterms:created xsi:type="dcterms:W3CDTF">2024-07-03T17:23:58Z</dcterms:created>
  <dcterms:modified xsi:type="dcterms:W3CDTF">2024-07-16T20:53:11Z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0x0101002E6CC0239709D842BA6896F7E44914B3</vt:lpwstr>
  </property>
</Properties>
</file>