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45B4-BF00-AFB8-6B11-6DD866A49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0A995-D00F-7013-57C8-D4B474BFD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5F5D0-9AD9-CC3D-96FA-5E2EAC98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ADDA-F78A-43DE-93FB-8728E5B05BC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D57C9-B60F-D55E-58CD-C1042333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9E0D3-99D5-509B-5260-8BF90DDD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D55C-670E-48E8-BBAE-49268948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0208-065C-3278-CA2C-CBC12E50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0BF26-3664-96DB-6B03-BDCEA0490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7CFA9-93A9-BC64-F5AA-7B3A7374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ADDA-F78A-43DE-93FB-8728E5B05BC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F3434-332C-45CD-FF2F-16247102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694F7-FB87-A819-7B5D-36A5EB9A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D55C-670E-48E8-BBAE-49268948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0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D1A99-CA9D-A73A-5CF2-58D1C7FE1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E3948-73D7-DF90-ABC1-CC75710BD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78653-F734-B262-84C9-3E94CB1D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ADDA-F78A-43DE-93FB-8728E5B05BC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A9651-166C-3DE6-186D-6CD3CB67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D739F-C747-5625-42DA-D7349A60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D55C-670E-48E8-BBAE-49268948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4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70A3-60E0-780D-2EF6-ED0D7472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58BDC-B744-3007-8702-6CFD1CC34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7862A-5AA9-4853-D138-C5E70C87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ADDA-F78A-43DE-93FB-8728E5B05BC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E3B88-EEAE-A680-C4F4-98B26867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CD7F1-967C-6925-09B1-9EE98FC2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D55C-670E-48E8-BBAE-49268948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B0DC-BD46-A13B-621C-36E6662A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BB607-FC09-2752-4B90-910DC14BA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1DB78-CAB9-04DA-0AF8-099BC472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ADDA-F78A-43DE-93FB-8728E5B05BC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9243C-D8B1-D587-BF41-D4C6CD85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85DC4-41F1-C305-0D6B-8A752089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D55C-670E-48E8-BBAE-49268948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0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410D-9A81-A082-33C6-AACE9752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61228-5C7D-E8FB-0BBA-65F2DA14B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D40AA-2D30-0EC8-47BA-9454A9D93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8B505-5D5F-F955-92A0-E8A91AA7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ADDA-F78A-43DE-93FB-8728E5B05BC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DF3A-5768-FF2E-BE33-FA2BCFFE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F1CD-F395-6F6B-FBB4-F5EA8FCB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D55C-670E-48E8-BBAE-49268948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F5FF-56F5-9312-C1F8-1F524878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6A4AC-A7E2-646F-0885-9F357E6C7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C0AC8-8C4C-E11B-CDDB-FB2A06787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8DFA2-F7B4-9471-B317-C84D48B2D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7B5B8-0E33-03BC-D580-7B50EBEA4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DD688-C73C-2618-52DE-73A53DF6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ADDA-F78A-43DE-93FB-8728E5B05BC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BDAE18-AAE7-8F76-7BA1-EF2596A6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57F9D-BF1A-67A6-F148-6B687DC3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D55C-670E-48E8-BBAE-49268948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9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D49B-6AB3-A753-7066-8035D575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88A55-4773-3D54-D9D5-88B999E0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ADDA-F78A-43DE-93FB-8728E5B05BC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3C2AE-E9E4-69EF-D755-A2A47B0F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C670E-7508-2ACB-5774-B948B2DB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D55C-670E-48E8-BBAE-49268948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0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E8517-4020-8A32-10FB-D8D60897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ADDA-F78A-43DE-93FB-8728E5B05BC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41687-5FA2-A4B8-B75D-7E1A92EA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41282-EAA8-2AC4-F4F7-5392AE59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D55C-670E-48E8-BBAE-49268948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5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736F-A453-75A8-FC5D-0535C7BE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63B32-4193-997A-BB10-5BFF85E1E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22AE4-A963-E606-5D05-12DA77CDE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DD174-E25F-4692-ECA2-1B38DF5B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ADDA-F78A-43DE-93FB-8728E5B05BC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28780-BCE0-8EFC-4440-71331767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7646A-9980-E667-C41B-9DF321C3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D55C-670E-48E8-BBAE-49268948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1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921A-54E3-CEAE-6A07-5F84AE2F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5B8AC6-694E-B036-2666-4B03A0BEC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DE4A8-B043-40E0-6B1E-90BF8F6B1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27107-90A4-5FA4-5A9C-39444675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ADDA-F78A-43DE-93FB-8728E5B05BC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93A77-47FD-5B4B-425C-F0CCB29F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73170-0F17-0B56-28D3-5A6BECAB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D55C-670E-48E8-BBAE-49268948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4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CFB78-20A5-761D-AF19-11AB2096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DAF2A-A7BA-FC41-5A57-92F0869EC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5BDE-4EF7-40A9-BDFA-56E1E51E0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5ADDA-F78A-43DE-93FB-8728E5B05BC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50EA3-575E-15D0-6D8F-5FA5B4286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60CDF-1601-0CEE-BA2A-FC5250905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ED55C-670E-48E8-BBAE-49268948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3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7A8CDD-F2FD-18F9-D045-0B8BD158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 deg D1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83CA2-FF20-241E-572B-DAADE41E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1871445"/>
            <a:ext cx="9507277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7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7A8CDD-F2FD-18F9-D045-0B8BD158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90 deg D1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83CA2-FF20-241E-572B-DAADE41E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1871445"/>
            <a:ext cx="9507277" cy="31151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512FF9-CF9E-EE63-C7EC-61794084D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25" y="1895261"/>
            <a:ext cx="9497750" cy="3067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24DD1D-43D5-9843-BDF2-31E404542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125" y="1895261"/>
            <a:ext cx="9497750" cy="3067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F0EEAC-8518-AFE8-D196-4FCC73D1C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835" y="1900024"/>
            <a:ext cx="9526329" cy="3057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15970C-60B5-C5E5-7841-8FC49B9E31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7597" y="1895261"/>
            <a:ext cx="9516803" cy="3067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E9BC4A-44EC-D25C-944B-83B395630A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2835" y="1908513"/>
            <a:ext cx="9526329" cy="3067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3046EE-7B5F-7E15-C388-D3B18FCF18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3309" y="1880971"/>
            <a:ext cx="9545382" cy="30960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ECA9ED-AEFC-1DEE-E2CC-F8266A0623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1888" y="1908513"/>
            <a:ext cx="9488224" cy="30674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8711C1-377D-10E5-448F-5674E21BFD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3309" y="1880971"/>
            <a:ext cx="9545382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0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7A8CDD-F2FD-18F9-D045-0B8BD158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deg D1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83CA2-FF20-241E-572B-DAADE41E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1871445"/>
            <a:ext cx="9507277" cy="31151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512FF9-CF9E-EE63-C7EC-61794084D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25" y="1895261"/>
            <a:ext cx="9497750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2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7A8CDD-F2FD-18F9-D045-0B8BD158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 deg D1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83CA2-FF20-241E-572B-DAADE41E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1871445"/>
            <a:ext cx="9507277" cy="31151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512FF9-CF9E-EE63-C7EC-61794084D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25" y="1895261"/>
            <a:ext cx="9497750" cy="3067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24DD1D-43D5-9843-BDF2-31E404542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125" y="1895261"/>
            <a:ext cx="9497750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7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7A8CDD-F2FD-18F9-D045-0B8BD158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deg D1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83CA2-FF20-241E-572B-DAADE41E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1871445"/>
            <a:ext cx="9507277" cy="31151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512FF9-CF9E-EE63-C7EC-61794084D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25" y="1895261"/>
            <a:ext cx="9497750" cy="3067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24DD1D-43D5-9843-BDF2-31E404542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125" y="1895261"/>
            <a:ext cx="9497750" cy="3067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F0EEAC-8518-AFE8-D196-4FCC73D1C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835" y="1900024"/>
            <a:ext cx="9526329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9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7A8CDD-F2FD-18F9-D045-0B8BD158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40 deg D1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83CA2-FF20-241E-572B-DAADE41E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1871445"/>
            <a:ext cx="9507277" cy="31151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512FF9-CF9E-EE63-C7EC-61794084D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25" y="1895261"/>
            <a:ext cx="9497750" cy="3067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24DD1D-43D5-9843-BDF2-31E404542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125" y="1895261"/>
            <a:ext cx="9497750" cy="3067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F0EEAC-8518-AFE8-D196-4FCC73D1C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835" y="1900024"/>
            <a:ext cx="9526329" cy="3057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15970C-60B5-C5E5-7841-8FC49B9E31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7598" y="1895261"/>
            <a:ext cx="9516803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9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7A8CDD-F2FD-18F9-D045-0B8BD158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 deg D1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83CA2-FF20-241E-572B-DAADE41E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1871445"/>
            <a:ext cx="9507277" cy="31151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512FF9-CF9E-EE63-C7EC-61794084D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25" y="1895261"/>
            <a:ext cx="9497750" cy="3067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24DD1D-43D5-9843-BDF2-31E404542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125" y="1895261"/>
            <a:ext cx="9497750" cy="3067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F0EEAC-8518-AFE8-D196-4FCC73D1C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835" y="1900024"/>
            <a:ext cx="9526329" cy="3057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15970C-60B5-C5E5-7841-8FC49B9E31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7597" y="1895261"/>
            <a:ext cx="9516803" cy="3067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E9BC4A-44EC-D25C-944B-83B395630A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2835" y="1895261"/>
            <a:ext cx="9526329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5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7A8CDD-F2FD-18F9-D045-0B8BD158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60 deg D1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83CA2-FF20-241E-572B-DAADE41E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1871445"/>
            <a:ext cx="9507277" cy="31151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512FF9-CF9E-EE63-C7EC-61794084D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25" y="1895261"/>
            <a:ext cx="9497750" cy="3067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24DD1D-43D5-9843-BDF2-31E404542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125" y="1895261"/>
            <a:ext cx="9497750" cy="3067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F0EEAC-8518-AFE8-D196-4FCC73D1C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835" y="1900024"/>
            <a:ext cx="9526329" cy="3057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15970C-60B5-C5E5-7841-8FC49B9E31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7597" y="1895261"/>
            <a:ext cx="9516803" cy="3067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E9BC4A-44EC-D25C-944B-83B395630A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2835" y="1908513"/>
            <a:ext cx="9526329" cy="3067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3046EE-7B5F-7E15-C388-D3B18FCF18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3309" y="1880971"/>
            <a:ext cx="9545382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2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7A8CDD-F2FD-18F9-D045-0B8BD158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70 deg D1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83CA2-FF20-241E-572B-DAADE41E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1871445"/>
            <a:ext cx="9507277" cy="31151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512FF9-CF9E-EE63-C7EC-61794084D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25" y="1895261"/>
            <a:ext cx="9497750" cy="3067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24DD1D-43D5-9843-BDF2-31E404542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125" y="1895261"/>
            <a:ext cx="9497750" cy="3067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F0EEAC-8518-AFE8-D196-4FCC73D1C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835" y="1900024"/>
            <a:ext cx="9526329" cy="3057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15970C-60B5-C5E5-7841-8FC49B9E31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7597" y="1895261"/>
            <a:ext cx="9516803" cy="3067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E9BC4A-44EC-D25C-944B-83B395630A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2835" y="1908513"/>
            <a:ext cx="9526329" cy="3067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3046EE-7B5F-7E15-C388-D3B18FCF18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3309" y="1880971"/>
            <a:ext cx="9545382" cy="30960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ECA9ED-AEFC-1DEE-E2CC-F8266A0623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1888" y="1895261"/>
            <a:ext cx="9488224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2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7A8CDD-F2FD-18F9-D045-0B8BD158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 deg D1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83CA2-FF20-241E-572B-DAADE41E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1871445"/>
            <a:ext cx="9507277" cy="31151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512FF9-CF9E-EE63-C7EC-61794084D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25" y="1895261"/>
            <a:ext cx="9497750" cy="3067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24DD1D-43D5-9843-BDF2-31E404542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125" y="1895261"/>
            <a:ext cx="9497750" cy="3067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F0EEAC-8518-AFE8-D196-4FCC73D1C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835" y="1900024"/>
            <a:ext cx="9526329" cy="3057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15970C-60B5-C5E5-7841-8FC49B9E31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7597" y="1895261"/>
            <a:ext cx="9516803" cy="3067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E9BC4A-44EC-D25C-944B-83B395630A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2835" y="1908513"/>
            <a:ext cx="9526329" cy="3067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3046EE-7B5F-7E15-C388-D3B18FCF18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3309" y="1880971"/>
            <a:ext cx="9545382" cy="30960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ECA9ED-AEFC-1DEE-E2CC-F8266A0623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1888" y="1908513"/>
            <a:ext cx="9488224" cy="30674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F5C572-9FB7-1480-6B66-F6E896291B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7598" y="1890498"/>
            <a:ext cx="9516803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6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0 deg D1</vt:lpstr>
      <vt:lpstr>10 deg D1</vt:lpstr>
      <vt:lpstr>20 deg D1</vt:lpstr>
      <vt:lpstr>30 deg D1</vt:lpstr>
      <vt:lpstr>40 deg D1</vt:lpstr>
      <vt:lpstr>50 deg D1</vt:lpstr>
      <vt:lpstr>60 deg D1</vt:lpstr>
      <vt:lpstr>70 deg D1</vt:lpstr>
      <vt:lpstr>80 deg D1</vt:lpstr>
      <vt:lpstr>90 deg D1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 deg D1</dc:title>
  <dc:creator>Ghoshal, Sonia (Assoc)</dc:creator>
  <cp:lastModifiedBy>Ghoshal, Sonia (Assoc)</cp:lastModifiedBy>
  <cp:revision>1</cp:revision>
  <dcterms:created xsi:type="dcterms:W3CDTF">2024-06-27T13:47:38Z</dcterms:created>
  <dcterms:modified xsi:type="dcterms:W3CDTF">2024-06-27T15:03:35Z</dcterms:modified>
</cp:coreProperties>
</file>