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5" r:id="rId16"/>
    <p:sldId id="271" r:id="rId17"/>
    <p:sldId id="272" r:id="rId18"/>
    <p:sldId id="273" r:id="rId19"/>
    <p:sldId id="274" r:id="rId20"/>
    <p:sldId id="275" r:id="rId21"/>
    <p:sldId id="276" r:id="rId22"/>
    <p:sldId id="277" r:id="rId23"/>
    <p:sldId id="281" r:id="rId24"/>
    <p:sldId id="283" r:id="rId25"/>
    <p:sldId id="28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7" d="100"/>
          <a:sy n="97" d="100"/>
        </p:scale>
        <p:origin x="14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01cc1254f3f2d251" providerId="LiveId" clId="{A63342E9-B056-40AA-88BE-5D2565B7F274}"/>
    <pc:docChg chg="undo custSel addSld delSld modSld">
      <pc:chgData name="" userId="01cc1254f3f2d251" providerId="LiveId" clId="{A63342E9-B056-40AA-88BE-5D2565B7F274}" dt="2025-01-08T19:28:06.156" v="478" actId="1076"/>
      <pc:docMkLst>
        <pc:docMk/>
      </pc:docMkLst>
      <pc:sldChg chg="modSp">
        <pc:chgData name="" userId="01cc1254f3f2d251" providerId="LiveId" clId="{A63342E9-B056-40AA-88BE-5D2565B7F274}" dt="2024-12-11T18:40:22.865" v="303" actId="1076"/>
        <pc:sldMkLst>
          <pc:docMk/>
          <pc:sldMk cId="1724134737" sldId="257"/>
        </pc:sldMkLst>
        <pc:spChg chg="mod">
          <ac:chgData name="" userId="01cc1254f3f2d251" providerId="LiveId" clId="{A63342E9-B056-40AA-88BE-5D2565B7F274}" dt="2024-12-11T18:40:15.084" v="302" actId="1076"/>
          <ac:spMkLst>
            <pc:docMk/>
            <pc:sldMk cId="1724134737" sldId="257"/>
            <ac:spMk id="2" creationId="{BFFD1EFC-CCDE-42CD-A83D-307F0D30FC51}"/>
          </ac:spMkLst>
        </pc:spChg>
        <pc:picChg chg="mod">
          <ac:chgData name="" userId="01cc1254f3f2d251" providerId="LiveId" clId="{A63342E9-B056-40AA-88BE-5D2565B7F274}" dt="2024-12-11T18:40:22.865" v="303" actId="1076"/>
          <ac:picMkLst>
            <pc:docMk/>
            <pc:sldMk cId="1724134737" sldId="257"/>
            <ac:picMk id="3" creationId="{7C86F3AB-9260-4262-841B-A48D0DDDE025}"/>
          </ac:picMkLst>
        </pc:picChg>
      </pc:sldChg>
      <pc:sldChg chg="delSp modSp">
        <pc:chgData name="" userId="01cc1254f3f2d251" providerId="LiveId" clId="{A63342E9-B056-40AA-88BE-5D2565B7F274}" dt="2024-12-11T18:40:39.666" v="304" actId="1076"/>
        <pc:sldMkLst>
          <pc:docMk/>
          <pc:sldMk cId="3062042482" sldId="258"/>
        </pc:sldMkLst>
        <pc:spChg chg="mod">
          <ac:chgData name="" userId="01cc1254f3f2d251" providerId="LiveId" clId="{A63342E9-B056-40AA-88BE-5D2565B7F274}" dt="2024-12-11T18:40:39.666" v="304" actId="1076"/>
          <ac:spMkLst>
            <pc:docMk/>
            <pc:sldMk cId="3062042482" sldId="258"/>
            <ac:spMk id="2" creationId="{7D884340-78C0-42B6-9436-AB5223303FAC}"/>
          </ac:spMkLst>
        </pc:spChg>
        <pc:spChg chg="del mod">
          <ac:chgData name="" userId="01cc1254f3f2d251" providerId="LiveId" clId="{A63342E9-B056-40AA-88BE-5D2565B7F274}" dt="2024-11-20T17:07:45.477" v="271"/>
          <ac:spMkLst>
            <pc:docMk/>
            <pc:sldMk cId="3062042482" sldId="258"/>
            <ac:spMk id="3" creationId="{8B17CC9E-A1A0-4E58-87C8-8F9D8A866C4E}"/>
          </ac:spMkLst>
        </pc:spChg>
      </pc:sldChg>
      <pc:sldChg chg="modSp">
        <pc:chgData name="" userId="01cc1254f3f2d251" providerId="LiveId" clId="{A63342E9-B056-40AA-88BE-5D2565B7F274}" dt="2025-01-08T18:42:43.395" v="455" actId="2710"/>
        <pc:sldMkLst>
          <pc:docMk/>
          <pc:sldMk cId="2741416391" sldId="259"/>
        </pc:sldMkLst>
        <pc:spChg chg="mod">
          <ac:chgData name="" userId="01cc1254f3f2d251" providerId="LiveId" clId="{A63342E9-B056-40AA-88BE-5D2565B7F274}" dt="2025-01-08T18:42:43.395" v="455" actId="2710"/>
          <ac:spMkLst>
            <pc:docMk/>
            <pc:sldMk cId="2741416391" sldId="259"/>
            <ac:spMk id="3" creationId="{FC05453B-164A-4583-969B-7DD56D535B2E}"/>
          </ac:spMkLst>
        </pc:spChg>
      </pc:sldChg>
      <pc:sldChg chg="modSp">
        <pc:chgData name="" userId="01cc1254f3f2d251" providerId="LiveId" clId="{A63342E9-B056-40AA-88BE-5D2565B7F274}" dt="2025-01-08T18:43:02.996" v="456" actId="2710"/>
        <pc:sldMkLst>
          <pc:docMk/>
          <pc:sldMk cId="2848171099" sldId="262"/>
        </pc:sldMkLst>
        <pc:spChg chg="mod">
          <ac:chgData name="" userId="01cc1254f3f2d251" providerId="LiveId" clId="{A63342E9-B056-40AA-88BE-5D2565B7F274}" dt="2025-01-08T18:43:02.996" v="456" actId="2710"/>
          <ac:spMkLst>
            <pc:docMk/>
            <pc:sldMk cId="2848171099" sldId="262"/>
            <ac:spMk id="4" creationId="{1AA7333C-F910-4C65-8413-661730BB297C}"/>
          </ac:spMkLst>
        </pc:spChg>
      </pc:sldChg>
      <pc:sldChg chg="addSp delSp modSp">
        <pc:chgData name="" userId="01cc1254f3f2d251" providerId="LiveId" clId="{A63342E9-B056-40AA-88BE-5D2565B7F274}" dt="2024-12-11T18:41:40.270" v="316" actId="1076"/>
        <pc:sldMkLst>
          <pc:docMk/>
          <pc:sldMk cId="3533417971" sldId="264"/>
        </pc:sldMkLst>
        <pc:spChg chg="mod">
          <ac:chgData name="" userId="01cc1254f3f2d251" providerId="LiveId" clId="{A63342E9-B056-40AA-88BE-5D2565B7F274}" dt="2024-12-11T18:41:40.270" v="316" actId="1076"/>
          <ac:spMkLst>
            <pc:docMk/>
            <pc:sldMk cId="3533417971" sldId="264"/>
            <ac:spMk id="2" creationId="{10227165-2F61-4588-A0E6-6630082E94BE}"/>
          </ac:spMkLst>
        </pc:spChg>
        <pc:spChg chg="del">
          <ac:chgData name="" userId="01cc1254f3f2d251" providerId="LiveId" clId="{A63342E9-B056-40AA-88BE-5D2565B7F274}" dt="2024-11-20T16:48:50.484" v="70"/>
          <ac:spMkLst>
            <pc:docMk/>
            <pc:sldMk cId="3533417971" sldId="264"/>
            <ac:spMk id="3" creationId="{24299FCA-0207-47D9-AEFD-C894717241E1}"/>
          </ac:spMkLst>
        </pc:spChg>
        <pc:spChg chg="add mod">
          <ac:chgData name="" userId="01cc1254f3f2d251" providerId="LiveId" clId="{A63342E9-B056-40AA-88BE-5D2565B7F274}" dt="2024-11-20T16:50:05.855" v="122" actId="1076"/>
          <ac:spMkLst>
            <pc:docMk/>
            <pc:sldMk cId="3533417971" sldId="264"/>
            <ac:spMk id="4" creationId="{035E03F7-DF73-4CA9-A812-B26ED11637EE}"/>
          </ac:spMkLst>
        </pc:spChg>
        <pc:spChg chg="add mod">
          <ac:chgData name="" userId="01cc1254f3f2d251" providerId="LiveId" clId="{A63342E9-B056-40AA-88BE-5D2565B7F274}" dt="2024-11-20T17:07:26.429" v="269" actId="27636"/>
          <ac:spMkLst>
            <pc:docMk/>
            <pc:sldMk cId="3533417971" sldId="264"/>
            <ac:spMk id="5" creationId="{B61CF9E1-C9D6-4C2A-A1F6-301ADBF8C24C}"/>
          </ac:spMkLst>
        </pc:spChg>
        <pc:spChg chg="add mod">
          <ac:chgData name="" userId="01cc1254f3f2d251" providerId="LiveId" clId="{A63342E9-B056-40AA-88BE-5D2565B7F274}" dt="2024-11-20T16:54:04.742" v="260" actId="1076"/>
          <ac:spMkLst>
            <pc:docMk/>
            <pc:sldMk cId="3533417971" sldId="264"/>
            <ac:spMk id="6" creationId="{2661ED1B-1FFF-4F91-AD6C-47691A1AE5AB}"/>
          </ac:spMkLst>
        </pc:spChg>
        <pc:spChg chg="add mod">
          <ac:chgData name="" userId="01cc1254f3f2d251" providerId="LiveId" clId="{A63342E9-B056-40AA-88BE-5D2565B7F274}" dt="2024-11-20T16:51:21.083" v="236" actId="20577"/>
          <ac:spMkLst>
            <pc:docMk/>
            <pc:sldMk cId="3533417971" sldId="264"/>
            <ac:spMk id="7" creationId="{464FC8F6-6400-4F23-9196-D8DD141AB3FC}"/>
          </ac:spMkLst>
        </pc:spChg>
        <pc:cxnChg chg="add del mod">
          <ac:chgData name="" userId="01cc1254f3f2d251" providerId="LiveId" clId="{A63342E9-B056-40AA-88BE-5D2565B7F274}" dt="2024-11-20T16:51:45.615" v="240"/>
          <ac:cxnSpMkLst>
            <pc:docMk/>
            <pc:sldMk cId="3533417971" sldId="264"/>
            <ac:cxnSpMk id="9" creationId="{C49EB388-2E7F-4928-A1D8-ABA6CB39D57B}"/>
          </ac:cxnSpMkLst>
        </pc:cxnChg>
        <pc:cxnChg chg="add mod">
          <ac:chgData name="" userId="01cc1254f3f2d251" providerId="LiveId" clId="{A63342E9-B056-40AA-88BE-5D2565B7F274}" dt="2024-11-20T16:52:26.649" v="242" actId="1582"/>
          <ac:cxnSpMkLst>
            <pc:docMk/>
            <pc:sldMk cId="3533417971" sldId="264"/>
            <ac:cxnSpMk id="12" creationId="{54DAD2CD-5228-42DC-B089-F44524A427F6}"/>
          </ac:cxnSpMkLst>
        </pc:cxnChg>
        <pc:cxnChg chg="add mod">
          <ac:chgData name="" userId="01cc1254f3f2d251" providerId="LiveId" clId="{A63342E9-B056-40AA-88BE-5D2565B7F274}" dt="2024-11-20T16:53:32.220" v="256" actId="1076"/>
          <ac:cxnSpMkLst>
            <pc:docMk/>
            <pc:sldMk cId="3533417971" sldId="264"/>
            <ac:cxnSpMk id="13" creationId="{EAF3C06D-E2B0-424C-815B-8A8FEDAD76DC}"/>
          </ac:cxnSpMkLst>
        </pc:cxnChg>
        <pc:cxnChg chg="add mod">
          <ac:chgData name="" userId="01cc1254f3f2d251" providerId="LiveId" clId="{A63342E9-B056-40AA-88BE-5D2565B7F274}" dt="2024-11-20T16:54:41.816" v="266" actId="14100"/>
          <ac:cxnSpMkLst>
            <pc:docMk/>
            <pc:sldMk cId="3533417971" sldId="264"/>
            <ac:cxnSpMk id="20" creationId="{4C401263-E0DC-4635-80EB-D3BE5CF25E1D}"/>
          </ac:cxnSpMkLst>
        </pc:cxnChg>
      </pc:sldChg>
      <pc:sldChg chg="modSp">
        <pc:chgData name="" userId="01cc1254f3f2d251" providerId="LiveId" clId="{A63342E9-B056-40AA-88BE-5D2565B7F274}" dt="2024-12-11T18:42:02.502" v="317" actId="1076"/>
        <pc:sldMkLst>
          <pc:docMk/>
          <pc:sldMk cId="3542308933" sldId="266"/>
        </pc:sldMkLst>
        <pc:spChg chg="mod">
          <ac:chgData name="" userId="01cc1254f3f2d251" providerId="LiveId" clId="{A63342E9-B056-40AA-88BE-5D2565B7F274}" dt="2024-12-11T18:42:02.502" v="317" actId="1076"/>
          <ac:spMkLst>
            <pc:docMk/>
            <pc:sldMk cId="3542308933" sldId="266"/>
            <ac:spMk id="2" creationId="{53E21964-9996-4C6F-8769-CDA21CF8C855}"/>
          </ac:spMkLst>
        </pc:spChg>
      </pc:sldChg>
      <pc:sldChg chg="addSp delSp modSp del">
        <pc:chgData name="" userId="01cc1254f3f2d251" providerId="LiveId" clId="{A63342E9-B056-40AA-88BE-5D2565B7F274}" dt="2025-01-08T19:27:56.833" v="477" actId="2696"/>
        <pc:sldMkLst>
          <pc:docMk/>
          <pc:sldMk cId="2865983501" sldId="270"/>
        </pc:sldMkLst>
        <pc:picChg chg="mod">
          <ac:chgData name="" userId="01cc1254f3f2d251" providerId="LiveId" clId="{A63342E9-B056-40AA-88BE-5D2565B7F274}" dt="2025-01-08T19:25:37.831" v="465" actId="1076"/>
          <ac:picMkLst>
            <pc:docMk/>
            <pc:sldMk cId="2865983501" sldId="270"/>
            <ac:picMk id="2" creationId="{D2CA44AC-A1B6-4CDF-A078-B8850D3FBA32}"/>
          </ac:picMkLst>
        </pc:picChg>
        <pc:picChg chg="add del mod">
          <ac:chgData name="" userId="01cc1254f3f2d251" providerId="LiveId" clId="{A63342E9-B056-40AA-88BE-5D2565B7F274}" dt="2025-01-08T19:23:14.189" v="464"/>
          <ac:picMkLst>
            <pc:docMk/>
            <pc:sldMk cId="2865983501" sldId="270"/>
            <ac:picMk id="3" creationId="{CF337D87-578C-48AF-9E5E-5E7EC69FAD24}"/>
          </ac:picMkLst>
        </pc:picChg>
        <pc:picChg chg="add del">
          <ac:chgData name="" userId="01cc1254f3f2d251" providerId="LiveId" clId="{A63342E9-B056-40AA-88BE-5D2565B7F274}" dt="2025-01-08T19:25:44.002" v="467"/>
          <ac:picMkLst>
            <pc:docMk/>
            <pc:sldMk cId="2865983501" sldId="270"/>
            <ac:picMk id="4" creationId="{66549FB7-969B-4681-943C-DB9B9A7F0EEA}"/>
          </ac:picMkLst>
        </pc:picChg>
      </pc:sldChg>
      <pc:sldChg chg="delSp del">
        <pc:chgData name="" userId="01cc1254f3f2d251" providerId="LiveId" clId="{A63342E9-B056-40AA-88BE-5D2565B7F274}" dt="2025-01-08T18:46:35.231" v="458" actId="2696"/>
        <pc:sldMkLst>
          <pc:docMk/>
          <pc:sldMk cId="3366216489" sldId="278"/>
        </pc:sldMkLst>
        <pc:picChg chg="del">
          <ac:chgData name="" userId="01cc1254f3f2d251" providerId="LiveId" clId="{A63342E9-B056-40AA-88BE-5D2565B7F274}" dt="2025-01-08T18:46:23.762" v="457"/>
          <ac:picMkLst>
            <pc:docMk/>
            <pc:sldMk cId="3366216489" sldId="278"/>
            <ac:picMk id="4" creationId="{C9F3508C-9240-47A0-A0A0-E26E26BD6F4E}"/>
          </ac:picMkLst>
        </pc:picChg>
      </pc:sldChg>
      <pc:sldChg chg="addSp modSp add">
        <pc:chgData name="" userId="01cc1254f3f2d251" providerId="LiveId" clId="{A63342E9-B056-40AA-88BE-5D2565B7F274}" dt="2025-01-08T19:28:06.156" v="478" actId="1076"/>
        <pc:sldMkLst>
          <pc:docMk/>
          <pc:sldMk cId="1830560280" sldId="285"/>
        </pc:sldMkLst>
        <pc:picChg chg="add mod">
          <ac:chgData name="" userId="01cc1254f3f2d251" providerId="LiveId" clId="{A63342E9-B056-40AA-88BE-5D2565B7F274}" dt="2025-01-08T19:28:06.156" v="478" actId="1076"/>
          <ac:picMkLst>
            <pc:docMk/>
            <pc:sldMk cId="1830560280" sldId="285"/>
            <ac:picMk id="2" creationId="{686A5CF6-5726-4FF4-899E-FDE20AA13AEF}"/>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23A36-2E5F-4FBE-AB5D-D50FD8842A69}" type="datetimeFigureOut">
              <a:rPr lang="en-PK" smtClean="0"/>
              <a:t>08/01/2025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B9CF030-1ED8-4D7C-AA67-14151887E2B5}" type="slidenum">
              <a:rPr lang="en-PK" smtClean="0"/>
              <a:t>‹#›</a:t>
            </a:fld>
            <a:endParaRPr lang="en-PK"/>
          </a:p>
        </p:txBody>
      </p:sp>
    </p:spTree>
    <p:extLst>
      <p:ext uri="{BB962C8B-B14F-4D97-AF65-F5344CB8AC3E}">
        <p14:creationId xmlns:p14="http://schemas.microsoft.com/office/powerpoint/2010/main" val="70097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D23A36-2E5F-4FBE-AB5D-D50FD8842A69}" type="datetimeFigureOut">
              <a:rPr lang="en-PK" smtClean="0"/>
              <a:t>08/01/2025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B9CF030-1ED8-4D7C-AA67-14151887E2B5}" type="slidenum">
              <a:rPr lang="en-PK" smtClean="0"/>
              <a:t>‹#›</a:t>
            </a:fld>
            <a:endParaRPr lang="en-PK"/>
          </a:p>
        </p:txBody>
      </p:sp>
    </p:spTree>
    <p:extLst>
      <p:ext uri="{BB962C8B-B14F-4D97-AF65-F5344CB8AC3E}">
        <p14:creationId xmlns:p14="http://schemas.microsoft.com/office/powerpoint/2010/main" val="2418629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D23A36-2E5F-4FBE-AB5D-D50FD8842A69}" type="datetimeFigureOut">
              <a:rPr lang="en-PK" smtClean="0"/>
              <a:t>08/01/2025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B9CF030-1ED8-4D7C-AA67-14151887E2B5}" type="slidenum">
              <a:rPr lang="en-PK" smtClean="0"/>
              <a:t>‹#›</a:t>
            </a:fld>
            <a:endParaRPr lang="en-PK"/>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00483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D23A36-2E5F-4FBE-AB5D-D50FD8842A69}" type="datetimeFigureOut">
              <a:rPr lang="en-PK" smtClean="0"/>
              <a:t>08/01/2025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B9CF030-1ED8-4D7C-AA67-14151887E2B5}" type="slidenum">
              <a:rPr lang="en-PK" smtClean="0"/>
              <a:t>‹#›</a:t>
            </a:fld>
            <a:endParaRPr lang="en-PK"/>
          </a:p>
        </p:txBody>
      </p:sp>
    </p:spTree>
    <p:extLst>
      <p:ext uri="{BB962C8B-B14F-4D97-AF65-F5344CB8AC3E}">
        <p14:creationId xmlns:p14="http://schemas.microsoft.com/office/powerpoint/2010/main" val="2628434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D23A36-2E5F-4FBE-AB5D-D50FD8842A69}" type="datetimeFigureOut">
              <a:rPr lang="en-PK" smtClean="0"/>
              <a:t>08/01/2025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B9CF030-1ED8-4D7C-AA67-14151887E2B5}" type="slidenum">
              <a:rPr lang="en-PK" smtClean="0"/>
              <a:t>‹#›</a:t>
            </a:fld>
            <a:endParaRPr lang="en-PK"/>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32457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D23A36-2E5F-4FBE-AB5D-D50FD8842A69}" type="datetimeFigureOut">
              <a:rPr lang="en-PK" smtClean="0"/>
              <a:t>08/01/2025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B9CF030-1ED8-4D7C-AA67-14151887E2B5}" type="slidenum">
              <a:rPr lang="en-PK" smtClean="0"/>
              <a:t>‹#›</a:t>
            </a:fld>
            <a:endParaRPr lang="en-PK"/>
          </a:p>
        </p:txBody>
      </p:sp>
    </p:spTree>
    <p:extLst>
      <p:ext uri="{BB962C8B-B14F-4D97-AF65-F5344CB8AC3E}">
        <p14:creationId xmlns:p14="http://schemas.microsoft.com/office/powerpoint/2010/main" val="1216250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3A36-2E5F-4FBE-AB5D-D50FD8842A69}" type="datetimeFigureOut">
              <a:rPr lang="en-PK" smtClean="0"/>
              <a:t>08/01/2025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B9CF030-1ED8-4D7C-AA67-14151887E2B5}" type="slidenum">
              <a:rPr lang="en-PK" smtClean="0"/>
              <a:t>‹#›</a:t>
            </a:fld>
            <a:endParaRPr lang="en-PK"/>
          </a:p>
        </p:txBody>
      </p:sp>
    </p:spTree>
    <p:extLst>
      <p:ext uri="{BB962C8B-B14F-4D97-AF65-F5344CB8AC3E}">
        <p14:creationId xmlns:p14="http://schemas.microsoft.com/office/powerpoint/2010/main" val="1473280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3A36-2E5F-4FBE-AB5D-D50FD8842A69}" type="datetimeFigureOut">
              <a:rPr lang="en-PK" smtClean="0"/>
              <a:t>08/01/2025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B9CF030-1ED8-4D7C-AA67-14151887E2B5}" type="slidenum">
              <a:rPr lang="en-PK" smtClean="0"/>
              <a:t>‹#›</a:t>
            </a:fld>
            <a:endParaRPr lang="en-PK"/>
          </a:p>
        </p:txBody>
      </p:sp>
    </p:spTree>
    <p:extLst>
      <p:ext uri="{BB962C8B-B14F-4D97-AF65-F5344CB8AC3E}">
        <p14:creationId xmlns:p14="http://schemas.microsoft.com/office/powerpoint/2010/main" val="3412085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3A36-2E5F-4FBE-AB5D-D50FD8842A69}" type="datetimeFigureOut">
              <a:rPr lang="en-PK" smtClean="0"/>
              <a:t>08/01/2025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B9CF030-1ED8-4D7C-AA67-14151887E2B5}" type="slidenum">
              <a:rPr lang="en-PK" smtClean="0"/>
              <a:t>‹#›</a:t>
            </a:fld>
            <a:endParaRPr lang="en-PK"/>
          </a:p>
        </p:txBody>
      </p:sp>
    </p:spTree>
    <p:extLst>
      <p:ext uri="{BB962C8B-B14F-4D97-AF65-F5344CB8AC3E}">
        <p14:creationId xmlns:p14="http://schemas.microsoft.com/office/powerpoint/2010/main" val="1019556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D23A36-2E5F-4FBE-AB5D-D50FD8842A69}" type="datetimeFigureOut">
              <a:rPr lang="en-PK" smtClean="0"/>
              <a:t>08/01/2025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B9CF030-1ED8-4D7C-AA67-14151887E2B5}" type="slidenum">
              <a:rPr lang="en-PK" smtClean="0"/>
              <a:t>‹#›</a:t>
            </a:fld>
            <a:endParaRPr lang="en-PK"/>
          </a:p>
        </p:txBody>
      </p:sp>
    </p:spTree>
    <p:extLst>
      <p:ext uri="{BB962C8B-B14F-4D97-AF65-F5344CB8AC3E}">
        <p14:creationId xmlns:p14="http://schemas.microsoft.com/office/powerpoint/2010/main" val="507898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D23A36-2E5F-4FBE-AB5D-D50FD8842A69}" type="datetimeFigureOut">
              <a:rPr lang="en-PK" smtClean="0"/>
              <a:t>08/01/2025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CB9CF030-1ED8-4D7C-AA67-14151887E2B5}" type="slidenum">
              <a:rPr lang="en-PK" smtClean="0"/>
              <a:t>‹#›</a:t>
            </a:fld>
            <a:endParaRPr lang="en-PK"/>
          </a:p>
        </p:txBody>
      </p:sp>
    </p:spTree>
    <p:extLst>
      <p:ext uri="{BB962C8B-B14F-4D97-AF65-F5344CB8AC3E}">
        <p14:creationId xmlns:p14="http://schemas.microsoft.com/office/powerpoint/2010/main" val="478156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D23A36-2E5F-4FBE-AB5D-D50FD8842A69}" type="datetimeFigureOut">
              <a:rPr lang="en-PK" smtClean="0"/>
              <a:t>08/01/2025</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CB9CF030-1ED8-4D7C-AA67-14151887E2B5}" type="slidenum">
              <a:rPr lang="en-PK" smtClean="0"/>
              <a:t>‹#›</a:t>
            </a:fld>
            <a:endParaRPr lang="en-PK"/>
          </a:p>
        </p:txBody>
      </p:sp>
    </p:spTree>
    <p:extLst>
      <p:ext uri="{BB962C8B-B14F-4D97-AF65-F5344CB8AC3E}">
        <p14:creationId xmlns:p14="http://schemas.microsoft.com/office/powerpoint/2010/main" val="1468607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D23A36-2E5F-4FBE-AB5D-D50FD8842A69}" type="datetimeFigureOut">
              <a:rPr lang="en-PK" smtClean="0"/>
              <a:t>08/01/2025</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CB9CF030-1ED8-4D7C-AA67-14151887E2B5}" type="slidenum">
              <a:rPr lang="en-PK" smtClean="0"/>
              <a:t>‹#›</a:t>
            </a:fld>
            <a:endParaRPr lang="en-PK"/>
          </a:p>
        </p:txBody>
      </p:sp>
    </p:spTree>
    <p:extLst>
      <p:ext uri="{BB962C8B-B14F-4D97-AF65-F5344CB8AC3E}">
        <p14:creationId xmlns:p14="http://schemas.microsoft.com/office/powerpoint/2010/main" val="393979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D23A36-2E5F-4FBE-AB5D-D50FD8842A69}" type="datetimeFigureOut">
              <a:rPr lang="en-PK" smtClean="0"/>
              <a:t>08/01/2025</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CB9CF030-1ED8-4D7C-AA67-14151887E2B5}" type="slidenum">
              <a:rPr lang="en-PK" smtClean="0"/>
              <a:t>‹#›</a:t>
            </a:fld>
            <a:endParaRPr lang="en-PK"/>
          </a:p>
        </p:txBody>
      </p:sp>
    </p:spTree>
    <p:extLst>
      <p:ext uri="{BB962C8B-B14F-4D97-AF65-F5344CB8AC3E}">
        <p14:creationId xmlns:p14="http://schemas.microsoft.com/office/powerpoint/2010/main" val="4143175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8D23A36-2E5F-4FBE-AB5D-D50FD8842A69}" type="datetimeFigureOut">
              <a:rPr lang="en-PK" smtClean="0"/>
              <a:t>08/01/2025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CB9CF030-1ED8-4D7C-AA67-14151887E2B5}" type="slidenum">
              <a:rPr lang="en-PK" smtClean="0"/>
              <a:t>‹#›</a:t>
            </a:fld>
            <a:endParaRPr lang="en-PK"/>
          </a:p>
        </p:txBody>
      </p:sp>
    </p:spTree>
    <p:extLst>
      <p:ext uri="{BB962C8B-B14F-4D97-AF65-F5344CB8AC3E}">
        <p14:creationId xmlns:p14="http://schemas.microsoft.com/office/powerpoint/2010/main" val="985186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8D23A36-2E5F-4FBE-AB5D-D50FD8842A69}" type="datetimeFigureOut">
              <a:rPr lang="en-PK" smtClean="0"/>
              <a:t>08/01/2025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CB9CF030-1ED8-4D7C-AA67-14151887E2B5}" type="slidenum">
              <a:rPr lang="en-PK" smtClean="0"/>
              <a:t>‹#›</a:t>
            </a:fld>
            <a:endParaRPr lang="en-PK"/>
          </a:p>
        </p:txBody>
      </p:sp>
    </p:spTree>
    <p:extLst>
      <p:ext uri="{BB962C8B-B14F-4D97-AF65-F5344CB8AC3E}">
        <p14:creationId xmlns:p14="http://schemas.microsoft.com/office/powerpoint/2010/main" val="44657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8D23A36-2E5F-4FBE-AB5D-D50FD8842A69}" type="datetimeFigureOut">
              <a:rPr lang="en-PK" smtClean="0"/>
              <a:t>08/01/2025</a:t>
            </a:fld>
            <a:endParaRPr lang="en-PK"/>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9CF030-1ED8-4D7C-AA67-14151887E2B5}" type="slidenum">
              <a:rPr lang="en-PK" smtClean="0"/>
              <a:t>‹#›</a:t>
            </a:fld>
            <a:endParaRPr lang="en-PK"/>
          </a:p>
        </p:txBody>
      </p:sp>
    </p:spTree>
    <p:extLst>
      <p:ext uri="{BB962C8B-B14F-4D97-AF65-F5344CB8AC3E}">
        <p14:creationId xmlns:p14="http://schemas.microsoft.com/office/powerpoint/2010/main" val="19767309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t3">
            <a:extLst>
              <a:ext uri="{FF2B5EF4-FFF2-40B4-BE49-F238E27FC236}">
                <a16:creationId xmlns:a16="http://schemas.microsoft.com/office/drawing/2014/main" id="{FCAD8C15-F0CD-4995-8BEF-8D4CAF6FF0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659" y="407894"/>
            <a:ext cx="9152966" cy="604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9875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ABBFE-A7EB-412A-A277-E6D8625BE870}"/>
              </a:ext>
            </a:extLst>
          </p:cNvPr>
          <p:cNvSpPr>
            <a:spLocks noGrp="1"/>
          </p:cNvSpPr>
          <p:nvPr>
            <p:ph type="title"/>
          </p:nvPr>
        </p:nvSpPr>
        <p:spPr/>
        <p:txBody>
          <a:bodyPr/>
          <a:lstStyle/>
          <a:p>
            <a:r>
              <a:rPr lang="en-US" dirty="0"/>
              <a:t>                 Project Schedule</a:t>
            </a:r>
            <a:endParaRPr lang="en-PK" dirty="0"/>
          </a:p>
        </p:txBody>
      </p:sp>
      <p:pic>
        <p:nvPicPr>
          <p:cNvPr id="4" name="Picture 3">
            <a:extLst>
              <a:ext uri="{FF2B5EF4-FFF2-40B4-BE49-F238E27FC236}">
                <a16:creationId xmlns:a16="http://schemas.microsoft.com/office/drawing/2014/main" id="{B4806BC9-3A29-4E18-9B04-226193DC6207}"/>
              </a:ext>
            </a:extLst>
          </p:cNvPr>
          <p:cNvPicPr/>
          <p:nvPr/>
        </p:nvPicPr>
        <p:blipFill>
          <a:blip r:embed="rId2">
            <a:extLst>
              <a:ext uri="{28A0092B-C50C-407E-A947-70E740481C1C}">
                <a14:useLocalDpi xmlns:a14="http://schemas.microsoft.com/office/drawing/2010/main" val="0"/>
              </a:ext>
            </a:extLst>
          </a:blip>
          <a:stretch>
            <a:fillRect/>
          </a:stretch>
        </p:blipFill>
        <p:spPr>
          <a:xfrm>
            <a:off x="1066801" y="2142566"/>
            <a:ext cx="7768272" cy="2160494"/>
          </a:xfrm>
          <a:prstGeom prst="rect">
            <a:avLst/>
          </a:prstGeom>
        </p:spPr>
      </p:pic>
    </p:spTree>
    <p:extLst>
      <p:ext uri="{BB962C8B-B14F-4D97-AF65-F5344CB8AC3E}">
        <p14:creationId xmlns:p14="http://schemas.microsoft.com/office/powerpoint/2010/main" val="1506351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21964-9996-4C6F-8769-CDA21CF8C855}"/>
              </a:ext>
            </a:extLst>
          </p:cNvPr>
          <p:cNvSpPr>
            <a:spLocks noGrp="1"/>
          </p:cNvSpPr>
          <p:nvPr>
            <p:ph type="title"/>
          </p:nvPr>
        </p:nvSpPr>
        <p:spPr>
          <a:xfrm>
            <a:off x="1376582" y="555812"/>
            <a:ext cx="8596668" cy="797859"/>
          </a:xfrm>
        </p:spPr>
        <p:txBody>
          <a:bodyPr/>
          <a:lstStyle/>
          <a:p>
            <a:r>
              <a:rPr lang="en-US" b="1" dirty="0"/>
              <a:t>Seller/User Sequence Diagram</a:t>
            </a:r>
            <a:r>
              <a:rPr lang="en-PK" dirty="0"/>
              <a:t> </a:t>
            </a:r>
          </a:p>
        </p:txBody>
      </p:sp>
      <p:pic>
        <p:nvPicPr>
          <p:cNvPr id="3" name="Picture 2">
            <a:extLst>
              <a:ext uri="{FF2B5EF4-FFF2-40B4-BE49-F238E27FC236}">
                <a16:creationId xmlns:a16="http://schemas.microsoft.com/office/drawing/2014/main" id="{E1163C4B-804E-4B58-8D6C-02BAD1B3EB04}"/>
              </a:ext>
            </a:extLst>
          </p:cNvPr>
          <p:cNvPicPr/>
          <p:nvPr/>
        </p:nvPicPr>
        <p:blipFill>
          <a:blip r:embed="rId2">
            <a:extLst>
              <a:ext uri="{28A0092B-C50C-407E-A947-70E740481C1C}">
                <a14:useLocalDpi xmlns:a14="http://schemas.microsoft.com/office/drawing/2010/main" val="0"/>
              </a:ext>
            </a:extLst>
          </a:blip>
          <a:stretch>
            <a:fillRect/>
          </a:stretch>
        </p:blipFill>
        <p:spPr>
          <a:xfrm>
            <a:off x="1239314" y="1831601"/>
            <a:ext cx="7393698" cy="4533340"/>
          </a:xfrm>
          <a:prstGeom prst="rect">
            <a:avLst/>
          </a:prstGeom>
        </p:spPr>
      </p:pic>
    </p:spTree>
    <p:extLst>
      <p:ext uri="{BB962C8B-B14F-4D97-AF65-F5344CB8AC3E}">
        <p14:creationId xmlns:p14="http://schemas.microsoft.com/office/powerpoint/2010/main" val="3542308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B444-8DBF-43B2-A6D7-54194848510E}"/>
              </a:ext>
            </a:extLst>
          </p:cNvPr>
          <p:cNvSpPr>
            <a:spLocks noGrp="1"/>
          </p:cNvSpPr>
          <p:nvPr>
            <p:ph type="title"/>
          </p:nvPr>
        </p:nvSpPr>
        <p:spPr>
          <a:xfrm>
            <a:off x="1044887" y="233081"/>
            <a:ext cx="8596668" cy="878541"/>
          </a:xfrm>
        </p:spPr>
        <p:txBody>
          <a:bodyPr>
            <a:normAutofit fontScale="90000"/>
          </a:bodyPr>
          <a:lstStyle/>
          <a:p>
            <a:r>
              <a:rPr lang="en-US" b="1" dirty="0"/>
              <a:t>   Buyer/User Sequence Diagram</a:t>
            </a:r>
            <a:br>
              <a:rPr lang="en-PK" dirty="0"/>
            </a:br>
            <a:endParaRPr lang="en-PK" dirty="0"/>
          </a:p>
        </p:txBody>
      </p:sp>
      <p:pic>
        <p:nvPicPr>
          <p:cNvPr id="3" name="Picture 2">
            <a:extLst>
              <a:ext uri="{FF2B5EF4-FFF2-40B4-BE49-F238E27FC236}">
                <a16:creationId xmlns:a16="http://schemas.microsoft.com/office/drawing/2014/main" id="{D0A4C58A-59EA-4143-ADEC-E24CCB1E9C65}"/>
              </a:ext>
            </a:extLst>
          </p:cNvPr>
          <p:cNvPicPr/>
          <p:nvPr/>
        </p:nvPicPr>
        <p:blipFill>
          <a:blip r:embed="rId2">
            <a:extLst>
              <a:ext uri="{28A0092B-C50C-407E-A947-70E740481C1C}">
                <a14:useLocalDpi xmlns:a14="http://schemas.microsoft.com/office/drawing/2010/main" val="0"/>
              </a:ext>
            </a:extLst>
          </a:blip>
          <a:stretch>
            <a:fillRect/>
          </a:stretch>
        </p:blipFill>
        <p:spPr>
          <a:xfrm>
            <a:off x="1132504" y="1120589"/>
            <a:ext cx="6944696" cy="5504330"/>
          </a:xfrm>
          <a:prstGeom prst="rect">
            <a:avLst/>
          </a:prstGeom>
        </p:spPr>
      </p:pic>
    </p:spTree>
    <p:extLst>
      <p:ext uri="{BB962C8B-B14F-4D97-AF65-F5344CB8AC3E}">
        <p14:creationId xmlns:p14="http://schemas.microsoft.com/office/powerpoint/2010/main" val="62511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59B7-44B8-45C2-8DBF-FDFDAE2EE057}"/>
              </a:ext>
            </a:extLst>
          </p:cNvPr>
          <p:cNvSpPr>
            <a:spLocks noGrp="1"/>
          </p:cNvSpPr>
          <p:nvPr>
            <p:ph type="title"/>
          </p:nvPr>
        </p:nvSpPr>
        <p:spPr>
          <a:xfrm>
            <a:off x="650440" y="242047"/>
            <a:ext cx="8596668" cy="726141"/>
          </a:xfrm>
        </p:spPr>
        <p:txBody>
          <a:bodyPr>
            <a:normAutofit fontScale="90000"/>
          </a:bodyPr>
          <a:lstStyle/>
          <a:p>
            <a:r>
              <a:rPr lang="en-US" dirty="0"/>
              <a:t>            Admin Sequence Diagram:</a:t>
            </a:r>
            <a:br>
              <a:rPr lang="en-PK" b="1" dirty="0"/>
            </a:br>
            <a:endParaRPr lang="en-PK" dirty="0"/>
          </a:p>
        </p:txBody>
      </p:sp>
      <p:pic>
        <p:nvPicPr>
          <p:cNvPr id="3" name="Picture 2">
            <a:extLst>
              <a:ext uri="{FF2B5EF4-FFF2-40B4-BE49-F238E27FC236}">
                <a16:creationId xmlns:a16="http://schemas.microsoft.com/office/drawing/2014/main" id="{1F12A996-4715-4DEE-A594-4D719C639D6A}"/>
              </a:ext>
            </a:extLst>
          </p:cNvPr>
          <p:cNvPicPr/>
          <p:nvPr/>
        </p:nvPicPr>
        <p:blipFill>
          <a:blip r:embed="rId2">
            <a:extLst>
              <a:ext uri="{28A0092B-C50C-407E-A947-70E740481C1C}">
                <a14:useLocalDpi xmlns:a14="http://schemas.microsoft.com/office/drawing/2010/main" val="0"/>
              </a:ext>
            </a:extLst>
          </a:blip>
          <a:stretch>
            <a:fillRect/>
          </a:stretch>
        </p:blipFill>
        <p:spPr>
          <a:xfrm>
            <a:off x="1491092" y="871220"/>
            <a:ext cx="6645910" cy="5986780"/>
          </a:xfrm>
          <a:prstGeom prst="rect">
            <a:avLst/>
          </a:prstGeom>
        </p:spPr>
      </p:pic>
    </p:spTree>
    <p:extLst>
      <p:ext uri="{BB962C8B-B14F-4D97-AF65-F5344CB8AC3E}">
        <p14:creationId xmlns:p14="http://schemas.microsoft.com/office/powerpoint/2010/main" val="3954835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B141-A32B-4B1C-BE48-9D8E48BE8E7D}"/>
              </a:ext>
            </a:extLst>
          </p:cNvPr>
          <p:cNvSpPr>
            <a:spLocks noGrp="1"/>
          </p:cNvSpPr>
          <p:nvPr>
            <p:ph type="title"/>
          </p:nvPr>
        </p:nvSpPr>
        <p:spPr>
          <a:xfrm>
            <a:off x="1905499" y="2768600"/>
            <a:ext cx="8596668" cy="1320800"/>
          </a:xfrm>
        </p:spPr>
        <p:txBody>
          <a:bodyPr/>
          <a:lstStyle/>
          <a:p>
            <a:r>
              <a:rPr lang="en-US" dirty="0"/>
              <a:t>Logical Model/Class Diagram</a:t>
            </a:r>
            <a:endParaRPr lang="en-PK" dirty="0"/>
          </a:p>
        </p:txBody>
      </p:sp>
    </p:spTree>
    <p:extLst>
      <p:ext uri="{BB962C8B-B14F-4D97-AF65-F5344CB8AC3E}">
        <p14:creationId xmlns:p14="http://schemas.microsoft.com/office/powerpoint/2010/main" val="1304334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6A5CF6-5726-4FF4-899E-FDE20AA13AEF}"/>
              </a:ext>
            </a:extLst>
          </p:cNvPr>
          <p:cNvPicPr>
            <a:picLocks noChangeAspect="1"/>
          </p:cNvPicPr>
          <p:nvPr/>
        </p:nvPicPr>
        <p:blipFill>
          <a:blip r:embed="rId2"/>
          <a:stretch>
            <a:fillRect/>
          </a:stretch>
        </p:blipFill>
        <p:spPr>
          <a:xfrm>
            <a:off x="1600201" y="102476"/>
            <a:ext cx="7882757" cy="6755524"/>
          </a:xfrm>
          <a:prstGeom prst="rect">
            <a:avLst/>
          </a:prstGeom>
        </p:spPr>
      </p:pic>
    </p:spTree>
    <p:extLst>
      <p:ext uri="{BB962C8B-B14F-4D97-AF65-F5344CB8AC3E}">
        <p14:creationId xmlns:p14="http://schemas.microsoft.com/office/powerpoint/2010/main" val="1830560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87A82-5302-4B03-9943-BC25C2AB786A}"/>
              </a:ext>
            </a:extLst>
          </p:cNvPr>
          <p:cNvSpPr>
            <a:spLocks noGrp="1"/>
          </p:cNvSpPr>
          <p:nvPr>
            <p:ph type="title"/>
          </p:nvPr>
        </p:nvSpPr>
        <p:spPr>
          <a:xfrm>
            <a:off x="2084792" y="2608728"/>
            <a:ext cx="8596668" cy="2205317"/>
          </a:xfrm>
        </p:spPr>
        <p:txBody>
          <a:bodyPr>
            <a:noAutofit/>
          </a:bodyPr>
          <a:lstStyle/>
          <a:p>
            <a:r>
              <a:rPr lang="en-US" sz="5400" dirty="0"/>
              <a:t>Entity-Relationship Diagram</a:t>
            </a:r>
            <a:endParaRPr lang="en-PK" sz="5400" dirty="0"/>
          </a:p>
        </p:txBody>
      </p:sp>
    </p:spTree>
    <p:extLst>
      <p:ext uri="{BB962C8B-B14F-4D97-AF65-F5344CB8AC3E}">
        <p14:creationId xmlns:p14="http://schemas.microsoft.com/office/powerpoint/2010/main" val="2736672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45DF5C-53AA-4832-8F24-95932A0F21B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06823" y="78404"/>
            <a:ext cx="9108141" cy="6654090"/>
          </a:xfrm>
          <a:prstGeom prst="rect">
            <a:avLst/>
          </a:prstGeom>
        </p:spPr>
      </p:pic>
    </p:spTree>
    <p:extLst>
      <p:ext uri="{BB962C8B-B14F-4D97-AF65-F5344CB8AC3E}">
        <p14:creationId xmlns:p14="http://schemas.microsoft.com/office/powerpoint/2010/main" val="3120715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6E9F4-E7C7-488B-B784-FDD725AE7DAB}"/>
              </a:ext>
            </a:extLst>
          </p:cNvPr>
          <p:cNvSpPr>
            <a:spLocks noGrp="1"/>
          </p:cNvSpPr>
          <p:nvPr>
            <p:ph type="title"/>
          </p:nvPr>
        </p:nvSpPr>
        <p:spPr>
          <a:xfrm>
            <a:off x="2147545" y="251012"/>
            <a:ext cx="8596668" cy="762000"/>
          </a:xfrm>
        </p:spPr>
        <p:txBody>
          <a:bodyPr/>
          <a:lstStyle/>
          <a:p>
            <a:r>
              <a:rPr lang="en-US" dirty="0"/>
              <a:t>Database diagram</a:t>
            </a:r>
            <a:endParaRPr lang="en-PK" dirty="0"/>
          </a:p>
        </p:txBody>
      </p:sp>
      <p:pic>
        <p:nvPicPr>
          <p:cNvPr id="3" name="Picture 2">
            <a:extLst>
              <a:ext uri="{FF2B5EF4-FFF2-40B4-BE49-F238E27FC236}">
                <a16:creationId xmlns:a16="http://schemas.microsoft.com/office/drawing/2014/main" id="{1151A720-532B-4EC0-9003-1FE6D7BD95F7}"/>
              </a:ext>
            </a:extLst>
          </p:cNvPr>
          <p:cNvPicPr/>
          <p:nvPr/>
        </p:nvPicPr>
        <p:blipFill>
          <a:blip r:embed="rId2">
            <a:extLst>
              <a:ext uri="{28A0092B-C50C-407E-A947-70E740481C1C}">
                <a14:useLocalDpi xmlns:a14="http://schemas.microsoft.com/office/drawing/2010/main" val="0"/>
              </a:ext>
            </a:extLst>
          </a:blip>
          <a:stretch>
            <a:fillRect/>
          </a:stretch>
        </p:blipFill>
        <p:spPr>
          <a:xfrm>
            <a:off x="890456" y="1013012"/>
            <a:ext cx="8432838" cy="5593976"/>
          </a:xfrm>
          <a:prstGeom prst="rect">
            <a:avLst/>
          </a:prstGeom>
        </p:spPr>
      </p:pic>
    </p:spTree>
    <p:extLst>
      <p:ext uri="{BB962C8B-B14F-4D97-AF65-F5344CB8AC3E}">
        <p14:creationId xmlns:p14="http://schemas.microsoft.com/office/powerpoint/2010/main" val="456558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1D3368-0382-4657-A758-CAF9FC99B1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06" y="456121"/>
            <a:ext cx="9305365" cy="5751815"/>
          </a:xfrm>
          <a:prstGeom prst="rect">
            <a:avLst/>
          </a:prstGeom>
        </p:spPr>
      </p:pic>
    </p:spTree>
    <p:extLst>
      <p:ext uri="{BB962C8B-B14F-4D97-AF65-F5344CB8AC3E}">
        <p14:creationId xmlns:p14="http://schemas.microsoft.com/office/powerpoint/2010/main" val="384108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1EFC-CCDE-42CD-A83D-307F0D30FC51}"/>
              </a:ext>
            </a:extLst>
          </p:cNvPr>
          <p:cNvSpPr>
            <a:spLocks noGrp="1"/>
          </p:cNvSpPr>
          <p:nvPr>
            <p:ph type="title"/>
          </p:nvPr>
        </p:nvSpPr>
        <p:spPr>
          <a:xfrm>
            <a:off x="677334" y="941293"/>
            <a:ext cx="8596668" cy="2259106"/>
          </a:xfrm>
        </p:spPr>
        <p:txBody>
          <a:bodyPr/>
          <a:lstStyle/>
          <a:p>
            <a:r>
              <a:rPr lang="en-US" dirty="0"/>
              <a:t>           </a:t>
            </a:r>
            <a:r>
              <a:rPr lang="en-US" sz="4800" dirty="0"/>
              <a:t>Online Market place for</a:t>
            </a:r>
            <a:br>
              <a:rPr lang="en-US" sz="4800" dirty="0"/>
            </a:br>
            <a:r>
              <a:rPr lang="en-US" sz="4800" dirty="0"/>
              <a:t>                used auto parts</a:t>
            </a:r>
            <a:endParaRPr lang="en-PK" sz="4800" dirty="0"/>
          </a:p>
        </p:txBody>
      </p:sp>
      <p:pic>
        <p:nvPicPr>
          <p:cNvPr id="3" name="Picture 6" descr="C:\Users\usman.waheed\Desktop\vulogo.jpg">
            <a:extLst>
              <a:ext uri="{FF2B5EF4-FFF2-40B4-BE49-F238E27FC236}">
                <a16:creationId xmlns:a16="http://schemas.microsoft.com/office/drawing/2014/main" id="{7C86F3AB-9260-4262-841B-A48D0DDDE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9270" y="3012142"/>
            <a:ext cx="2859741" cy="199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4134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8F4BB8-6C83-47B7-9636-D91344487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975" y="642391"/>
            <a:ext cx="9323295" cy="5408785"/>
          </a:xfrm>
          <a:prstGeom prst="rect">
            <a:avLst/>
          </a:prstGeom>
        </p:spPr>
      </p:pic>
    </p:spTree>
    <p:extLst>
      <p:ext uri="{BB962C8B-B14F-4D97-AF65-F5344CB8AC3E}">
        <p14:creationId xmlns:p14="http://schemas.microsoft.com/office/powerpoint/2010/main" val="2970065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A494F7-29D8-43BB-B683-066FC1D4D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41" y="317509"/>
            <a:ext cx="9977718" cy="6222982"/>
          </a:xfrm>
          <a:prstGeom prst="rect">
            <a:avLst/>
          </a:prstGeom>
        </p:spPr>
      </p:pic>
    </p:spTree>
    <p:extLst>
      <p:ext uri="{BB962C8B-B14F-4D97-AF65-F5344CB8AC3E}">
        <p14:creationId xmlns:p14="http://schemas.microsoft.com/office/powerpoint/2010/main" val="1853546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D6C399-96D5-4969-8D69-12B4331DF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494" y="472104"/>
            <a:ext cx="8435788" cy="5913792"/>
          </a:xfrm>
          <a:prstGeom prst="rect">
            <a:avLst/>
          </a:prstGeom>
        </p:spPr>
      </p:pic>
    </p:spTree>
    <p:extLst>
      <p:ext uri="{BB962C8B-B14F-4D97-AF65-F5344CB8AC3E}">
        <p14:creationId xmlns:p14="http://schemas.microsoft.com/office/powerpoint/2010/main" val="7142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FA19D8-A2B6-45D7-882D-EDECA520CA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76" y="467354"/>
            <a:ext cx="9852212" cy="5923291"/>
          </a:xfrm>
          <a:prstGeom prst="rect">
            <a:avLst/>
          </a:prstGeom>
        </p:spPr>
      </p:pic>
    </p:spTree>
    <p:extLst>
      <p:ext uri="{BB962C8B-B14F-4D97-AF65-F5344CB8AC3E}">
        <p14:creationId xmlns:p14="http://schemas.microsoft.com/office/powerpoint/2010/main" val="2716780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F99E5-BDFC-4D74-A0D2-21888C40F141}"/>
              </a:ext>
            </a:extLst>
          </p:cNvPr>
          <p:cNvSpPr>
            <a:spLocks noGrp="1"/>
          </p:cNvSpPr>
          <p:nvPr>
            <p:ph type="title"/>
          </p:nvPr>
        </p:nvSpPr>
        <p:spPr/>
        <p:txBody>
          <a:bodyPr/>
          <a:lstStyle/>
          <a:p>
            <a:r>
              <a:rPr lang="en-US" b="1" dirty="0"/>
              <a:t> Development Tools &amp; Technologies</a:t>
            </a:r>
            <a:br>
              <a:rPr lang="en-PK" dirty="0"/>
            </a:br>
            <a:endParaRPr lang="en-PK" dirty="0"/>
          </a:p>
        </p:txBody>
      </p:sp>
      <p:sp>
        <p:nvSpPr>
          <p:cNvPr id="3" name="Content Placeholder 2">
            <a:extLst>
              <a:ext uri="{FF2B5EF4-FFF2-40B4-BE49-F238E27FC236}">
                <a16:creationId xmlns:a16="http://schemas.microsoft.com/office/drawing/2014/main" id="{E2C65543-480C-465C-B0FE-B2A882B13AC5}"/>
              </a:ext>
            </a:extLst>
          </p:cNvPr>
          <p:cNvSpPr>
            <a:spLocks noGrp="1"/>
          </p:cNvSpPr>
          <p:nvPr>
            <p:ph idx="1"/>
          </p:nvPr>
        </p:nvSpPr>
        <p:spPr/>
        <p:txBody>
          <a:bodyPr/>
          <a:lstStyle/>
          <a:p>
            <a:r>
              <a:rPr lang="en-US" dirty="0"/>
              <a:t>Vs code </a:t>
            </a:r>
            <a:endParaRPr lang="en-PK" dirty="0"/>
          </a:p>
          <a:p>
            <a:pPr lvl="0"/>
            <a:r>
              <a:rPr lang="en-US" dirty="0"/>
              <a:t>PHP</a:t>
            </a:r>
            <a:endParaRPr lang="en-PK" dirty="0"/>
          </a:p>
          <a:p>
            <a:pPr lvl="0"/>
            <a:r>
              <a:rPr lang="en-US" dirty="0"/>
              <a:t>MYSQL</a:t>
            </a:r>
            <a:endParaRPr lang="en-PK" dirty="0"/>
          </a:p>
          <a:p>
            <a:pPr lvl="0"/>
            <a:r>
              <a:rPr lang="en-US" dirty="0"/>
              <a:t>BOOTSTRAP</a:t>
            </a:r>
            <a:endParaRPr lang="en-PK" dirty="0"/>
          </a:p>
          <a:p>
            <a:pPr lvl="0"/>
            <a:r>
              <a:rPr lang="en-US" dirty="0"/>
              <a:t>HTML</a:t>
            </a:r>
            <a:endParaRPr lang="en-PK" dirty="0"/>
          </a:p>
          <a:p>
            <a:pPr lvl="0"/>
            <a:r>
              <a:rPr lang="en-US" dirty="0"/>
              <a:t>CSS</a:t>
            </a:r>
            <a:endParaRPr lang="en-PK" dirty="0"/>
          </a:p>
          <a:p>
            <a:pPr lvl="0"/>
            <a:r>
              <a:rPr lang="en-US" dirty="0"/>
              <a:t>JAVASCRIPT</a:t>
            </a:r>
            <a:endParaRPr lang="en-PK" dirty="0"/>
          </a:p>
          <a:p>
            <a:pPr lvl="0"/>
            <a:r>
              <a:rPr lang="en-US" dirty="0"/>
              <a:t>XAMPP</a:t>
            </a:r>
            <a:endParaRPr lang="en-PK" dirty="0"/>
          </a:p>
          <a:p>
            <a:endParaRPr lang="en-PK" dirty="0"/>
          </a:p>
        </p:txBody>
      </p:sp>
    </p:spTree>
    <p:extLst>
      <p:ext uri="{BB962C8B-B14F-4D97-AF65-F5344CB8AC3E}">
        <p14:creationId xmlns:p14="http://schemas.microsoft.com/office/powerpoint/2010/main" val="1966285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1C71-AD59-4C02-83A4-DF3F1A4B7DE8}"/>
              </a:ext>
            </a:extLst>
          </p:cNvPr>
          <p:cNvSpPr>
            <a:spLocks noGrp="1"/>
          </p:cNvSpPr>
          <p:nvPr>
            <p:ph type="title"/>
          </p:nvPr>
        </p:nvSpPr>
        <p:spPr>
          <a:xfrm>
            <a:off x="874557" y="1954305"/>
            <a:ext cx="8596668" cy="1748119"/>
          </a:xfrm>
        </p:spPr>
        <p:txBody>
          <a:bodyPr>
            <a:noAutofit/>
          </a:bodyPr>
          <a:lstStyle/>
          <a:p>
            <a:r>
              <a:rPr lang="en-US" sz="8800" dirty="0"/>
              <a:t>    </a:t>
            </a:r>
            <a:r>
              <a:rPr lang="en-US" sz="9600" dirty="0">
                <a:latin typeface="Monotype Corsiva" panose="03010101010201010101" pitchFamily="66" charset="0"/>
              </a:rPr>
              <a:t>Thank you</a:t>
            </a:r>
            <a:endParaRPr lang="en-PK" sz="9600" dirty="0">
              <a:latin typeface="Monotype Corsiva" panose="03010101010201010101" pitchFamily="66" charset="0"/>
            </a:endParaRPr>
          </a:p>
        </p:txBody>
      </p:sp>
    </p:spTree>
    <p:extLst>
      <p:ext uri="{BB962C8B-B14F-4D97-AF65-F5344CB8AC3E}">
        <p14:creationId xmlns:p14="http://schemas.microsoft.com/office/powerpoint/2010/main" val="1724690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84340-78C0-42B6-9436-AB5223303FAC}"/>
              </a:ext>
            </a:extLst>
          </p:cNvPr>
          <p:cNvSpPr>
            <a:spLocks noGrp="1"/>
          </p:cNvSpPr>
          <p:nvPr>
            <p:ph type="title"/>
          </p:nvPr>
        </p:nvSpPr>
        <p:spPr>
          <a:xfrm>
            <a:off x="1983690" y="1947833"/>
            <a:ext cx="8224619" cy="2095250"/>
          </a:xfrm>
        </p:spPr>
        <p:txBody>
          <a:bodyPr>
            <a:normAutofit/>
          </a:bodyPr>
          <a:lstStyle/>
          <a:p>
            <a:r>
              <a:rPr lang="en-US" b="1" dirty="0"/>
              <a:t>Group Id:  S24027DCF0</a:t>
            </a:r>
            <a:br>
              <a:rPr lang="en-US" b="1" dirty="0"/>
            </a:br>
            <a:r>
              <a:rPr lang="en-US" dirty="0"/>
              <a:t> Student ID:</a:t>
            </a:r>
            <a:r>
              <a:rPr lang="en-US" b="1" dirty="0"/>
              <a:t>(mc220205099) </a:t>
            </a:r>
            <a:br>
              <a:rPr lang="en-US" b="1" dirty="0"/>
            </a:br>
            <a:r>
              <a:rPr lang="en-US" b="1" dirty="0"/>
              <a:t>Supervisor Name :</a:t>
            </a:r>
            <a:r>
              <a:rPr lang="en-US" dirty="0"/>
              <a:t> </a:t>
            </a:r>
            <a:r>
              <a:rPr lang="en-US" b="1" dirty="0" err="1"/>
              <a:t>Sohail</a:t>
            </a:r>
            <a:r>
              <a:rPr lang="en-US" b="1" dirty="0"/>
              <a:t> Aamir</a:t>
            </a:r>
            <a:endParaRPr lang="en-PK" dirty="0"/>
          </a:p>
        </p:txBody>
      </p:sp>
    </p:spTree>
    <p:extLst>
      <p:ext uri="{BB962C8B-B14F-4D97-AF65-F5344CB8AC3E}">
        <p14:creationId xmlns:p14="http://schemas.microsoft.com/office/powerpoint/2010/main" val="3062042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2F08B-7F5C-4062-ABAB-3A6277068FFC}"/>
              </a:ext>
            </a:extLst>
          </p:cNvPr>
          <p:cNvSpPr>
            <a:spLocks noGrp="1"/>
          </p:cNvSpPr>
          <p:nvPr>
            <p:ph type="title"/>
          </p:nvPr>
        </p:nvSpPr>
        <p:spPr/>
        <p:txBody>
          <a:bodyPr/>
          <a:lstStyle/>
          <a:p>
            <a:r>
              <a:rPr lang="en-US" dirty="0"/>
              <a:t>             INTRODUCTION OF </a:t>
            </a:r>
            <a:br>
              <a:rPr lang="en-US" dirty="0"/>
            </a:br>
            <a:r>
              <a:rPr lang="en-US" dirty="0"/>
              <a:t>                     PROJECT</a:t>
            </a:r>
            <a:endParaRPr lang="en-PK" b="1" dirty="0"/>
          </a:p>
        </p:txBody>
      </p:sp>
      <p:sp>
        <p:nvSpPr>
          <p:cNvPr id="3" name="Content Placeholder 2">
            <a:extLst>
              <a:ext uri="{FF2B5EF4-FFF2-40B4-BE49-F238E27FC236}">
                <a16:creationId xmlns:a16="http://schemas.microsoft.com/office/drawing/2014/main" id="{FC05453B-164A-4583-969B-7DD56D535B2E}"/>
              </a:ext>
            </a:extLst>
          </p:cNvPr>
          <p:cNvSpPr>
            <a:spLocks noGrp="1"/>
          </p:cNvSpPr>
          <p:nvPr>
            <p:ph idx="1"/>
          </p:nvPr>
        </p:nvSpPr>
        <p:spPr/>
        <p:txBody>
          <a:bodyPr/>
          <a:lstStyle/>
          <a:p>
            <a:pPr algn="just">
              <a:lnSpc>
                <a:spcPct val="200000"/>
              </a:lnSpc>
            </a:pPr>
            <a:r>
              <a:rPr lang="en-US" dirty="0"/>
              <a:t>ECO Trade Hub is an online marketplace designed for buying and selling used auto parts. The platform provides features for user registration, product listing, product search, order placement, user communication, and ratings and reviews. It aims to promote environmental sustainability by encouraging the reuse of auto parts. The platform also includes administrative functionalities for user and product management, as well as reporting. </a:t>
            </a:r>
            <a:endParaRPr lang="en-PK" dirty="0"/>
          </a:p>
        </p:txBody>
      </p:sp>
    </p:spTree>
    <p:extLst>
      <p:ext uri="{BB962C8B-B14F-4D97-AF65-F5344CB8AC3E}">
        <p14:creationId xmlns:p14="http://schemas.microsoft.com/office/powerpoint/2010/main" val="2741416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8F197F-8747-4E99-B8EF-CD70279E1925}"/>
              </a:ext>
            </a:extLst>
          </p:cNvPr>
          <p:cNvPicPr/>
          <p:nvPr/>
        </p:nvPicPr>
        <p:blipFill>
          <a:blip r:embed="rId2" cstate="print"/>
          <a:srcRect/>
          <a:stretch>
            <a:fillRect/>
          </a:stretch>
        </p:blipFill>
        <p:spPr>
          <a:xfrm>
            <a:off x="1093694" y="502023"/>
            <a:ext cx="7628965" cy="5737411"/>
          </a:xfrm>
          <a:prstGeom prst="rect">
            <a:avLst/>
          </a:prstGeom>
          <a:ln>
            <a:noFill/>
          </a:ln>
        </p:spPr>
      </p:pic>
    </p:spTree>
    <p:extLst>
      <p:ext uri="{BB962C8B-B14F-4D97-AF65-F5344CB8AC3E}">
        <p14:creationId xmlns:p14="http://schemas.microsoft.com/office/powerpoint/2010/main" val="1732421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5665EA-B4D8-475E-A363-6C26F9EDF612}"/>
              </a:ext>
            </a:extLst>
          </p:cNvPr>
          <p:cNvPicPr>
            <a:picLocks noChangeAspect="1"/>
          </p:cNvPicPr>
          <p:nvPr/>
        </p:nvPicPr>
        <p:blipFill>
          <a:blip r:embed="rId2"/>
          <a:stretch>
            <a:fillRect/>
          </a:stretch>
        </p:blipFill>
        <p:spPr>
          <a:xfrm>
            <a:off x="1743952" y="107576"/>
            <a:ext cx="6557366" cy="6660777"/>
          </a:xfrm>
          <a:prstGeom prst="rect">
            <a:avLst/>
          </a:prstGeom>
        </p:spPr>
      </p:pic>
    </p:spTree>
    <p:extLst>
      <p:ext uri="{BB962C8B-B14F-4D97-AF65-F5344CB8AC3E}">
        <p14:creationId xmlns:p14="http://schemas.microsoft.com/office/powerpoint/2010/main" val="3407439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BBCC-FEDA-4707-A1B7-31268D7A7BF7}"/>
              </a:ext>
            </a:extLst>
          </p:cNvPr>
          <p:cNvSpPr>
            <a:spLocks noGrp="1"/>
          </p:cNvSpPr>
          <p:nvPr>
            <p:ph type="title"/>
          </p:nvPr>
        </p:nvSpPr>
        <p:spPr>
          <a:xfrm>
            <a:off x="677334" y="609600"/>
            <a:ext cx="8596668" cy="824753"/>
          </a:xfrm>
        </p:spPr>
        <p:txBody>
          <a:bodyPr/>
          <a:lstStyle/>
          <a:p>
            <a:r>
              <a:rPr lang="en-US" dirty="0"/>
              <a:t>         Business Rules Catalog</a:t>
            </a:r>
            <a:endParaRPr lang="en-PK" dirty="0"/>
          </a:p>
        </p:txBody>
      </p:sp>
      <p:sp>
        <p:nvSpPr>
          <p:cNvPr id="4" name="Rectangle 1">
            <a:extLst>
              <a:ext uri="{FF2B5EF4-FFF2-40B4-BE49-F238E27FC236}">
                <a16:creationId xmlns:a16="http://schemas.microsoft.com/office/drawing/2014/main" id="{1AA7333C-F910-4C65-8413-661730BB297C}"/>
              </a:ext>
            </a:extLst>
          </p:cNvPr>
          <p:cNvSpPr>
            <a:spLocks noGrp="1" noChangeArrowheads="1"/>
          </p:cNvSpPr>
          <p:nvPr>
            <p:ph idx="1"/>
          </p:nvPr>
        </p:nvSpPr>
        <p:spPr bwMode="auto">
          <a:xfrm>
            <a:off x="1187803" y="1387812"/>
            <a:ext cx="8956298" cy="3884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PK" altLang="en-PK" sz="1800" b="1" i="0" u="none" strike="noStrike" cap="none" normalizeH="0" baseline="0" dirty="0">
                <a:ln>
                  <a:noFill/>
                </a:ln>
                <a:solidFill>
                  <a:schemeClr val="tx1"/>
                </a:solidFill>
                <a:effectLst/>
                <a:latin typeface="Arial" panose="020B0604020202020204" pitchFamily="34" charset="0"/>
              </a:rPr>
              <a:t>User Registration:</a:t>
            </a:r>
            <a:r>
              <a:rPr kumimoji="0" lang="en-PK" altLang="en-PK" sz="1800" b="0" i="0" u="none" strike="noStrike" cap="none" normalizeH="0" baseline="0" dirty="0">
                <a:ln>
                  <a:noFill/>
                </a:ln>
                <a:solidFill>
                  <a:schemeClr val="tx1"/>
                </a:solidFill>
                <a:effectLst/>
                <a:latin typeface="Arial" panose="020B0604020202020204" pitchFamily="34" charset="0"/>
              </a:rPr>
              <a:t> Users must register to buy or sell products.</a:t>
            </a: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PK" altLang="en-PK" sz="1800" b="1" i="0" u="none" strike="noStrike" cap="none" normalizeH="0" baseline="0" dirty="0">
                <a:ln>
                  <a:noFill/>
                </a:ln>
                <a:solidFill>
                  <a:schemeClr val="tx1"/>
                </a:solidFill>
                <a:effectLst/>
                <a:latin typeface="Arial" panose="020B0604020202020204" pitchFamily="34" charset="0"/>
              </a:rPr>
              <a:t>Product Listings:</a:t>
            </a:r>
            <a:r>
              <a:rPr kumimoji="0" lang="en-PK" altLang="en-PK" sz="1800" b="0" i="0" u="none" strike="noStrike" cap="none" normalizeH="0" baseline="0" dirty="0">
                <a:ln>
                  <a:noFill/>
                </a:ln>
                <a:solidFill>
                  <a:schemeClr val="tx1"/>
                </a:solidFill>
                <a:effectLst/>
                <a:latin typeface="Arial" panose="020B0604020202020204" pitchFamily="34" charset="0"/>
              </a:rPr>
              <a:t> Sellers can list auto parts with details and images.</a:t>
            </a: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PK" altLang="en-PK" sz="1800" b="1" i="0" u="none" strike="noStrike" cap="none" normalizeH="0" baseline="0" dirty="0">
                <a:ln>
                  <a:noFill/>
                </a:ln>
                <a:solidFill>
                  <a:schemeClr val="tx1"/>
                </a:solidFill>
                <a:effectLst/>
                <a:latin typeface="Arial" panose="020B0604020202020204" pitchFamily="34" charset="0"/>
              </a:rPr>
              <a:t>Search and Filter:</a:t>
            </a:r>
            <a:r>
              <a:rPr kumimoji="0" lang="en-PK" altLang="en-PK" sz="1800" b="0" i="0" u="none" strike="noStrike" cap="none" normalizeH="0" baseline="0" dirty="0">
                <a:ln>
                  <a:noFill/>
                </a:ln>
                <a:solidFill>
                  <a:schemeClr val="tx1"/>
                </a:solidFill>
                <a:effectLst/>
                <a:latin typeface="Arial" panose="020B0604020202020204" pitchFamily="34" charset="0"/>
              </a:rPr>
              <a:t> Users can search and filter products.</a:t>
            </a: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PK" altLang="en-PK" sz="1800" b="1" i="0" u="none" strike="noStrike" cap="none" normalizeH="0" baseline="0" dirty="0">
                <a:ln>
                  <a:noFill/>
                </a:ln>
                <a:solidFill>
                  <a:schemeClr val="tx1"/>
                </a:solidFill>
                <a:effectLst/>
                <a:latin typeface="Arial" panose="020B0604020202020204" pitchFamily="34" charset="0"/>
              </a:rPr>
              <a:t>Order Placement:</a:t>
            </a:r>
            <a:r>
              <a:rPr kumimoji="0" lang="en-PK" altLang="en-PK" sz="1800" b="0" i="0" u="none" strike="noStrike" cap="none" normalizeH="0" baseline="0" dirty="0">
                <a:ln>
                  <a:noFill/>
                </a:ln>
                <a:solidFill>
                  <a:schemeClr val="tx1"/>
                </a:solidFill>
                <a:effectLst/>
                <a:latin typeface="Arial" panose="020B0604020202020204" pitchFamily="34" charset="0"/>
              </a:rPr>
              <a:t> Users can place orders and choose payment options.</a:t>
            </a: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PK" altLang="en-PK" sz="1800" b="1" i="0" u="none" strike="noStrike" cap="none" normalizeH="0" baseline="0" dirty="0">
                <a:ln>
                  <a:noFill/>
                </a:ln>
                <a:solidFill>
                  <a:schemeClr val="tx1"/>
                </a:solidFill>
                <a:effectLst/>
                <a:latin typeface="Arial" panose="020B0604020202020204" pitchFamily="34" charset="0"/>
              </a:rPr>
              <a:t>User Communication:</a:t>
            </a:r>
            <a:r>
              <a:rPr kumimoji="0" lang="en-PK" altLang="en-PK" sz="1800" b="0" i="0" u="none" strike="noStrike" cap="none" normalizeH="0" baseline="0" dirty="0">
                <a:ln>
                  <a:noFill/>
                </a:ln>
                <a:solidFill>
                  <a:schemeClr val="tx1"/>
                </a:solidFill>
                <a:effectLst/>
                <a:latin typeface="Arial" panose="020B0604020202020204" pitchFamily="34" charset="0"/>
              </a:rPr>
              <a:t> Buyers and sellers can communicate through the platform.</a:t>
            </a: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PK" altLang="en-PK" sz="1800" b="1" i="0" u="none" strike="noStrike" cap="none" normalizeH="0" baseline="0" dirty="0">
                <a:ln>
                  <a:noFill/>
                </a:ln>
                <a:solidFill>
                  <a:schemeClr val="tx1"/>
                </a:solidFill>
                <a:effectLst/>
                <a:latin typeface="Arial" panose="020B0604020202020204" pitchFamily="34" charset="0"/>
              </a:rPr>
              <a:t>Ratings and Reviews:</a:t>
            </a:r>
            <a:r>
              <a:rPr kumimoji="0" lang="en-PK" altLang="en-PK" sz="1800" b="0" i="0" u="none" strike="noStrike" cap="none" normalizeH="0" baseline="0" dirty="0">
                <a:ln>
                  <a:noFill/>
                </a:ln>
                <a:solidFill>
                  <a:schemeClr val="tx1"/>
                </a:solidFill>
                <a:effectLst/>
                <a:latin typeface="Arial" panose="020B0604020202020204" pitchFamily="34" charset="0"/>
              </a:rPr>
              <a:t> Buyers can rate and review products.</a:t>
            </a: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PK" altLang="en-PK" sz="1800" b="1" i="0" u="none" strike="noStrike" cap="none" normalizeH="0" baseline="0" dirty="0">
                <a:ln>
                  <a:noFill/>
                </a:ln>
                <a:solidFill>
                  <a:schemeClr val="tx1"/>
                </a:solidFill>
                <a:effectLst/>
                <a:latin typeface="Arial" panose="020B0604020202020204" pitchFamily="34" charset="0"/>
              </a:rPr>
              <a:t>Admin Controls:</a:t>
            </a:r>
            <a:r>
              <a:rPr kumimoji="0" lang="en-PK" altLang="en-PK" sz="1800" b="0" i="0" u="none" strike="noStrike" cap="none" normalizeH="0" baseline="0" dirty="0">
                <a:ln>
                  <a:noFill/>
                </a:ln>
                <a:solidFill>
                  <a:schemeClr val="tx1"/>
                </a:solidFill>
                <a:effectLst/>
                <a:latin typeface="Arial" panose="020B0604020202020204" pitchFamily="34" charset="0"/>
              </a:rPr>
              <a:t> Admins can manage users and product listings.</a:t>
            </a:r>
          </a:p>
        </p:txBody>
      </p:sp>
    </p:spTree>
    <p:extLst>
      <p:ext uri="{BB962C8B-B14F-4D97-AF65-F5344CB8AC3E}">
        <p14:creationId xmlns:p14="http://schemas.microsoft.com/office/powerpoint/2010/main" val="2848171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2D0DB4F-A8B9-4BA8-93FD-51514C1FA757}"/>
              </a:ext>
            </a:extLst>
          </p:cNvPr>
          <p:cNvSpPr>
            <a:spLocks noChangeArrowheads="1"/>
          </p:cNvSpPr>
          <p:nvPr/>
        </p:nvSpPr>
        <p:spPr bwMode="auto">
          <a:xfrm>
            <a:off x="1532964" y="1255059"/>
            <a:ext cx="1468996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K"/>
          </a:p>
        </p:txBody>
      </p:sp>
      <p:graphicFrame>
        <p:nvGraphicFramePr>
          <p:cNvPr id="3" name="Object 2">
            <a:extLst>
              <a:ext uri="{FF2B5EF4-FFF2-40B4-BE49-F238E27FC236}">
                <a16:creationId xmlns:a16="http://schemas.microsoft.com/office/drawing/2014/main" id="{F2CB0D47-3480-4CBA-B13A-E17DD21405FC}"/>
              </a:ext>
            </a:extLst>
          </p:cNvPr>
          <p:cNvGraphicFramePr>
            <a:graphicFrameLocks noChangeAspect="1"/>
          </p:cNvGraphicFramePr>
          <p:nvPr>
            <p:extLst>
              <p:ext uri="{D42A27DB-BD31-4B8C-83A1-F6EECF244321}">
                <p14:modId xmlns:p14="http://schemas.microsoft.com/office/powerpoint/2010/main" val="1250286186"/>
              </p:ext>
            </p:extLst>
          </p:nvPr>
        </p:nvGraphicFramePr>
        <p:xfrm>
          <a:off x="1013013" y="582706"/>
          <a:ext cx="8534400" cy="5020232"/>
        </p:xfrm>
        <a:graphic>
          <a:graphicData uri="http://schemas.openxmlformats.org/presentationml/2006/ole">
            <mc:AlternateContent xmlns:mc="http://schemas.openxmlformats.org/markup-compatibility/2006">
              <mc:Choice xmlns:v="urn:schemas-microsoft-com:vml" Requires="v">
                <p:oleObj spid="_x0000_s1026" name="Visio" r:id="rId3" imgW="7238646" imgH="3901424" progId="Visio.Drawing.15">
                  <p:embed/>
                </p:oleObj>
              </mc:Choice>
              <mc:Fallback>
                <p:oleObj name="Visio" r:id="rId3" imgW="7238646" imgH="3901424" progId="Visio.Drawing.15">
                  <p:embed/>
                  <p:pic>
                    <p:nvPicPr>
                      <p:cNvPr id="3" name="Object 2">
                        <a:extLst>
                          <a:ext uri="{FF2B5EF4-FFF2-40B4-BE49-F238E27FC236}">
                            <a16:creationId xmlns:a16="http://schemas.microsoft.com/office/drawing/2014/main" id="{F2CB0D47-3480-4CBA-B13A-E17DD21405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3013" y="582706"/>
                        <a:ext cx="8534400" cy="5020232"/>
                      </a:xfrm>
                      <a:prstGeom prst="rect">
                        <a:avLst/>
                      </a:prstGeom>
                      <a:noFill/>
                    </p:spPr>
                  </p:pic>
                </p:oleObj>
              </mc:Fallback>
            </mc:AlternateContent>
          </a:graphicData>
        </a:graphic>
      </p:graphicFrame>
    </p:spTree>
    <p:extLst>
      <p:ext uri="{BB962C8B-B14F-4D97-AF65-F5344CB8AC3E}">
        <p14:creationId xmlns:p14="http://schemas.microsoft.com/office/powerpoint/2010/main" val="835375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27165-2F61-4588-A0E6-6630082E94BE}"/>
              </a:ext>
            </a:extLst>
          </p:cNvPr>
          <p:cNvSpPr>
            <a:spLocks noGrp="1"/>
          </p:cNvSpPr>
          <p:nvPr>
            <p:ph type="title"/>
          </p:nvPr>
        </p:nvSpPr>
        <p:spPr>
          <a:xfrm>
            <a:off x="560793" y="746311"/>
            <a:ext cx="8596668" cy="753035"/>
          </a:xfrm>
        </p:spPr>
        <p:txBody>
          <a:bodyPr/>
          <a:lstStyle/>
          <a:p>
            <a:r>
              <a:rPr lang="en-US" dirty="0"/>
              <a:t>                     Team structure </a:t>
            </a:r>
            <a:endParaRPr lang="en-PK" dirty="0"/>
          </a:p>
        </p:txBody>
      </p:sp>
      <p:sp>
        <p:nvSpPr>
          <p:cNvPr id="4" name="Rectangle: Rounded Corners 3">
            <a:extLst>
              <a:ext uri="{FF2B5EF4-FFF2-40B4-BE49-F238E27FC236}">
                <a16:creationId xmlns:a16="http://schemas.microsoft.com/office/drawing/2014/main" id="{035E03F7-DF73-4CA9-A812-B26ED11637EE}"/>
              </a:ext>
            </a:extLst>
          </p:cNvPr>
          <p:cNvSpPr/>
          <p:nvPr/>
        </p:nvSpPr>
        <p:spPr>
          <a:xfrm>
            <a:off x="3956422" y="2057399"/>
            <a:ext cx="2043953" cy="797859"/>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Supervisor</a:t>
            </a:r>
          </a:p>
          <a:p>
            <a:pPr algn="ctr"/>
            <a:r>
              <a:rPr lang="en-US" dirty="0" err="1">
                <a:solidFill>
                  <a:schemeClr val="tx1"/>
                </a:solidFill>
              </a:rPr>
              <a:t>Sohail</a:t>
            </a:r>
            <a:r>
              <a:rPr lang="en-US" dirty="0">
                <a:solidFill>
                  <a:schemeClr val="tx1"/>
                </a:solidFill>
              </a:rPr>
              <a:t> Aamir</a:t>
            </a:r>
            <a:endParaRPr lang="en-PK" dirty="0">
              <a:solidFill>
                <a:schemeClr val="tx1"/>
              </a:solidFill>
            </a:endParaRPr>
          </a:p>
        </p:txBody>
      </p:sp>
      <p:sp>
        <p:nvSpPr>
          <p:cNvPr id="5" name="Content Placeholder 4">
            <a:extLst>
              <a:ext uri="{FF2B5EF4-FFF2-40B4-BE49-F238E27FC236}">
                <a16:creationId xmlns:a16="http://schemas.microsoft.com/office/drawing/2014/main" id="{B61CF9E1-C9D6-4C2A-A1F6-301ADBF8C24C}"/>
              </a:ext>
            </a:extLst>
          </p:cNvPr>
          <p:cNvSpPr>
            <a:spLocks noGrp="1"/>
          </p:cNvSpPr>
          <p:nvPr>
            <p:ph idx="1"/>
          </p:nvPr>
        </p:nvSpPr>
        <p:spPr>
          <a:xfrm>
            <a:off x="406400" y="4724400"/>
            <a:ext cx="2499360" cy="797859"/>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marL="0" indent="0" algn="ctr">
              <a:buNone/>
            </a:pPr>
            <a:r>
              <a:rPr lang="en-US" dirty="0">
                <a:solidFill>
                  <a:schemeClr val="tx1"/>
                </a:solidFill>
              </a:rPr>
              <a:t>SRS</a:t>
            </a:r>
          </a:p>
          <a:p>
            <a:pPr marL="0" indent="0" algn="ctr">
              <a:buNone/>
            </a:pPr>
            <a:r>
              <a:rPr lang="en-US" dirty="0">
                <a:solidFill>
                  <a:schemeClr val="tx1"/>
                </a:solidFill>
              </a:rPr>
              <a:t>Sonia </a:t>
            </a:r>
            <a:r>
              <a:rPr lang="en-US" dirty="0" err="1">
                <a:solidFill>
                  <a:schemeClr val="tx1"/>
                </a:solidFill>
              </a:rPr>
              <a:t>nazeer</a:t>
            </a:r>
            <a:endParaRPr lang="en-PK" dirty="0">
              <a:solidFill>
                <a:schemeClr val="tx1"/>
              </a:solidFill>
            </a:endParaRPr>
          </a:p>
        </p:txBody>
      </p:sp>
      <p:sp>
        <p:nvSpPr>
          <p:cNvPr id="6" name="Content Placeholder 4">
            <a:extLst>
              <a:ext uri="{FF2B5EF4-FFF2-40B4-BE49-F238E27FC236}">
                <a16:creationId xmlns:a16="http://schemas.microsoft.com/office/drawing/2014/main" id="{2661ED1B-1FFF-4F91-AD6C-47691A1AE5AB}"/>
              </a:ext>
            </a:extLst>
          </p:cNvPr>
          <p:cNvSpPr txBox="1">
            <a:spLocks/>
          </p:cNvSpPr>
          <p:nvPr/>
        </p:nvSpPr>
        <p:spPr>
          <a:xfrm>
            <a:off x="3609447" y="4724400"/>
            <a:ext cx="2499360" cy="797859"/>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pPr marL="0" indent="0" algn="ctr">
              <a:buFont typeface="Wingdings 3" charset="2"/>
              <a:buNone/>
            </a:pPr>
            <a:r>
              <a:rPr lang="en-US" dirty="0" err="1">
                <a:solidFill>
                  <a:schemeClr val="tx1"/>
                </a:solidFill>
              </a:rPr>
              <a:t>Designe</a:t>
            </a:r>
            <a:r>
              <a:rPr lang="en-US" dirty="0">
                <a:solidFill>
                  <a:schemeClr val="tx1"/>
                </a:solidFill>
              </a:rPr>
              <a:t> Document</a:t>
            </a:r>
          </a:p>
          <a:p>
            <a:pPr marL="0" indent="0" algn="ctr">
              <a:buFont typeface="Wingdings 3" charset="2"/>
              <a:buNone/>
            </a:pPr>
            <a:r>
              <a:rPr lang="en-US" dirty="0">
                <a:solidFill>
                  <a:schemeClr val="tx1"/>
                </a:solidFill>
              </a:rPr>
              <a:t>Sonia </a:t>
            </a:r>
            <a:r>
              <a:rPr lang="en-US" dirty="0" err="1">
                <a:solidFill>
                  <a:schemeClr val="tx1"/>
                </a:solidFill>
              </a:rPr>
              <a:t>nazeer</a:t>
            </a:r>
            <a:endParaRPr lang="en-PK" dirty="0">
              <a:solidFill>
                <a:schemeClr val="tx1"/>
              </a:solidFill>
            </a:endParaRPr>
          </a:p>
        </p:txBody>
      </p:sp>
      <p:sp>
        <p:nvSpPr>
          <p:cNvPr id="7" name="Content Placeholder 4">
            <a:extLst>
              <a:ext uri="{FF2B5EF4-FFF2-40B4-BE49-F238E27FC236}">
                <a16:creationId xmlns:a16="http://schemas.microsoft.com/office/drawing/2014/main" id="{464FC8F6-6400-4F23-9196-D8DD141AB3FC}"/>
              </a:ext>
            </a:extLst>
          </p:cNvPr>
          <p:cNvSpPr txBox="1">
            <a:spLocks/>
          </p:cNvSpPr>
          <p:nvPr/>
        </p:nvSpPr>
        <p:spPr>
          <a:xfrm>
            <a:off x="7101840" y="4724399"/>
            <a:ext cx="2499360" cy="797859"/>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pPr marL="0" indent="0" algn="ctr">
              <a:buFont typeface="Wingdings 3" charset="2"/>
              <a:buNone/>
            </a:pPr>
            <a:r>
              <a:rPr lang="en-US" dirty="0">
                <a:solidFill>
                  <a:schemeClr val="tx1"/>
                </a:solidFill>
              </a:rPr>
              <a:t>coding</a:t>
            </a:r>
          </a:p>
          <a:p>
            <a:pPr marL="0" indent="0" algn="ctr">
              <a:buFont typeface="Wingdings 3" charset="2"/>
              <a:buNone/>
            </a:pPr>
            <a:r>
              <a:rPr lang="en-US" dirty="0">
                <a:solidFill>
                  <a:schemeClr val="tx1"/>
                </a:solidFill>
              </a:rPr>
              <a:t>Sonia </a:t>
            </a:r>
            <a:r>
              <a:rPr lang="en-US" dirty="0" err="1">
                <a:solidFill>
                  <a:schemeClr val="tx1"/>
                </a:solidFill>
              </a:rPr>
              <a:t>nazeer</a:t>
            </a:r>
            <a:endParaRPr lang="en-PK" dirty="0">
              <a:solidFill>
                <a:schemeClr val="tx1"/>
              </a:solidFill>
            </a:endParaRPr>
          </a:p>
        </p:txBody>
      </p:sp>
      <p:cxnSp>
        <p:nvCxnSpPr>
          <p:cNvPr id="12" name="Connector: Elbow 11">
            <a:extLst>
              <a:ext uri="{FF2B5EF4-FFF2-40B4-BE49-F238E27FC236}">
                <a16:creationId xmlns:a16="http://schemas.microsoft.com/office/drawing/2014/main" id="{54DAD2CD-5228-42DC-B089-F44524A427F6}"/>
              </a:ext>
            </a:extLst>
          </p:cNvPr>
          <p:cNvCxnSpPr>
            <a:stCxn id="4" idx="1"/>
            <a:endCxn id="5" idx="0"/>
          </p:cNvCxnSpPr>
          <p:nvPr/>
        </p:nvCxnSpPr>
        <p:spPr>
          <a:xfrm rot="10800000" flipV="1">
            <a:off x="1656080" y="2456328"/>
            <a:ext cx="2300342" cy="226807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EAF3C06D-E2B0-424C-815B-8A8FEDAD76DC}"/>
              </a:ext>
            </a:extLst>
          </p:cNvPr>
          <p:cNvCxnSpPr>
            <a:cxnSpLocks/>
          </p:cNvCxnSpPr>
          <p:nvPr/>
        </p:nvCxnSpPr>
        <p:spPr>
          <a:xfrm>
            <a:off x="6051178" y="2456328"/>
            <a:ext cx="2006915" cy="226806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C401263-E0DC-4635-80EB-D3BE5CF25E1D}"/>
              </a:ext>
            </a:extLst>
          </p:cNvPr>
          <p:cNvCxnSpPr>
            <a:cxnSpLocks/>
            <a:stCxn id="4" idx="2"/>
          </p:cNvCxnSpPr>
          <p:nvPr/>
        </p:nvCxnSpPr>
        <p:spPr>
          <a:xfrm flipH="1">
            <a:off x="4972979" y="2855258"/>
            <a:ext cx="5420" cy="1869139"/>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4179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126</TotalTime>
  <Words>256</Words>
  <Application>Microsoft Office PowerPoint</Application>
  <PresentationFormat>Widescreen</PresentationFormat>
  <Paragraphs>38</Paragraphs>
  <Slides>25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2" baseType="lpstr">
      <vt:lpstr>Arial</vt:lpstr>
      <vt:lpstr>Monotype Corsiva</vt:lpstr>
      <vt:lpstr>Trebuchet MS</vt:lpstr>
      <vt:lpstr>Wingdings</vt:lpstr>
      <vt:lpstr>Wingdings 3</vt:lpstr>
      <vt:lpstr>Facet</vt:lpstr>
      <vt:lpstr>Visio</vt:lpstr>
      <vt:lpstr>PowerPoint Presentation</vt:lpstr>
      <vt:lpstr>           Online Market place for                 used auto parts</vt:lpstr>
      <vt:lpstr>Group Id:  S24027DCF0  Student ID:(mc220205099)  Supervisor Name : Sohail Aamir</vt:lpstr>
      <vt:lpstr>             INTRODUCTION OF                       PROJECT</vt:lpstr>
      <vt:lpstr>PowerPoint Presentation</vt:lpstr>
      <vt:lpstr>PowerPoint Presentation</vt:lpstr>
      <vt:lpstr>         Business Rules Catalog</vt:lpstr>
      <vt:lpstr>PowerPoint Presentation</vt:lpstr>
      <vt:lpstr>                     Team structure </vt:lpstr>
      <vt:lpstr>                 Project Schedule</vt:lpstr>
      <vt:lpstr>Seller/User Sequence Diagram </vt:lpstr>
      <vt:lpstr>   Buyer/User Sequence Diagram </vt:lpstr>
      <vt:lpstr>            Admin Sequence Diagram: </vt:lpstr>
      <vt:lpstr>Logical Model/Class Diagram</vt:lpstr>
      <vt:lpstr>PowerPoint Presentation</vt:lpstr>
      <vt:lpstr>Entity-Relationship Diagram</vt:lpstr>
      <vt:lpstr>PowerPoint Presentation</vt:lpstr>
      <vt:lpstr>Database diagram</vt:lpstr>
      <vt:lpstr>PowerPoint Presentation</vt:lpstr>
      <vt:lpstr>PowerPoint Presentation</vt:lpstr>
      <vt:lpstr>PowerPoint Presentation</vt:lpstr>
      <vt:lpstr>PowerPoint Presentation</vt:lpstr>
      <vt:lpstr>PowerPoint Presentation</vt:lpstr>
      <vt:lpstr> Development Tools &amp; Technologies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Vostro</dc:creator>
  <cp:lastModifiedBy>Vostro</cp:lastModifiedBy>
  <cp:revision>9</cp:revision>
  <dcterms:created xsi:type="dcterms:W3CDTF">2024-11-20T15:41:13Z</dcterms:created>
  <dcterms:modified xsi:type="dcterms:W3CDTF">2025-01-08T19:28:10Z</dcterms:modified>
</cp:coreProperties>
</file>