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E03F-3724-4EED-A522-F95F3BE37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36ED0-333A-4590-9596-BC4014E80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042E-AE33-4444-AA94-277E6AFA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D23B-840E-420A-9DE6-3EDA5475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63ED-91AD-404D-8906-5649C129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0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8B70-5F6D-40EC-A79D-CDD919B0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81CD3-4570-41BB-A0A6-B63DD0907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253BF-54B9-4B2D-95E1-DE72FE52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CCE4-1BDF-4339-A5FB-7AA5B4D0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891D-3D9E-4872-A6A2-87EB6ED9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7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DEB38-B749-44AC-8140-CDC865572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0C7D6-72EA-407B-92D4-5B3B79579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1AA6F-3AE1-48D5-972A-0FD46EB6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C331F-E509-4CCA-B9F1-EF404AAF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AB28C-D726-4558-8858-5B1E950E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70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1106-688E-4DEE-8D7E-7790D9F7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25E7A-A0E2-4897-BE32-920BCE27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8A0E-F32C-46A6-AC31-D193536B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9DA85-899B-4F63-8632-5DC50785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7B35D-ACA5-4316-987F-E880CFE1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6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21FD-B9D9-43E8-9362-CA27496C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49C56-0D52-46A9-87DF-83161D56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4269-CAD6-4428-9010-D9762BCD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02B5-96F6-4A1F-88E7-53A8CADA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40E42-3157-45FA-A3A1-F8A016AA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7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FBFE-1807-4DD5-B213-ECBA1B9C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825A-EA90-4E85-92A7-256059BC4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93464-A77A-4658-9F79-D3A9E7BD6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BBBF1-E78E-444C-90B0-E163A1E2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AA019-CA0F-457A-B12B-BE809ABC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9A123-128C-41F9-9CCB-CFCC8476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0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4B93-3137-4CF4-A1DC-DE2FF501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28F0B-B2D6-4BD5-A496-93C430F69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2B7E8-D261-46D2-9F5B-798DFFD2C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FBC-AADD-4B46-B3CC-251C4B96B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AC751-8599-466D-801B-5DDBEDC1E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202FD-5E34-4CB5-B38C-9E21EF77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710F1-7776-433E-9D59-8F3E73C4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5F71E-3CC2-4242-98CF-FC88B50B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39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B918-9B6E-46DA-BD22-E7EF1A0F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E1D64-E283-4CAD-8735-CC056D36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43CF1-ED74-4F4C-A360-850E8525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49929-292D-4FA8-9B41-053AB898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7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94EE7-AEFA-45CC-913E-7205299B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E34D3-F6B2-469B-94F5-D0845874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BE612-2967-49EF-B3B8-DC0D03A4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9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87E6-0D4E-4395-BA89-B4B46980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E5CC-204D-4E96-8141-C9F0D8DC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548DB-E64C-4949-BE47-C59611BDC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DC10F-6B73-4A90-9129-9AE16065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9CB5F-9152-487A-A771-77CCE6C0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6BFB-FD8F-41D1-B09D-EED8BD09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4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926D-68A9-4612-B803-84A59BA3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37C6E-8F46-4B29-BA88-B3BBD6A92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DB961-E1CE-4E96-B244-0C43D55CE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FD78F-8CC2-4C28-9A74-C82AC79B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AD2DA-F8B0-499D-8FCE-A69E06B7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3ED18-EF1F-4386-97D3-29141A39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6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E2280-9163-419D-8C2C-2C319B1C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56E00-402F-4899-9E01-C952C290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4E86-9375-483F-A532-7089A2494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9542A-77E7-4575-A4D1-DCA60DDE84D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160A9-F3D6-47CB-9931-C718929B6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DA93-D622-41DF-9E68-565DB17BD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490B-DAE9-4893-9BD7-D7C5D5C6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72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2220D7-E7BA-4091-9AA4-C252DA1C5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9" y="457771"/>
            <a:ext cx="5222081" cy="31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E7636C-7B5B-4B80-8527-540AD0D4B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478917"/>
            <a:ext cx="5498306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26EE2A9-D6EA-442B-88FB-DB122C6D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9" y="3862388"/>
            <a:ext cx="5574506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9D7A545-F8D1-41BA-BD9B-535F4AB7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4283583"/>
            <a:ext cx="38290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F27FE2-EEC3-4F91-96C1-CE38960F43EC}"/>
              </a:ext>
            </a:extLst>
          </p:cNvPr>
          <p:cNvSpPr txBox="1"/>
          <p:nvPr/>
        </p:nvSpPr>
        <p:spPr>
          <a:xfrm>
            <a:off x="6686550" y="386238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June month analysis of no of deaths, confirmed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90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Rani</dc:creator>
  <cp:lastModifiedBy>Sonia Rani</cp:lastModifiedBy>
  <cp:revision>3</cp:revision>
  <dcterms:created xsi:type="dcterms:W3CDTF">2020-07-07T13:31:02Z</dcterms:created>
  <dcterms:modified xsi:type="dcterms:W3CDTF">2020-07-07T13:56:01Z</dcterms:modified>
</cp:coreProperties>
</file>