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B87D4A-A521-48A3-A59A-FCB858388A30}">
          <p14:sldIdLst>
            <p14:sldId id="258"/>
            <p14:sldId id="259"/>
            <p14:sldId id="256"/>
            <p14:sldId id="257"/>
            <p14:sldId id="260"/>
            <p14:sldId id="261"/>
          </p14:sldIdLst>
        </p14:section>
        <p14:section name="Untitled Section" id="{9A0E85D0-2191-458D-BA13-79EEFC86C51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1C5A-1903-48D6-B84D-590E09E5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C65F-F5FD-4B05-AF0D-5B196D08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DF3B-0240-492D-AEAA-AF05AEB1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32FF-281D-4C22-A608-3B3ECA7F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D8E2-8D1D-4DBD-87D2-5CCC0ED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1710-6763-4F6B-BF50-1DC680EA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7E81-923B-4078-A826-212449FB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A006-1CDB-4A66-8538-18E8EF18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5664-11CB-476B-93A7-D2CA7AD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F66E-88B3-4739-A57C-0E61D42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7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58FDF-239F-4DD0-881B-469893B4D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A75B-588E-4CDA-A7B6-1AB4167F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47E4-4CD7-44EA-8302-011A2A50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EBD2-2899-43C6-BE3E-B87B6E7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13D3-DF58-4F76-B03E-5D54B56B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7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80AD-81C3-4CCF-8684-2C0FEA74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2B37-190B-45DE-87EB-DDD80DDD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DABD-9CC7-4A4B-8E58-18554CAC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9661-B7A2-4E94-855A-770E9255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D767-2690-4B63-BB71-E288077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8EC9-D77B-4A25-AB09-EC0667FB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1083-9FCB-43A5-B578-EE417D55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8772-2123-467D-864A-D74B0DFC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BB0F-F1E4-487A-A2F6-A542368A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755C-7812-4290-8181-35497E94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A54A-5F25-4A4B-B432-2FAEBAAB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E0FE-0B29-4869-91B3-BCBB30AF9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7C15-3BF8-4A77-AE37-D0E749BF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9CFC-89C0-4706-AC91-00570ABB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6EB6-1B47-4697-9BB6-4E88465C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DF1D-25EA-4B5B-BAC7-D7CAF12D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7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A74-BA2B-4759-9431-9E94D6DF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CBCC-F089-4826-A251-3343200B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D536-E4EB-44AE-90FD-93467333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7817-733F-4783-9647-CC8864CD1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9AD7E-67E6-4F7B-9C66-B52C875A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07631-A2E7-41EF-BF67-0950D4E9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3B590-E451-4225-A480-81881A7C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A6D1-92C7-48B0-B853-0FC7829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B134-8811-4F04-8650-5EC4EE7B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5D3B0-948D-4DBB-B322-FEAE60A3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FA17-149B-4D88-9DB2-E959BF9F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4852-B546-4F43-940A-4E4CF970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3BBBD-D77A-4B22-8F0B-274C8B86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9088E-F2F9-472B-9609-ED8F1DF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276E9-45B2-4032-A8CB-6E1CA5F2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F9E3-7DFD-491C-B7BF-0DC6889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D91C-730A-4DC9-BEC8-5AEF545D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D2E3F-9686-4D90-9758-AB975485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3708-843D-47D0-9543-4936B46A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19EC-80EF-4B51-9C33-197697FC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419C-4FEE-4B9E-A0B4-B16FC1F6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2A9C-3C25-406B-9BEA-078F0EB2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E0F6E-5755-460E-9804-2797E2786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ED81-9AED-42B3-A307-3960FD48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4A91-8BE3-476D-88EF-2FFB4AFA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2723-4789-44D7-92A5-375BD3AF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9DDD-C465-462C-9667-0FB6A5C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CE04-5054-4A3E-8E0D-C80FC36B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16F9-13E8-42BB-A674-5A2C41CC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1EC5-A13C-4098-B45E-BE76A1E76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184C-DDAD-4C57-BB5A-6E457CB8759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3C9D-CE2D-499A-9AFC-A4DAEAD9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1C2-3D3C-49D6-8FD5-3D898ABA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6E68-41DC-46DA-B88C-FB7F447F3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F407A3-FD3A-42A5-9F9F-31985BB0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65406"/>
            <a:ext cx="3733800" cy="25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7F128F2-ADCC-4F3A-B858-4257AF56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850467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7710BAB-4BB6-4E62-A7FA-4AE5CE94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84" y="865407"/>
            <a:ext cx="6896100" cy="24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A3701F7-808C-4E6D-9445-64AF376D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66" y="3352800"/>
            <a:ext cx="5374217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DA600-A227-4AD0-A4A1-CEE8C36AFCAB}"/>
              </a:ext>
            </a:extLst>
          </p:cNvPr>
          <p:cNvSpPr txBox="1"/>
          <p:nvPr/>
        </p:nvSpPr>
        <p:spPr>
          <a:xfrm>
            <a:off x="1938867" y="219075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Brief Analysis of Covid-19 Cases in Chhattisgarh from Mar 2020 to 7 July 2020</a:t>
            </a:r>
            <a:endParaRPr lang="en-IN" b="1" i="1" u="sng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8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C28ADD8-FC56-473B-AF28-770404B5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2" y="1054705"/>
            <a:ext cx="4791075" cy="27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2C6B384-A1D4-4DC4-9F62-DBF07119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49" y="857249"/>
            <a:ext cx="52292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C3E26F9-792B-46CB-81A0-98CBAA5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399492"/>
            <a:ext cx="5005387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1387338-E7D7-4928-AA5E-FEE34CB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5" y="4105275"/>
            <a:ext cx="4362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FB94FA-069C-4043-9717-26EC7142D8D0}"/>
              </a:ext>
            </a:extLst>
          </p:cNvPr>
          <p:cNvSpPr txBox="1"/>
          <p:nvPr/>
        </p:nvSpPr>
        <p:spPr>
          <a:xfrm>
            <a:off x="1938867" y="219075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Brief Analysis of Covid-19 Cases in Chhattisgarh from Mar 2020 to 7 July 2020</a:t>
            </a:r>
            <a:endParaRPr lang="en-IN" b="1" i="1" u="sng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40259-8D78-40E6-AC66-5C38B5854D90}"/>
              </a:ext>
            </a:extLst>
          </p:cNvPr>
          <p:cNvSpPr txBox="1"/>
          <p:nvPr/>
        </p:nvSpPr>
        <p:spPr>
          <a:xfrm>
            <a:off x="540545" y="590724"/>
            <a:ext cx="95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Simple  Correlation , Clustering Correlation b/w Confirmed, Deceased, Recovered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3DAE211-94D6-4A6E-9F87-13601010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97" y="1443038"/>
            <a:ext cx="4594435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95CC23-913D-435B-8ABC-00A1FE72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" y="4200552"/>
            <a:ext cx="3810000" cy="24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8527CB3-E1AB-4180-83B1-CEE6FF4A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3" y="3904217"/>
            <a:ext cx="7432675" cy="25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96C8DC74-B4C0-4183-8A90-81C08701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32933"/>
            <a:ext cx="5267325" cy="31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7D0B9-E32B-4FE5-A180-B5666E53F672}"/>
              </a:ext>
            </a:extLst>
          </p:cNvPr>
          <p:cNvSpPr txBox="1"/>
          <p:nvPr/>
        </p:nvSpPr>
        <p:spPr>
          <a:xfrm flipH="1">
            <a:off x="1628986" y="357199"/>
            <a:ext cx="854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Brief Analysis of Covid-19 Cases in Chhattisgarh from Mar 2020 to 7 July 2020</a:t>
            </a:r>
            <a:endParaRPr lang="en-IN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4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9337A2-9AB1-4D5C-B858-B5A0A3F7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547"/>
              </p:ext>
            </p:extLst>
          </p:nvPr>
        </p:nvGraphicFramePr>
        <p:xfrm>
          <a:off x="533400" y="1114426"/>
          <a:ext cx="10304336" cy="2613134"/>
        </p:xfrm>
        <a:graphic>
          <a:graphicData uri="http://schemas.openxmlformats.org/drawingml/2006/table">
            <a:tbl>
              <a:tblPr/>
              <a:tblGrid>
                <a:gridCol w="2389886">
                  <a:extLst>
                    <a:ext uri="{9D8B030D-6E8A-4147-A177-3AD203B41FA5}">
                      <a16:colId xmlns:a16="http://schemas.microsoft.com/office/drawing/2014/main" val="3804216927"/>
                    </a:ext>
                  </a:extLst>
                </a:gridCol>
                <a:gridCol w="1925934">
                  <a:extLst>
                    <a:ext uri="{9D8B030D-6E8A-4147-A177-3AD203B41FA5}">
                      <a16:colId xmlns:a16="http://schemas.microsoft.com/office/drawing/2014/main" val="2056795376"/>
                    </a:ext>
                  </a:extLst>
                </a:gridCol>
                <a:gridCol w="1444196">
                  <a:extLst>
                    <a:ext uri="{9D8B030D-6E8A-4147-A177-3AD203B41FA5}">
                      <a16:colId xmlns:a16="http://schemas.microsoft.com/office/drawing/2014/main" val="2189936926"/>
                    </a:ext>
                  </a:extLst>
                </a:gridCol>
                <a:gridCol w="2340497">
                  <a:extLst>
                    <a:ext uri="{9D8B030D-6E8A-4147-A177-3AD203B41FA5}">
                      <a16:colId xmlns:a16="http://schemas.microsoft.com/office/drawing/2014/main" val="2303303672"/>
                    </a:ext>
                  </a:extLst>
                </a:gridCol>
                <a:gridCol w="2203823">
                  <a:extLst>
                    <a:ext uri="{9D8B030D-6E8A-4147-A177-3AD203B41FA5}">
                      <a16:colId xmlns:a16="http://schemas.microsoft.com/office/drawing/2014/main" val="897339948"/>
                    </a:ext>
                  </a:extLst>
                </a:gridCol>
              </a:tblGrid>
              <a:tr h="620767">
                <a:tc>
                  <a:txBody>
                    <a:bodyPr/>
                    <a:lstStyle/>
                    <a:p>
                      <a:r>
                        <a:rPr lang="en-US" b="1" dirty="0"/>
                        <a:t>Correlation by Pearson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S no</a:t>
                      </a:r>
                    </a:p>
                    <a:p>
                      <a:r>
                        <a:rPr lang="en-IN" dirty="0"/>
                        <a:t>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Confirmed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Recovered</a:t>
                      </a:r>
                    </a:p>
                    <a:p>
                      <a:r>
                        <a:rPr lang="en-IN" dirty="0"/>
                        <a:t>          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Deceased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4869619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0.770124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0.719866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0.285980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41662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IN"/>
                        <a:t>Confirmed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0.770124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0.708149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0.282082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87706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IN" dirty="0"/>
                        <a:t>Recovered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0.719866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0.708149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0.235328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1732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r>
                        <a:rPr lang="en-IN" dirty="0"/>
                        <a:t>Deceased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0.285980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0.282082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0.235328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913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AD022-3BD5-4D37-8E80-A3E2D5C6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2499"/>
              </p:ext>
            </p:extLst>
          </p:nvPr>
        </p:nvGraphicFramePr>
        <p:xfrm>
          <a:off x="600075" y="4706143"/>
          <a:ext cx="10515600" cy="21031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958834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99001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83897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849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6381142"/>
                    </a:ext>
                  </a:extLst>
                </a:gridCol>
              </a:tblGrid>
              <a:tr h="547973">
                <a:tc>
                  <a:txBody>
                    <a:bodyPr/>
                    <a:lstStyle/>
                    <a:p>
                      <a:r>
                        <a:rPr lang="en-US" b="1" dirty="0"/>
                        <a:t>Correlation by </a:t>
                      </a:r>
                      <a:r>
                        <a:rPr lang="en-US" b="1" dirty="0" err="1"/>
                        <a:t>Kandall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Confirmed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Recovered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Deceased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9767512"/>
                  </a:ext>
                </a:extLst>
              </a:tr>
              <a:tr h="313127">
                <a:tc>
                  <a:txBody>
                    <a:bodyPr/>
                    <a:lstStyle/>
                    <a:p>
                      <a:r>
                        <a:rPr lang="en-IN"/>
                        <a:t>Sno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0.640991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0.647008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0.264129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480753"/>
                  </a:ext>
                </a:extLst>
              </a:tr>
              <a:tr h="313127">
                <a:tc>
                  <a:txBody>
                    <a:bodyPr/>
                    <a:lstStyle/>
                    <a:p>
                      <a:r>
                        <a:rPr lang="en-IN"/>
                        <a:t>Confirmed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0.640991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0.578766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0.267361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595673"/>
                  </a:ext>
                </a:extLst>
              </a:tr>
              <a:tr h="313127">
                <a:tc>
                  <a:txBody>
                    <a:bodyPr/>
                    <a:lstStyle/>
                    <a:p>
                      <a:r>
                        <a:rPr lang="en-IN"/>
                        <a:t>Recovered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0.647008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0.578766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0.289411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19737"/>
                  </a:ext>
                </a:extLst>
              </a:tr>
              <a:tr h="313127">
                <a:tc>
                  <a:txBody>
                    <a:bodyPr/>
                    <a:lstStyle/>
                    <a:p>
                      <a:r>
                        <a:rPr lang="en-IN"/>
                        <a:t>Deceased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0.264129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0.267361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0.289411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89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793714-DC47-44F4-8EED-D8A51EF56244}"/>
              </a:ext>
            </a:extLst>
          </p:cNvPr>
          <p:cNvSpPr txBox="1"/>
          <p:nvPr/>
        </p:nvSpPr>
        <p:spPr>
          <a:xfrm>
            <a:off x="1714500" y="647700"/>
            <a:ext cx="831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by Pearson  between Confirmed, Recovered, Deceased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8ABD9-F334-490B-9115-99ECFA07D6EC}"/>
              </a:ext>
            </a:extLst>
          </p:cNvPr>
          <p:cNvSpPr txBox="1"/>
          <p:nvPr/>
        </p:nvSpPr>
        <p:spPr>
          <a:xfrm>
            <a:off x="1114425" y="436245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by </a:t>
            </a:r>
            <a:r>
              <a:rPr lang="en-US" b="1" dirty="0" err="1"/>
              <a:t>Kandall</a:t>
            </a:r>
            <a:r>
              <a:rPr lang="en-US" b="1" dirty="0"/>
              <a:t>  between Confirmed, Recovered, Deceased</a:t>
            </a:r>
            <a:endParaRPr lang="en-IN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675A3-4FCA-419F-90B0-A14EDFF1EA6C}"/>
              </a:ext>
            </a:extLst>
          </p:cNvPr>
          <p:cNvSpPr txBox="1"/>
          <p:nvPr/>
        </p:nvSpPr>
        <p:spPr>
          <a:xfrm>
            <a:off x="1938867" y="219075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Brief Analysis of Covid-19 Cases in Chhattisgarh from Mar 2020 to 7 July 2020</a:t>
            </a:r>
            <a:endParaRPr lang="en-IN" b="1" i="1" u="sng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52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C5542512-4F78-4E07-8E65-960A60E4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4450"/>
            <a:ext cx="35623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4162D-772B-42B0-A7EB-3129B54C84B1}"/>
              </a:ext>
            </a:extLst>
          </p:cNvPr>
          <p:cNvSpPr txBox="1"/>
          <p:nvPr/>
        </p:nvSpPr>
        <p:spPr>
          <a:xfrm>
            <a:off x="838200" y="4253716"/>
            <a:ext cx="11029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Test set predictions</a:t>
            </a:r>
            <a:r>
              <a:rPr lang="en-US" dirty="0"/>
              <a:t>:</a:t>
            </a:r>
          </a:p>
          <a:p>
            <a:r>
              <a:rPr lang="en-US" dirty="0"/>
              <a:t> [0.02884343 0.55204618 0.0367051  0.14572427 0.28619012 0.02240166</a:t>
            </a:r>
          </a:p>
          <a:p>
            <a:r>
              <a:rPr lang="en-US" dirty="0"/>
              <a:t> 0.05895369 0.3538549  0.02456283 0.02240166 0.02240166 0.02312205</a:t>
            </a:r>
          </a:p>
          <a:p>
            <a:r>
              <a:rPr lang="en-US" dirty="0"/>
              <a:t> 0.24377063 0.02240166 0.07772555 0.02240166 0.02240166 0.02526235</a:t>
            </a:r>
          </a:p>
          <a:p>
            <a:r>
              <a:rPr lang="en-US" dirty="0"/>
              <a:t> 0.02956382 0.02816478 0.03248712 0.18293407 0.02240166 0.02526235</a:t>
            </a:r>
          </a:p>
          <a:p>
            <a:r>
              <a:rPr lang="en-US" dirty="0"/>
              <a:t> 0.02312205 0.03098373 0.02240166 0.02884343 0.41522402 0.23309001</a:t>
            </a:r>
          </a:p>
          <a:p>
            <a:r>
              <a:rPr lang="en-US" dirty="0"/>
              <a:t> 0.02240166 0.0468949  0.05837939 0.44050026 0.37612436 0.26118519]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Accuracy by Logistic Regression is :91.66666666666666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84854879-C9EF-460D-B0A5-A058C4E6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1504146"/>
            <a:ext cx="25050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1A60943-79B2-495A-B13D-2BD83132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360095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DFD36-D08A-4DCF-B4DA-F0B87668F255}"/>
              </a:ext>
            </a:extLst>
          </p:cNvPr>
          <p:cNvSpPr txBox="1"/>
          <p:nvPr/>
        </p:nvSpPr>
        <p:spPr>
          <a:xfrm>
            <a:off x="1968500" y="246966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Brief Analysis of Covid-19 Cases in Chhattisgarh from Mar 2020 to 7 July 2020</a:t>
            </a:r>
            <a:endParaRPr lang="en-IN" b="1" i="1" u="sng" dirty="0">
              <a:solidFill>
                <a:srgbClr val="FF0000"/>
              </a:solidFill>
            </a:endParaRPr>
          </a:p>
          <a:p>
            <a:r>
              <a:rPr lang="en-IN" b="1" i="1" dirty="0">
                <a:solidFill>
                  <a:srgbClr val="FF0000"/>
                </a:solidFill>
              </a:rPr>
              <a:t>Predict the Deceased Cases by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2430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2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Rani</dc:creator>
  <cp:lastModifiedBy>Sonia Rani</cp:lastModifiedBy>
  <cp:revision>8</cp:revision>
  <dcterms:created xsi:type="dcterms:W3CDTF">2020-07-12T07:27:55Z</dcterms:created>
  <dcterms:modified xsi:type="dcterms:W3CDTF">2020-07-12T08:52:23Z</dcterms:modified>
</cp:coreProperties>
</file>