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48" r:id="rId4"/>
  </p:sldMasterIdLst>
  <p:sldIdLst>
    <p:sldId id="275" r:id="rId5"/>
    <p:sldId id="257" r:id="rId6"/>
    <p:sldId id="267" r:id="rId7"/>
    <p:sldId id="270" r:id="rId8"/>
    <p:sldId id="271" r:id="rId9"/>
    <p:sldId id="273" r:id="rId10"/>
    <p:sldId id="277" r:id="rId11"/>
    <p:sldId id="279"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3118"/>
    <a:srgbClr val="EAD8A8"/>
    <a:srgbClr val="07A6A7"/>
    <a:srgbClr val="E2C379"/>
    <a:srgbClr val="494949"/>
    <a:srgbClr val="E148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Master" Target="../slideMasters/slideMaster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3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73"/>
            <a:ext cx="12189369" cy="155590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6" y="790732"/>
            <a:ext cx="12195176" cy="6067267"/>
          </a:xfrm>
          <a:prstGeom prst="rect">
            <a:avLst/>
          </a:prstGeom>
        </p:spPr>
      </p:pic>
      <p:sp>
        <p:nvSpPr>
          <p:cNvPr id="11" name="Rounded Rectangle 10"/>
          <p:cNvSpPr/>
          <p:nvPr userDrawn="1"/>
        </p:nvSpPr>
        <p:spPr>
          <a:xfrm>
            <a:off x="391886" y="778645"/>
            <a:ext cx="11390539" cy="55520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pt-BR"/>
          </a:p>
        </p:txBody>
      </p:sp>
      <p:sp>
        <p:nvSpPr>
          <p:cNvPr id="2" name="Title 1"/>
          <p:cNvSpPr>
            <a:spLocks noGrp="1"/>
          </p:cNvSpPr>
          <p:nvPr>
            <p:ph type="ctrTitle" hasCustomPrompt="1"/>
          </p:nvPr>
        </p:nvSpPr>
        <p:spPr>
          <a:xfrm>
            <a:off x="2616200" y="1530508"/>
            <a:ext cx="8610600" cy="1290637"/>
          </a:xfrm>
        </p:spPr>
        <p:txBody>
          <a:bodyPr anchor="ctr">
            <a:normAutofit/>
          </a:bodyPr>
          <a:lstStyle>
            <a:lvl1pPr algn="r">
              <a:defRPr sz="5300" baseline="0">
                <a:solidFill>
                  <a:srgbClr val="07A6A7"/>
                </a:solidFill>
                <a:latin typeface="Century Gothic" panose="020B0502020202020204" pitchFamily="34" charset="0"/>
              </a:defRPr>
            </a:lvl1pPr>
          </a:lstStyle>
          <a:p>
            <a:r>
              <a:rPr lang="es-419" dirty="0"/>
              <a:t>Haga clic para editar Título</a:t>
            </a:r>
            <a:endParaRPr lang="pt-BR" dirty="0"/>
          </a:p>
        </p:txBody>
      </p:sp>
      <p:sp>
        <p:nvSpPr>
          <p:cNvPr id="3" name="Subtitle 2"/>
          <p:cNvSpPr>
            <a:spLocks noGrp="1"/>
          </p:cNvSpPr>
          <p:nvPr>
            <p:ph type="subTitle" idx="1" hasCustomPrompt="1"/>
          </p:nvPr>
        </p:nvSpPr>
        <p:spPr>
          <a:xfrm>
            <a:off x="4876800" y="3002121"/>
            <a:ext cx="6350000" cy="1084262"/>
          </a:xfrm>
        </p:spPr>
        <p:txBody>
          <a:bodyPr anchor="ctr">
            <a:normAutofit/>
          </a:bodyPr>
          <a:lstStyle>
            <a:lvl1pPr marL="0" indent="0" algn="r">
              <a:buNone/>
              <a:defRPr sz="3100">
                <a:solidFill>
                  <a:srgbClr val="543118"/>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419" dirty="0"/>
              <a:t>Haga clic para editar subtítulo</a:t>
            </a:r>
            <a:endParaRPr lang="pt-BR" dirty="0"/>
          </a:p>
        </p:txBody>
      </p:sp>
      <p:sp>
        <p:nvSpPr>
          <p:cNvPr id="4" name="Date Placeholder 3"/>
          <p:cNvSpPr>
            <a:spLocks noGrp="1"/>
          </p:cNvSpPr>
          <p:nvPr>
            <p:ph type="dt" sz="half" idx="10"/>
          </p:nvPr>
        </p:nvSpPr>
        <p:spPr/>
        <p:txBody>
          <a:bodyPr/>
          <a:lstStyle/>
          <a:p>
            <a:fld id="{4878B457-8A64-4EB6-A4F3-A5DE5F35A65B}" type="datetimeFigureOut">
              <a:rPr lang="pt-BR" smtClean="0"/>
              <a:t>31/01/2024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B80CA9D-3678-480A-9280-FD105C3663C8}" type="slidenum">
              <a:rPr lang="pt-BR" smtClean="0"/>
              <a:t>‹Nº›</a:t>
            </a:fld>
            <a:endParaRPr lang="pt-B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76" y="6442845"/>
            <a:ext cx="12195175" cy="415156"/>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42950" y="6340197"/>
            <a:ext cx="10058400" cy="41648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487" y="5283200"/>
            <a:ext cx="1362075" cy="1247775"/>
          </a:xfrm>
          <a:prstGeom prst="rect">
            <a:avLst/>
          </a:prstGeom>
        </p:spPr>
      </p:pic>
      <p:pic>
        <p:nvPicPr>
          <p:cNvPr id="14" name="Picture 1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467394" y="5989635"/>
            <a:ext cx="2352675" cy="428625"/>
          </a:xfrm>
          <a:prstGeom prst="rect">
            <a:avLst/>
          </a:prstGeom>
        </p:spPr>
      </p:pic>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308475" y="273208"/>
            <a:ext cx="7886700" cy="1257300"/>
          </a:xfrm>
          <a:prstGeom prst="rect">
            <a:avLst/>
          </a:prstGeom>
        </p:spPr>
      </p:pic>
    </p:spTree>
    <p:extLst>
      <p:ext uri="{BB962C8B-B14F-4D97-AF65-F5344CB8AC3E}">
        <p14:creationId xmlns:p14="http://schemas.microsoft.com/office/powerpoint/2010/main" val="1253908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96" y="0"/>
            <a:ext cx="12192000" cy="1646238"/>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029" y="5068603"/>
            <a:ext cx="2328203" cy="1346484"/>
          </a:xfrm>
          <a:prstGeom prst="rect">
            <a:avLst/>
          </a:prstGeom>
        </p:spPr>
      </p:pic>
      <p:sp>
        <p:nvSpPr>
          <p:cNvPr id="2" name="Title 1"/>
          <p:cNvSpPr>
            <a:spLocks noGrp="1"/>
          </p:cNvSpPr>
          <p:nvPr>
            <p:ph type="title"/>
          </p:nvPr>
        </p:nvSpPr>
        <p:spPr>
          <a:xfrm>
            <a:off x="314325" y="1"/>
            <a:ext cx="10086975" cy="1276350"/>
          </a:xfrm>
        </p:spPr>
        <p:txBody>
          <a:bodyPr>
            <a:normAutofit/>
          </a:bodyPr>
          <a:lstStyle>
            <a:lvl1pPr>
              <a:defRPr sz="4300">
                <a:solidFill>
                  <a:schemeClr val="bg1"/>
                </a:solidFill>
                <a:latin typeface="Century Gothic" panose="020B0502020202020204" pitchFamily="34" charset="0"/>
              </a:defRPr>
            </a:lvl1pPr>
          </a:lstStyle>
          <a:p>
            <a:r>
              <a:rPr lang="es-ES"/>
              <a:t>Haga clic para modificar el estilo de título del patrón</a:t>
            </a:r>
            <a:endParaRPr lang="pt-BR" dirty="0"/>
          </a:p>
        </p:txBody>
      </p:sp>
      <p:sp>
        <p:nvSpPr>
          <p:cNvPr id="12" name="Text Placeholder 11"/>
          <p:cNvSpPr>
            <a:spLocks noGrp="1"/>
          </p:cNvSpPr>
          <p:nvPr>
            <p:ph type="body" sz="quarter" idx="13"/>
          </p:nvPr>
        </p:nvSpPr>
        <p:spPr>
          <a:xfrm rot="17700000">
            <a:off x="7445653" y="3233409"/>
            <a:ext cx="5500242" cy="712787"/>
          </a:xfrm>
        </p:spPr>
        <p:txBody>
          <a:bodyPr anchor="ctr" anchorCtr="0">
            <a:normAutofit/>
          </a:bodyPr>
          <a:lstStyle>
            <a:lvl1pPr marL="0" indent="0">
              <a:buNone/>
              <a:defRPr sz="3100">
                <a:solidFill>
                  <a:srgbClr val="543118"/>
                </a:solidFill>
                <a:latin typeface="Century Gothic" panose="020B0502020202020204" pitchFamily="34" charset="0"/>
              </a:defRPr>
            </a:lvl1pPr>
          </a:lstStyle>
          <a:p>
            <a:pPr lvl="0"/>
            <a:r>
              <a:rPr lang="es-ES"/>
              <a:t>Haga clic para modificar los estilos de texto del patrón</a:t>
            </a:r>
          </a:p>
        </p:txBody>
      </p:sp>
      <p:pic>
        <p:nvPicPr>
          <p:cNvPr id="14" name="Picture 13"/>
          <p:cNvPicPr preferRelativeResize="0">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9703663" y="0"/>
            <a:ext cx="2497666" cy="5723467"/>
          </a:xfrm>
          <a:prstGeom prst="rect">
            <a:avLst/>
          </a:prstGeom>
        </p:spPr>
      </p:pic>
      <p:pic>
        <p:nvPicPr>
          <p:cNvPr id="15" name="Picture 14"/>
          <p:cNvPicPr>
            <a:picLocks noChangeAspect="1"/>
          </p:cNvPicPr>
          <p:nvPr userDrawn="1"/>
        </p:nvPicPr>
        <p:blipFill rotWithShape="1">
          <a:blip r:embed="rId5" cstate="print">
            <a:extLst>
              <a:ext uri="{28A0092B-C50C-407E-A947-70E740481C1C}">
                <a14:useLocalDpi xmlns:a14="http://schemas.microsoft.com/office/drawing/2010/main" val="0"/>
              </a:ext>
            </a:extLst>
          </a:blip>
          <a:srcRect l="4892" r="2857" b="1068"/>
          <a:stretch/>
        </p:blipFill>
        <p:spPr>
          <a:xfrm>
            <a:off x="9135533" y="946934"/>
            <a:ext cx="3056467" cy="5912124"/>
          </a:xfrm>
          <a:prstGeom prst="rect">
            <a:avLst/>
          </a:prstGeom>
        </p:spPr>
      </p:pic>
      <p:sp>
        <p:nvSpPr>
          <p:cNvPr id="3" name="Date Placeholder 2"/>
          <p:cNvSpPr>
            <a:spLocks noGrp="1"/>
          </p:cNvSpPr>
          <p:nvPr>
            <p:ph type="dt" sz="half" idx="15"/>
          </p:nvPr>
        </p:nvSpPr>
        <p:spPr/>
        <p:txBody>
          <a:bodyPr/>
          <a:lstStyle/>
          <a:p>
            <a:fld id="{4878B457-8A64-4EB6-A4F3-A5DE5F35A65B}" type="datetimeFigureOut">
              <a:rPr lang="pt-BR" smtClean="0"/>
              <a:t>31/01/2024</a:t>
            </a:fld>
            <a:endParaRPr lang="pt-BR"/>
          </a:p>
        </p:txBody>
      </p:sp>
      <p:sp>
        <p:nvSpPr>
          <p:cNvPr id="16" name="Footer Placeholder 15"/>
          <p:cNvSpPr>
            <a:spLocks noGrp="1"/>
          </p:cNvSpPr>
          <p:nvPr>
            <p:ph type="ftr" sz="quarter" idx="16"/>
          </p:nvPr>
        </p:nvSpPr>
        <p:spPr/>
        <p:txBody>
          <a:bodyPr/>
          <a:lstStyle/>
          <a:p>
            <a:endParaRPr lang="pt-BR"/>
          </a:p>
        </p:txBody>
      </p:sp>
      <p:sp>
        <p:nvSpPr>
          <p:cNvPr id="17" name="Slide Number Placeholder 16"/>
          <p:cNvSpPr>
            <a:spLocks noGrp="1"/>
          </p:cNvSpPr>
          <p:nvPr>
            <p:ph type="sldNum" sz="quarter" idx="17"/>
          </p:nvPr>
        </p:nvSpPr>
        <p:spPr/>
        <p:txBody>
          <a:bodyPr/>
          <a:lstStyle/>
          <a:p>
            <a:fld id="{8B80CA9D-3678-480A-9280-FD105C3663C8}" type="slidenum">
              <a:rPr lang="pt-BR" smtClean="0"/>
              <a:t>‹Nº›</a:t>
            </a:fld>
            <a:endParaRPr lang="pt-BR"/>
          </a:p>
        </p:txBody>
      </p:sp>
      <p:sp>
        <p:nvSpPr>
          <p:cNvPr id="19" name="Vertical Text Placeholder 18"/>
          <p:cNvSpPr>
            <a:spLocks noGrp="1"/>
          </p:cNvSpPr>
          <p:nvPr>
            <p:ph type="body" orient="vert" sz="quarter" idx="18"/>
          </p:nvPr>
        </p:nvSpPr>
        <p:spPr>
          <a:xfrm>
            <a:off x="333376" y="1514475"/>
            <a:ext cx="7924800" cy="3438525"/>
          </a:xfrm>
        </p:spPr>
        <p:txBody>
          <a:bodyPr vert="eaVert"/>
          <a:lstStyle>
            <a:lvl1pPr marL="0" indent="0">
              <a:buFontTx/>
              <a:buNone/>
              <a:defRPr>
                <a:solidFill>
                  <a:srgbClr val="543118"/>
                </a:solidFill>
              </a:defRPr>
            </a:lvl1pPr>
            <a:lvl2pPr marL="457200" indent="0">
              <a:buFontTx/>
              <a:buNone/>
              <a:defRPr>
                <a:solidFill>
                  <a:srgbClr val="543118"/>
                </a:solidFill>
              </a:defRPr>
            </a:lvl2pPr>
            <a:lvl3pPr marL="914400" indent="0">
              <a:buFontTx/>
              <a:buNone/>
              <a:defRPr>
                <a:solidFill>
                  <a:srgbClr val="543118"/>
                </a:solidFill>
              </a:defRPr>
            </a:lvl3pPr>
            <a:lvl4pPr marL="1371600" indent="0">
              <a:buFontTx/>
              <a:buNone/>
              <a:defRPr>
                <a:solidFill>
                  <a:srgbClr val="543118"/>
                </a:solidFill>
              </a:defRPr>
            </a:lvl4pPr>
            <a:lvl5pPr marL="1828800" indent="0">
              <a:buFontTx/>
              <a:buNone/>
              <a:defRPr>
                <a:solidFill>
                  <a:srgbClr val="543118"/>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354820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texto verticales">
    <p:spTree>
      <p:nvGrpSpPr>
        <p:cNvPr id="1" name=""/>
        <p:cNvGrpSpPr/>
        <p:nvPr/>
      </p:nvGrpSpPr>
      <p:grpSpPr>
        <a:xfrm>
          <a:off x="0" y="0"/>
          <a:ext cx="0" cy="0"/>
          <a:chOff x="0" y="0"/>
          <a:chExt cx="0" cy="0"/>
        </a:xfrm>
      </p:grpSpPr>
      <p:sp>
        <p:nvSpPr>
          <p:cNvPr id="16" name="Flowchart: Data 15"/>
          <p:cNvSpPr/>
          <p:nvPr userDrawn="1"/>
        </p:nvSpPr>
        <p:spPr>
          <a:xfrm rot="1440000">
            <a:off x="9560750" y="-561092"/>
            <a:ext cx="1057294" cy="79848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595 h 10595"/>
              <a:gd name="connsiteX1" fmla="*/ 2647 w 10000"/>
              <a:gd name="connsiteY1" fmla="*/ 0 h 10595"/>
              <a:gd name="connsiteX2" fmla="*/ 10000 w 10000"/>
              <a:gd name="connsiteY2" fmla="*/ 595 h 10595"/>
              <a:gd name="connsiteX3" fmla="*/ 8000 w 10000"/>
              <a:gd name="connsiteY3" fmla="*/ 10595 h 10595"/>
              <a:gd name="connsiteX4" fmla="*/ 0 w 10000"/>
              <a:gd name="connsiteY4" fmla="*/ 10595 h 10595"/>
              <a:gd name="connsiteX0" fmla="*/ 0 w 10924"/>
              <a:gd name="connsiteY0" fmla="*/ 10778 h 10778"/>
              <a:gd name="connsiteX1" fmla="*/ 2647 w 10924"/>
              <a:gd name="connsiteY1" fmla="*/ 183 h 10778"/>
              <a:gd name="connsiteX2" fmla="*/ 10924 w 10924"/>
              <a:gd name="connsiteY2" fmla="*/ 0 h 10778"/>
              <a:gd name="connsiteX3" fmla="*/ 8000 w 10924"/>
              <a:gd name="connsiteY3" fmla="*/ 10778 h 10778"/>
              <a:gd name="connsiteX4" fmla="*/ 0 w 10924"/>
              <a:gd name="connsiteY4" fmla="*/ 10778 h 10778"/>
              <a:gd name="connsiteX0" fmla="*/ 0 w 8000"/>
              <a:gd name="connsiteY0" fmla="*/ 10997 h 10997"/>
              <a:gd name="connsiteX1" fmla="*/ 2647 w 8000"/>
              <a:gd name="connsiteY1" fmla="*/ 402 h 10997"/>
              <a:gd name="connsiteX2" fmla="*/ 6870 w 8000"/>
              <a:gd name="connsiteY2" fmla="*/ 0 h 10997"/>
              <a:gd name="connsiteX3" fmla="*/ 8000 w 8000"/>
              <a:gd name="connsiteY3" fmla="*/ 10997 h 10997"/>
              <a:gd name="connsiteX4" fmla="*/ 0 w 8000"/>
              <a:gd name="connsiteY4" fmla="*/ 10997 h 10997"/>
              <a:gd name="connsiteX0" fmla="*/ 0 w 10000"/>
              <a:gd name="connsiteY0" fmla="*/ 10000 h 10000"/>
              <a:gd name="connsiteX1" fmla="*/ 3309 w 10000"/>
              <a:gd name="connsiteY1" fmla="*/ 366 h 10000"/>
              <a:gd name="connsiteX2" fmla="*/ 8588 w 10000"/>
              <a:gd name="connsiteY2" fmla="*/ 0 h 10000"/>
              <a:gd name="connsiteX3" fmla="*/ 10000 w 10000"/>
              <a:gd name="connsiteY3" fmla="*/ 10000 h 10000"/>
              <a:gd name="connsiteX4" fmla="*/ 0 w 10000"/>
              <a:gd name="connsiteY4" fmla="*/ 10000 h 10000"/>
              <a:gd name="connsiteX0" fmla="*/ 0 w 8588"/>
              <a:gd name="connsiteY0" fmla="*/ 10000 h 10000"/>
              <a:gd name="connsiteX1" fmla="*/ 3309 w 8588"/>
              <a:gd name="connsiteY1" fmla="*/ 366 h 10000"/>
              <a:gd name="connsiteX2" fmla="*/ 8588 w 8588"/>
              <a:gd name="connsiteY2" fmla="*/ 0 h 10000"/>
              <a:gd name="connsiteX3" fmla="*/ 8581 w 8588"/>
              <a:gd name="connsiteY3" fmla="*/ 9307 h 10000"/>
              <a:gd name="connsiteX4" fmla="*/ 0 w 8588"/>
              <a:gd name="connsiteY4" fmla="*/ 10000 h 10000"/>
              <a:gd name="connsiteX0" fmla="*/ 0 w 9262"/>
              <a:gd name="connsiteY0" fmla="*/ 9952 h 9952"/>
              <a:gd name="connsiteX1" fmla="*/ 3115 w 9262"/>
              <a:gd name="connsiteY1" fmla="*/ 366 h 9952"/>
              <a:gd name="connsiteX2" fmla="*/ 9262 w 9262"/>
              <a:gd name="connsiteY2" fmla="*/ 0 h 9952"/>
              <a:gd name="connsiteX3" fmla="*/ 9254 w 9262"/>
              <a:gd name="connsiteY3" fmla="*/ 9307 h 9952"/>
              <a:gd name="connsiteX4" fmla="*/ 0 w 9262"/>
              <a:gd name="connsiteY4" fmla="*/ 9952 h 9952"/>
              <a:gd name="connsiteX0" fmla="*/ 0 w 9071"/>
              <a:gd name="connsiteY0" fmla="*/ 9943 h 9943"/>
              <a:gd name="connsiteX1" fmla="*/ 2434 w 9071"/>
              <a:gd name="connsiteY1" fmla="*/ 368 h 9943"/>
              <a:gd name="connsiteX2" fmla="*/ 9071 w 9071"/>
              <a:gd name="connsiteY2" fmla="*/ 0 h 9943"/>
              <a:gd name="connsiteX3" fmla="*/ 9062 w 9071"/>
              <a:gd name="connsiteY3" fmla="*/ 9352 h 9943"/>
              <a:gd name="connsiteX4" fmla="*/ 0 w 9071"/>
              <a:gd name="connsiteY4" fmla="*/ 9943 h 9943"/>
              <a:gd name="connsiteX0" fmla="*/ 0 w 10325"/>
              <a:gd name="connsiteY0" fmla="*/ 9909 h 9909"/>
              <a:gd name="connsiteX1" fmla="*/ 3008 w 10325"/>
              <a:gd name="connsiteY1" fmla="*/ 370 h 9909"/>
              <a:gd name="connsiteX2" fmla="*/ 10325 w 10325"/>
              <a:gd name="connsiteY2" fmla="*/ 0 h 9909"/>
              <a:gd name="connsiteX3" fmla="*/ 10315 w 10325"/>
              <a:gd name="connsiteY3" fmla="*/ 9406 h 9909"/>
              <a:gd name="connsiteX4" fmla="*/ 0 w 10325"/>
              <a:gd name="connsiteY4" fmla="*/ 9909 h 9909"/>
              <a:gd name="connsiteX0" fmla="*/ 0 w 10000"/>
              <a:gd name="connsiteY0" fmla="*/ 10000 h 10000"/>
              <a:gd name="connsiteX1" fmla="*/ 2913 w 10000"/>
              <a:gd name="connsiteY1" fmla="*/ 373 h 10000"/>
              <a:gd name="connsiteX2" fmla="*/ 10000 w 10000"/>
              <a:gd name="connsiteY2" fmla="*/ 0 h 10000"/>
              <a:gd name="connsiteX3" fmla="*/ 8037 w 10000"/>
              <a:gd name="connsiteY3" fmla="*/ 9517 h 10000"/>
              <a:gd name="connsiteX4" fmla="*/ 0 w 10000"/>
              <a:gd name="connsiteY4" fmla="*/ 10000 h 10000"/>
              <a:gd name="connsiteX0" fmla="*/ 0 w 10142"/>
              <a:gd name="connsiteY0" fmla="*/ 10008 h 10008"/>
              <a:gd name="connsiteX1" fmla="*/ 2913 w 10142"/>
              <a:gd name="connsiteY1" fmla="*/ 381 h 10008"/>
              <a:gd name="connsiteX2" fmla="*/ 10142 w 10142"/>
              <a:gd name="connsiteY2" fmla="*/ 0 h 10008"/>
              <a:gd name="connsiteX3" fmla="*/ 8037 w 10142"/>
              <a:gd name="connsiteY3" fmla="*/ 9525 h 10008"/>
              <a:gd name="connsiteX4" fmla="*/ 0 w 10142"/>
              <a:gd name="connsiteY4" fmla="*/ 10008 h 10008"/>
              <a:gd name="connsiteX0" fmla="*/ 0 w 10142"/>
              <a:gd name="connsiteY0" fmla="*/ 10008 h 10008"/>
              <a:gd name="connsiteX1" fmla="*/ 3055 w 10142"/>
              <a:gd name="connsiteY1" fmla="*/ 373 h 10008"/>
              <a:gd name="connsiteX2" fmla="*/ 10142 w 10142"/>
              <a:gd name="connsiteY2" fmla="*/ 0 h 10008"/>
              <a:gd name="connsiteX3" fmla="*/ 8037 w 10142"/>
              <a:gd name="connsiteY3" fmla="*/ 9525 h 10008"/>
              <a:gd name="connsiteX4" fmla="*/ 0 w 10142"/>
              <a:gd name="connsiteY4" fmla="*/ 10008 h 10008"/>
              <a:gd name="connsiteX0" fmla="*/ 0 w 10221"/>
              <a:gd name="connsiteY0" fmla="*/ 10035 h 10035"/>
              <a:gd name="connsiteX1" fmla="*/ 3134 w 10221"/>
              <a:gd name="connsiteY1" fmla="*/ 373 h 10035"/>
              <a:gd name="connsiteX2" fmla="*/ 10221 w 10221"/>
              <a:gd name="connsiteY2" fmla="*/ 0 h 10035"/>
              <a:gd name="connsiteX3" fmla="*/ 8116 w 10221"/>
              <a:gd name="connsiteY3" fmla="*/ 9525 h 10035"/>
              <a:gd name="connsiteX4" fmla="*/ 0 w 10221"/>
              <a:gd name="connsiteY4" fmla="*/ 10035 h 10035"/>
              <a:gd name="connsiteX0" fmla="*/ 0 w 10221"/>
              <a:gd name="connsiteY0" fmla="*/ 10035 h 10035"/>
              <a:gd name="connsiteX1" fmla="*/ 3134 w 10221"/>
              <a:gd name="connsiteY1" fmla="*/ 373 h 10035"/>
              <a:gd name="connsiteX2" fmla="*/ 10221 w 10221"/>
              <a:gd name="connsiteY2" fmla="*/ 0 h 10035"/>
              <a:gd name="connsiteX3" fmla="*/ 8145 w 10221"/>
              <a:gd name="connsiteY3" fmla="*/ 9565 h 10035"/>
              <a:gd name="connsiteX4" fmla="*/ 0 w 10221"/>
              <a:gd name="connsiteY4" fmla="*/ 10035 h 10035"/>
              <a:gd name="connsiteX0" fmla="*/ 0 w 10221"/>
              <a:gd name="connsiteY0" fmla="*/ 10035 h 10035"/>
              <a:gd name="connsiteX1" fmla="*/ 3170 w 10221"/>
              <a:gd name="connsiteY1" fmla="*/ 394 h 10035"/>
              <a:gd name="connsiteX2" fmla="*/ 10221 w 10221"/>
              <a:gd name="connsiteY2" fmla="*/ 0 h 10035"/>
              <a:gd name="connsiteX3" fmla="*/ 8145 w 10221"/>
              <a:gd name="connsiteY3" fmla="*/ 9565 h 10035"/>
              <a:gd name="connsiteX4" fmla="*/ 0 w 10221"/>
              <a:gd name="connsiteY4" fmla="*/ 10035 h 10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1" h="10035">
                <a:moveTo>
                  <a:pt x="0" y="10035"/>
                </a:moveTo>
                <a:lnTo>
                  <a:pt x="3170" y="394"/>
                </a:lnTo>
                <a:lnTo>
                  <a:pt x="10221" y="0"/>
                </a:lnTo>
                <a:cubicBezTo>
                  <a:pt x="10219" y="3164"/>
                  <a:pt x="8148" y="6402"/>
                  <a:pt x="8145" y="9565"/>
                </a:cubicBezTo>
                <a:lnTo>
                  <a:pt x="0" y="10035"/>
                </a:lnTo>
                <a:close/>
              </a:path>
            </a:pathLst>
          </a:custGeom>
          <a:solidFill>
            <a:srgbClr val="E2C3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6466" y="3029"/>
            <a:ext cx="5038725" cy="6858000"/>
          </a:xfrm>
          <a:prstGeom prst="rect">
            <a:avLst/>
          </a:prstGeom>
        </p:spPr>
      </p:pic>
      <p:sp>
        <p:nvSpPr>
          <p:cNvPr id="13" name="Text Placeholder 12"/>
          <p:cNvSpPr>
            <a:spLocks noGrp="1"/>
          </p:cNvSpPr>
          <p:nvPr>
            <p:ph type="body" sz="quarter" idx="13"/>
          </p:nvPr>
        </p:nvSpPr>
        <p:spPr>
          <a:xfrm rot="17760000">
            <a:off x="6845775" y="2979769"/>
            <a:ext cx="6618216" cy="666991"/>
          </a:xfrm>
          <a:noFill/>
        </p:spPr>
        <p:txBody>
          <a:bodyPr anchor="ctr" anchorCtr="0">
            <a:normAutofit/>
          </a:bodyPr>
          <a:lstStyle>
            <a:lvl1pPr marL="0" indent="0" algn="ctr">
              <a:buNone/>
              <a:defRPr sz="3100">
                <a:solidFill>
                  <a:srgbClr val="543118"/>
                </a:solidFill>
                <a:latin typeface="Century Gothic" panose="020B0502020202020204" pitchFamily="34" charset="0"/>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78B457-8A64-4EB6-A4F3-A5DE5F35A65B}" type="datetimeFigureOut">
              <a:rPr lang="pt-BR" smtClean="0"/>
              <a:t>31/01/2024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B80CA9D-3678-480A-9280-FD105C3663C8}" type="slidenum">
              <a:rPr lang="pt-BR" smtClean="0"/>
              <a:t>‹Nº›</a:t>
            </a:fld>
            <a:endParaRPr lang="pt-B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67800" y="933450"/>
            <a:ext cx="3124200" cy="592455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50753" y="76703"/>
            <a:ext cx="1562100" cy="2790825"/>
          </a:xfrm>
          <a:prstGeom prst="rect">
            <a:avLst/>
          </a:prstGeom>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0229" y="5175250"/>
            <a:ext cx="1343025" cy="1181100"/>
          </a:xfrm>
          <a:prstGeom prst="rect">
            <a:avLst/>
          </a:prstGeom>
        </p:spPr>
      </p:pic>
      <p:sp>
        <p:nvSpPr>
          <p:cNvPr id="14" name="Title 13"/>
          <p:cNvSpPr>
            <a:spLocks noGrp="1"/>
          </p:cNvSpPr>
          <p:nvPr>
            <p:ph type="title"/>
          </p:nvPr>
        </p:nvSpPr>
        <p:spPr>
          <a:xfrm rot="17760000">
            <a:off x="5857383" y="2712726"/>
            <a:ext cx="6538247" cy="1031804"/>
          </a:xfrm>
        </p:spPr>
        <p:txBody>
          <a:bodyPr>
            <a:normAutofit/>
          </a:bodyPr>
          <a:lstStyle>
            <a:lvl1pPr algn="ctr">
              <a:defRPr sz="4400">
                <a:solidFill>
                  <a:schemeClr val="bg1"/>
                </a:solidFill>
                <a:latin typeface="Century Gothic" panose="020B0502020202020204" pitchFamily="34" charset="0"/>
              </a:defRPr>
            </a:lvl1pPr>
          </a:lstStyle>
          <a:p>
            <a:r>
              <a:rPr lang="es-ES"/>
              <a:t>Haga clic para modificar el estilo de título del patrón</a:t>
            </a:r>
            <a:endParaRPr lang="pt-BR" dirty="0"/>
          </a:p>
        </p:txBody>
      </p:sp>
      <p:pic>
        <p:nvPicPr>
          <p:cNvPr id="18" name="Picture 1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734" y="1439"/>
            <a:ext cx="3105150" cy="6581775"/>
          </a:xfrm>
          <a:prstGeom prst="rect">
            <a:avLst/>
          </a:prstGeom>
        </p:spPr>
      </p:pic>
      <p:sp>
        <p:nvSpPr>
          <p:cNvPr id="3" name="Vertical Text Placeholder 2"/>
          <p:cNvSpPr>
            <a:spLocks noGrp="1"/>
          </p:cNvSpPr>
          <p:nvPr>
            <p:ph type="body" orient="vert" sz="quarter" idx="15"/>
          </p:nvPr>
        </p:nvSpPr>
        <p:spPr>
          <a:xfrm>
            <a:off x="349250" y="571500"/>
            <a:ext cx="7089775" cy="4286250"/>
          </a:xfrm>
        </p:spPr>
        <p:txBody>
          <a:bodyPr vert="eaVert"/>
          <a:lstStyle>
            <a:lvl1pPr marL="0" indent="0">
              <a:buFontTx/>
              <a:buNone/>
              <a:defRPr sz="3200">
                <a:solidFill>
                  <a:srgbClr val="543118"/>
                </a:solidFill>
              </a:defRPr>
            </a:lvl1pPr>
            <a:lvl2pPr marL="457200" indent="0">
              <a:buFontTx/>
              <a:buNone/>
              <a:defRPr sz="2800">
                <a:solidFill>
                  <a:srgbClr val="543118"/>
                </a:solidFill>
              </a:defRPr>
            </a:lvl2pPr>
            <a:lvl3pPr marL="914400" indent="0">
              <a:buFontTx/>
              <a:buNone/>
              <a:defRPr sz="2400">
                <a:solidFill>
                  <a:srgbClr val="543118"/>
                </a:solidFill>
              </a:defRPr>
            </a:lvl3pPr>
            <a:lvl4pPr marL="1371600" indent="0">
              <a:buFontTx/>
              <a:buNone/>
              <a:defRPr sz="2000">
                <a:solidFill>
                  <a:srgbClr val="543118"/>
                </a:solidFill>
              </a:defRPr>
            </a:lvl4pPr>
            <a:lvl5pPr marL="1828800" indent="0">
              <a:buFontTx/>
              <a:buNone/>
              <a:defRPr>
                <a:solidFill>
                  <a:srgbClr val="543118"/>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p:txBody>
      </p:sp>
    </p:spTree>
    <p:extLst>
      <p:ext uri="{BB962C8B-B14F-4D97-AF65-F5344CB8AC3E}">
        <p14:creationId xmlns:p14="http://schemas.microsoft.com/office/powerpoint/2010/main" val="202660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2" name="Picture 11"/>
          <p:cNvPicPr preferRelativeResize="0">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9703663" y="0"/>
            <a:ext cx="2497666" cy="5723467"/>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892" r="2857" b="1068"/>
          <a:stretch/>
        </p:blipFill>
        <p:spPr>
          <a:xfrm>
            <a:off x="9135533" y="946934"/>
            <a:ext cx="3056467" cy="5912124"/>
          </a:xfrm>
          <a:prstGeom prst="rect">
            <a:avLst/>
          </a:prstGeom>
        </p:spPr>
      </p:pic>
      <p:sp>
        <p:nvSpPr>
          <p:cNvPr id="2" name="Title 1"/>
          <p:cNvSpPr>
            <a:spLocks noGrp="1"/>
          </p:cNvSpPr>
          <p:nvPr>
            <p:ph type="title"/>
          </p:nvPr>
        </p:nvSpPr>
        <p:spPr>
          <a:xfrm>
            <a:off x="507999" y="341057"/>
            <a:ext cx="9182755" cy="1325563"/>
          </a:xfrm>
        </p:spPr>
        <p:txBody>
          <a:bodyPr>
            <a:normAutofit/>
          </a:bodyPr>
          <a:lstStyle>
            <a:lvl1pPr algn="l">
              <a:defRPr sz="6100">
                <a:solidFill>
                  <a:srgbClr val="07A6A7"/>
                </a:solidFill>
                <a:latin typeface="Century Gothic" panose="020B0502020202020204" pitchFamily="34" charset="0"/>
              </a:defRPr>
            </a:lvl1pPr>
          </a:lstStyle>
          <a:p>
            <a:r>
              <a:rPr lang="es-ES"/>
              <a:t>Haga clic para modificar el estilo de título del patrón</a:t>
            </a:r>
            <a:endParaRPr lang="pt-BR" dirty="0"/>
          </a:p>
        </p:txBody>
      </p:sp>
      <p:sp>
        <p:nvSpPr>
          <p:cNvPr id="3" name="Content Placeholder 2"/>
          <p:cNvSpPr>
            <a:spLocks noGrp="1"/>
          </p:cNvSpPr>
          <p:nvPr>
            <p:ph idx="1"/>
          </p:nvPr>
        </p:nvSpPr>
        <p:spPr>
          <a:xfrm>
            <a:off x="507999" y="1846334"/>
            <a:ext cx="9182755" cy="4307749"/>
          </a:xfrm>
        </p:spPr>
        <p:txBody>
          <a:bodyPr>
            <a:noAutofit/>
          </a:bodyPr>
          <a:lstStyle>
            <a:lvl1pPr marL="0" indent="0">
              <a:buNone/>
              <a:defRPr sz="2700">
                <a:solidFill>
                  <a:srgbClr val="543118"/>
                </a:solidFill>
                <a:latin typeface="Century Gothic" panose="020B0502020202020204" pitchFamily="34" charset="0"/>
              </a:defRPr>
            </a:lvl1pPr>
          </a:lstStyle>
          <a:p>
            <a:pPr lvl="0"/>
            <a:r>
              <a:rPr lang="es-ES"/>
              <a:t>Haga clic para modificar los estilos de texto del patrón</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94636" y="4597650"/>
            <a:ext cx="1809750" cy="1638300"/>
          </a:xfrm>
          <a:prstGeom prst="rect">
            <a:avLst/>
          </a:prstGeom>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18969" y="5925370"/>
            <a:ext cx="3200400" cy="523875"/>
          </a:xfrm>
          <a:prstGeom prst="rect">
            <a:avLst/>
          </a:prstGeom>
        </p:spPr>
      </p:pic>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13930" y="1693818"/>
            <a:ext cx="8928000" cy="240394"/>
          </a:xfrm>
          <a:prstGeom prst="rect">
            <a:avLst/>
          </a:prstGeom>
        </p:spPr>
      </p:pic>
      <p:sp>
        <p:nvSpPr>
          <p:cNvPr id="4" name="Date Placeholder 3"/>
          <p:cNvSpPr>
            <a:spLocks noGrp="1"/>
          </p:cNvSpPr>
          <p:nvPr>
            <p:ph type="dt" sz="half" idx="10"/>
          </p:nvPr>
        </p:nvSpPr>
        <p:spPr/>
        <p:txBody>
          <a:bodyPr/>
          <a:lstStyle/>
          <a:p>
            <a:fld id="{4878B457-8A64-4EB6-A4F3-A5DE5F35A65B}" type="datetimeFigureOut">
              <a:rPr lang="pt-BR" smtClean="0"/>
              <a:t>31/01/2024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B80CA9D-3678-480A-9280-FD105C3663C8}" type="slidenum">
              <a:rPr lang="pt-BR" smtClean="0"/>
              <a:t>‹Nº›</a:t>
            </a:fld>
            <a:endParaRPr lang="pt-BR"/>
          </a:p>
        </p:txBody>
      </p:sp>
    </p:spTree>
    <p:extLst>
      <p:ext uri="{BB962C8B-B14F-4D97-AF65-F5344CB8AC3E}">
        <p14:creationId xmlns:p14="http://schemas.microsoft.com/office/powerpoint/2010/main" val="407603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solidFill>
          <a:srgbClr val="E2C379"/>
        </a:solidFill>
        <a:effectLst/>
      </p:bgPr>
    </p:bg>
    <p:spTree>
      <p:nvGrpSpPr>
        <p:cNvPr id="1" name=""/>
        <p:cNvGrpSpPr/>
        <p:nvPr/>
      </p:nvGrpSpPr>
      <p:grpSpPr>
        <a:xfrm>
          <a:off x="0" y="0"/>
          <a:ext cx="0" cy="0"/>
          <a:chOff x="0" y="0"/>
          <a:chExt cx="0" cy="0"/>
        </a:xfrm>
      </p:grpSpPr>
      <p:sp>
        <p:nvSpPr>
          <p:cNvPr id="14" name="Rectangle 13"/>
          <p:cNvSpPr/>
          <p:nvPr userDrawn="1"/>
        </p:nvSpPr>
        <p:spPr>
          <a:xfrm>
            <a:off x="838201" y="504967"/>
            <a:ext cx="10515600" cy="60196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Title 1"/>
          <p:cNvSpPr>
            <a:spLocks noGrp="1"/>
          </p:cNvSpPr>
          <p:nvPr userDrawn="1">
            <p:ph type="title"/>
          </p:nvPr>
        </p:nvSpPr>
        <p:spPr>
          <a:xfrm>
            <a:off x="1067962" y="1047513"/>
            <a:ext cx="5821909" cy="1325563"/>
          </a:xfrm>
        </p:spPr>
        <p:txBody>
          <a:bodyPr>
            <a:normAutofit/>
          </a:bodyPr>
          <a:lstStyle>
            <a:lvl1pPr>
              <a:defRPr sz="3200">
                <a:solidFill>
                  <a:srgbClr val="E1482E"/>
                </a:solidFill>
                <a:latin typeface="Century Gothic" panose="020B0502020202020204" pitchFamily="34" charset="0"/>
              </a:defRPr>
            </a:lvl1pPr>
          </a:lstStyle>
          <a:p>
            <a:r>
              <a:rPr lang="es-ES"/>
              <a:t>Haga clic para modificar el estilo de título del patrón</a:t>
            </a:r>
            <a:endParaRPr lang="pt-BR" dirty="0"/>
          </a:p>
        </p:txBody>
      </p:sp>
      <p:cxnSp>
        <p:nvCxnSpPr>
          <p:cNvPr id="18" name="Straight Connector 17"/>
          <p:cNvCxnSpPr/>
          <p:nvPr userDrawn="1"/>
        </p:nvCxnSpPr>
        <p:spPr>
          <a:xfrm>
            <a:off x="1029799" y="2426033"/>
            <a:ext cx="5904000" cy="0"/>
          </a:xfrm>
          <a:prstGeom prst="line">
            <a:avLst/>
          </a:prstGeom>
          <a:ln w="41275">
            <a:solidFill>
              <a:srgbClr val="E1482E"/>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userDrawn="1">
            <p:ph type="body" sz="quarter" idx="14"/>
          </p:nvPr>
        </p:nvSpPr>
        <p:spPr>
          <a:xfrm>
            <a:off x="1067506" y="2535239"/>
            <a:ext cx="5821200" cy="1659690"/>
          </a:xfrm>
        </p:spPr>
        <p:txBody>
          <a:bodyPr/>
          <a:lstStyle>
            <a:lvl1pPr marL="0" indent="0">
              <a:buFontTx/>
              <a:buNone/>
              <a:defRPr>
                <a:solidFill>
                  <a:srgbClr val="543118"/>
                </a:solidFill>
              </a:defRPr>
            </a:lvl1pPr>
            <a:lvl2pPr marL="457200" indent="0">
              <a:buFontTx/>
              <a:buNone/>
              <a:defRPr>
                <a:solidFill>
                  <a:srgbClr val="543118"/>
                </a:solidFill>
              </a:defRPr>
            </a:lvl2pPr>
            <a:lvl3pPr marL="914400" indent="0">
              <a:buFontTx/>
              <a:buNone/>
              <a:defRPr>
                <a:solidFill>
                  <a:srgbClr val="543118"/>
                </a:solidFill>
              </a:defRPr>
            </a:lvl3pPr>
            <a:lvl4pPr marL="1371600" indent="0">
              <a:buFontTx/>
              <a:buNone/>
              <a:defRPr>
                <a:solidFill>
                  <a:srgbClr val="543118"/>
                </a:solidFill>
              </a:defRPr>
            </a:lvl4pPr>
            <a:lvl5pPr marL="1828800" indent="0">
              <a:buFontTx/>
              <a:buNone/>
              <a:defRPr>
                <a:solidFill>
                  <a:srgbClr val="543118"/>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val="0"/>
              </a:ext>
            </a:extLst>
          </a:blip>
          <a:srcRect l="346"/>
          <a:stretch/>
        </p:blipFill>
        <p:spPr>
          <a:xfrm>
            <a:off x="-8466" y="5335281"/>
            <a:ext cx="12197664" cy="1520213"/>
          </a:xfrm>
          <a:prstGeom prst="rect">
            <a:avLst/>
          </a:prstGeom>
        </p:spPr>
      </p:pic>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43" y="5309771"/>
            <a:ext cx="7896225" cy="1114425"/>
          </a:xfrm>
          <a:prstGeom prst="rect">
            <a:avLst/>
          </a:prstGeom>
        </p:spPr>
      </p:pic>
      <p:sp>
        <p:nvSpPr>
          <p:cNvPr id="11" name="Date Placeholder 10"/>
          <p:cNvSpPr>
            <a:spLocks noGrp="1"/>
          </p:cNvSpPr>
          <p:nvPr>
            <p:ph type="dt" sz="half" idx="15"/>
          </p:nvPr>
        </p:nvSpPr>
        <p:spPr/>
        <p:txBody>
          <a:bodyPr/>
          <a:lstStyle/>
          <a:p>
            <a:fld id="{4878B457-8A64-4EB6-A4F3-A5DE5F35A65B}" type="datetimeFigureOut">
              <a:rPr lang="pt-BR" smtClean="0"/>
              <a:t>31/01/2024</a:t>
            </a:fld>
            <a:endParaRPr lang="pt-BR"/>
          </a:p>
        </p:txBody>
      </p:sp>
      <p:sp>
        <p:nvSpPr>
          <p:cNvPr id="15" name="Footer Placeholder 14"/>
          <p:cNvSpPr>
            <a:spLocks noGrp="1"/>
          </p:cNvSpPr>
          <p:nvPr>
            <p:ph type="ftr" sz="quarter" idx="16"/>
          </p:nvPr>
        </p:nvSpPr>
        <p:spPr/>
        <p:txBody>
          <a:bodyPr/>
          <a:lstStyle/>
          <a:p>
            <a:endParaRPr lang="pt-BR"/>
          </a:p>
        </p:txBody>
      </p:sp>
      <p:sp>
        <p:nvSpPr>
          <p:cNvPr id="21" name="Slide Number Placeholder 20"/>
          <p:cNvSpPr>
            <a:spLocks noGrp="1"/>
          </p:cNvSpPr>
          <p:nvPr>
            <p:ph type="sldNum" sz="quarter" idx="17"/>
          </p:nvPr>
        </p:nvSpPr>
        <p:spPr/>
        <p:txBody>
          <a:bodyPr/>
          <a:lstStyle/>
          <a:p>
            <a:fld id="{8B80CA9D-3678-480A-9280-FD105C3663C8}" type="slidenum">
              <a:rPr lang="pt-BR" smtClean="0"/>
              <a:t>‹Nº›</a:t>
            </a:fld>
            <a:endParaRPr lang="pt-BR"/>
          </a:p>
        </p:txBody>
      </p:sp>
    </p:spTree>
    <p:extLst>
      <p:ext uri="{BB962C8B-B14F-4D97-AF65-F5344CB8AC3E}">
        <p14:creationId xmlns:p14="http://schemas.microsoft.com/office/powerpoint/2010/main" val="33729712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de contenido">
    <p:bg>
      <p:bgPr>
        <a:solidFill>
          <a:srgbClr val="E2C379"/>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3093"/>
            <a:ext cx="12192000" cy="6951093"/>
          </a:xfrm>
          <a:prstGeom prst="rect">
            <a:avLst/>
          </a:prstGeom>
        </p:spPr>
      </p:pic>
      <p:sp>
        <p:nvSpPr>
          <p:cNvPr id="14" name="Rectangle 13"/>
          <p:cNvSpPr/>
          <p:nvPr userDrawn="1"/>
        </p:nvSpPr>
        <p:spPr>
          <a:xfrm>
            <a:off x="615429" y="346075"/>
            <a:ext cx="10959152" cy="5991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p:cNvSpPr>
            <a:spLocks noGrp="1"/>
          </p:cNvSpPr>
          <p:nvPr>
            <p:ph type="title"/>
          </p:nvPr>
        </p:nvSpPr>
        <p:spPr>
          <a:xfrm>
            <a:off x="839788" y="365126"/>
            <a:ext cx="10515600" cy="1260596"/>
          </a:xfrm>
        </p:spPr>
        <p:txBody>
          <a:bodyPr>
            <a:normAutofit/>
          </a:bodyPr>
          <a:lstStyle>
            <a:lvl1pPr algn="ctr">
              <a:defRPr sz="5300">
                <a:solidFill>
                  <a:srgbClr val="07A6A7"/>
                </a:solidFill>
                <a:latin typeface="Century Gothic" panose="020B0502020202020204" pitchFamily="34" charset="0"/>
              </a:defRPr>
            </a:lvl1pPr>
          </a:lstStyle>
          <a:p>
            <a:r>
              <a:rPr lang="es-ES"/>
              <a:t>Haga clic para modificar el estilo de título del patrón</a:t>
            </a:r>
            <a:endParaRPr lang="pt-BR" dirty="0"/>
          </a:p>
        </p:txBody>
      </p:sp>
      <p:sp>
        <p:nvSpPr>
          <p:cNvPr id="7" name="Date Placeholder 6"/>
          <p:cNvSpPr>
            <a:spLocks noGrp="1"/>
          </p:cNvSpPr>
          <p:nvPr>
            <p:ph type="dt" sz="half" idx="10"/>
          </p:nvPr>
        </p:nvSpPr>
        <p:spPr/>
        <p:txBody>
          <a:bodyPr/>
          <a:lstStyle/>
          <a:p>
            <a:fld id="{4878B457-8A64-4EB6-A4F3-A5DE5F35A65B}" type="datetimeFigureOut">
              <a:rPr lang="pt-BR" smtClean="0"/>
              <a:t>31/01/2024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B80CA9D-3678-480A-9280-FD105C3663C8}" type="slidenum">
              <a:rPr lang="pt-BR" smtClean="0"/>
              <a:t>‹Nº›</a:t>
            </a:fld>
            <a:endParaRPr lang="pt-BR"/>
          </a:p>
        </p:txBody>
      </p:sp>
      <p:pic>
        <p:nvPicPr>
          <p:cNvPr id="23" name="Picture 22"/>
          <p:cNvPicPr>
            <a:picLocks/>
          </p:cNvPicPr>
          <p:nvPr userDrawn="1"/>
        </p:nvPicPr>
        <p:blipFill rotWithShape="1">
          <a:blip r:embed="rId3" cstate="print">
            <a:extLst>
              <a:ext uri="{28A0092B-C50C-407E-A947-70E740481C1C}">
                <a14:useLocalDpi xmlns:a14="http://schemas.microsoft.com/office/drawing/2010/main" val="0"/>
              </a:ext>
            </a:extLst>
          </a:blip>
          <a:srcRect/>
          <a:stretch/>
        </p:blipFill>
        <p:spPr>
          <a:xfrm>
            <a:off x="1024588" y="2396547"/>
            <a:ext cx="4885267" cy="3528000"/>
          </a:xfrm>
          <a:prstGeom prst="rect">
            <a:avLst/>
          </a:prstGeom>
        </p:spPr>
      </p:pic>
      <p:pic>
        <p:nvPicPr>
          <p:cNvPr id="24" name="Picture 23"/>
          <p:cNvPicPr>
            <a:picLocks/>
          </p:cNvPicPr>
          <p:nvPr userDrawn="1"/>
        </p:nvPicPr>
        <p:blipFill rotWithShape="1">
          <a:blip r:embed="rId3" cstate="print">
            <a:extLst>
              <a:ext uri="{28A0092B-C50C-407E-A947-70E740481C1C}">
                <a14:useLocalDpi xmlns:a14="http://schemas.microsoft.com/office/drawing/2010/main" val="0"/>
              </a:ext>
            </a:extLst>
          </a:blip>
          <a:srcRect/>
          <a:stretch/>
        </p:blipFill>
        <p:spPr>
          <a:xfrm>
            <a:off x="6282388" y="2387022"/>
            <a:ext cx="4885267" cy="3528000"/>
          </a:xfrm>
          <a:prstGeom prst="rect">
            <a:avLst/>
          </a:prstGeom>
        </p:spPr>
      </p:pic>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6293" y="1827092"/>
            <a:ext cx="5369683" cy="819150"/>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87802" y="1846142"/>
            <a:ext cx="5159896" cy="762000"/>
          </a:xfrm>
          <a:prstGeom prst="rect">
            <a:avLst/>
          </a:prstGeom>
        </p:spPr>
      </p:pic>
      <p:sp>
        <p:nvSpPr>
          <p:cNvPr id="20" name="Text Placeholder 19"/>
          <p:cNvSpPr>
            <a:spLocks noGrp="1"/>
          </p:cNvSpPr>
          <p:nvPr userDrawn="1">
            <p:ph type="body" sz="quarter" idx="13"/>
          </p:nvPr>
        </p:nvSpPr>
        <p:spPr>
          <a:xfrm>
            <a:off x="1324548" y="1936173"/>
            <a:ext cx="4181721" cy="435565"/>
          </a:xfrm>
        </p:spPr>
        <p:txBody>
          <a:bodyPr anchor="ctr">
            <a:noAutofit/>
          </a:bodyPr>
          <a:lstStyle>
            <a:lvl1pPr marL="0" indent="0" algn="ctr">
              <a:buNone/>
              <a:defRPr sz="2800" b="1">
                <a:solidFill>
                  <a:schemeClr val="bg1"/>
                </a:solidFill>
                <a:latin typeface="Century Gothic" panose="020B0502020202020204" pitchFamily="34" charset="0"/>
              </a:defRPr>
            </a:lvl1pPr>
          </a:lstStyle>
          <a:p>
            <a:pPr lvl="0"/>
            <a:r>
              <a:rPr lang="es-ES"/>
              <a:t>Haga clic para modificar los estilos de texto del patrón</a:t>
            </a:r>
          </a:p>
        </p:txBody>
      </p:sp>
      <p:pic>
        <p:nvPicPr>
          <p:cNvPr id="27" name="Picture 2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599704" y="1685925"/>
            <a:ext cx="990600" cy="876300"/>
          </a:xfrm>
          <a:prstGeom prst="rect">
            <a:avLst/>
          </a:prstGeom>
        </p:spPr>
      </p:pic>
      <p:sp>
        <p:nvSpPr>
          <p:cNvPr id="30" name="Text Placeholder 19"/>
          <p:cNvSpPr>
            <a:spLocks noGrp="1"/>
          </p:cNvSpPr>
          <p:nvPr>
            <p:ph type="body" sz="quarter" idx="14"/>
          </p:nvPr>
        </p:nvSpPr>
        <p:spPr>
          <a:xfrm>
            <a:off x="6683739" y="1958947"/>
            <a:ext cx="4181721" cy="435565"/>
          </a:xfrm>
        </p:spPr>
        <p:txBody>
          <a:bodyPr anchor="ctr">
            <a:noAutofit/>
          </a:bodyPr>
          <a:lstStyle>
            <a:lvl1pPr marL="0" indent="0" algn="ctr">
              <a:buNone/>
              <a:defRPr sz="2800" b="1">
                <a:solidFill>
                  <a:schemeClr val="bg1"/>
                </a:solidFill>
                <a:latin typeface="Century Gothic" panose="020B0502020202020204" pitchFamily="34" charset="0"/>
              </a:defRPr>
            </a:lvl1pPr>
          </a:lstStyle>
          <a:p>
            <a:pPr lvl="0"/>
            <a:r>
              <a:rPr lang="es-ES"/>
              <a:t>Haga clic para modificar los estilos de texto del patrón</a:t>
            </a:r>
          </a:p>
        </p:txBody>
      </p:sp>
      <p:sp>
        <p:nvSpPr>
          <p:cNvPr id="5" name="Content Placeholder 4"/>
          <p:cNvSpPr>
            <a:spLocks noGrp="1"/>
          </p:cNvSpPr>
          <p:nvPr>
            <p:ph sz="quarter" idx="15"/>
          </p:nvPr>
        </p:nvSpPr>
        <p:spPr>
          <a:xfrm>
            <a:off x="1324548" y="2646242"/>
            <a:ext cx="4181721" cy="2954458"/>
          </a:xfrm>
        </p:spPr>
        <p:txBody>
          <a:bodyPr/>
          <a:lstStyle>
            <a:lvl1pPr marL="457200" indent="-457200">
              <a:buFont typeface="Calibri" panose="020F0502020204030204" pitchFamily="34" charset="0"/>
              <a:buChar char="◦"/>
              <a:defRPr>
                <a:solidFill>
                  <a:srgbClr val="543118"/>
                </a:solidFill>
              </a:defRPr>
            </a:lvl1pPr>
            <a:lvl2pPr marL="800100" indent="-342900">
              <a:buFont typeface="Calibri" panose="020F0502020204030204" pitchFamily="34" charset="0"/>
              <a:buChar char="◦"/>
              <a:defRPr>
                <a:solidFill>
                  <a:srgbClr val="543118"/>
                </a:solidFill>
              </a:defRPr>
            </a:lvl2pPr>
            <a:lvl3pPr marL="1257300" indent="-342900">
              <a:buFont typeface="Calibri" panose="020F0502020204030204" pitchFamily="34" charset="0"/>
              <a:buChar char="◦"/>
              <a:defRPr>
                <a:solidFill>
                  <a:srgbClr val="543118"/>
                </a:solidFill>
              </a:defRPr>
            </a:lvl3pPr>
            <a:lvl4pPr marL="1657350" indent="-285750">
              <a:buFont typeface="Calibri" panose="020F0502020204030204" pitchFamily="34" charset="0"/>
              <a:buChar char="◦"/>
              <a:defRPr>
                <a:solidFill>
                  <a:srgbClr val="543118"/>
                </a:solidFill>
              </a:defRPr>
            </a:lvl4pPr>
            <a:lvl5pPr marL="2114550" indent="-285750">
              <a:buFont typeface="Calibri" panose="020F0502020204030204" pitchFamily="34" charset="0"/>
              <a:buChar char="◦"/>
              <a:defRPr>
                <a:solidFill>
                  <a:srgbClr val="543118"/>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31" name="Content Placeholder 4"/>
          <p:cNvSpPr>
            <a:spLocks noGrp="1"/>
          </p:cNvSpPr>
          <p:nvPr>
            <p:ph sz="quarter" idx="16"/>
          </p:nvPr>
        </p:nvSpPr>
        <p:spPr>
          <a:xfrm>
            <a:off x="6683738" y="2652564"/>
            <a:ext cx="4181721" cy="2954458"/>
          </a:xfrm>
        </p:spPr>
        <p:txBody>
          <a:bodyPr/>
          <a:lstStyle>
            <a:lvl1pPr marL="457200" indent="-457200">
              <a:buFont typeface="Calibri" panose="020F0502020204030204" pitchFamily="34" charset="0"/>
              <a:buChar char="◦"/>
              <a:defRPr>
                <a:solidFill>
                  <a:srgbClr val="543118"/>
                </a:solidFill>
              </a:defRPr>
            </a:lvl1pPr>
            <a:lvl2pPr marL="800100" indent="-342900">
              <a:buFont typeface="Calibri" panose="020F0502020204030204" pitchFamily="34" charset="0"/>
              <a:buChar char="◦"/>
              <a:defRPr>
                <a:solidFill>
                  <a:srgbClr val="543118"/>
                </a:solidFill>
              </a:defRPr>
            </a:lvl2pPr>
            <a:lvl3pPr marL="1257300" indent="-342900">
              <a:buFont typeface="Calibri" panose="020F0502020204030204" pitchFamily="34" charset="0"/>
              <a:buChar char="◦"/>
              <a:defRPr>
                <a:solidFill>
                  <a:srgbClr val="543118"/>
                </a:solidFill>
              </a:defRPr>
            </a:lvl3pPr>
            <a:lvl4pPr marL="1657350" indent="-285750">
              <a:buFont typeface="Calibri" panose="020F0502020204030204" pitchFamily="34" charset="0"/>
              <a:buChar char="◦"/>
              <a:defRPr>
                <a:solidFill>
                  <a:srgbClr val="543118"/>
                </a:solidFill>
              </a:defRPr>
            </a:lvl4pPr>
            <a:lvl5pPr marL="2114550" indent="-285750">
              <a:buFont typeface="Calibri" panose="020F0502020204030204" pitchFamily="34" charset="0"/>
              <a:buChar char="◦"/>
              <a:defRPr>
                <a:solidFill>
                  <a:srgbClr val="543118"/>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191819075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1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375241" y="365125"/>
            <a:ext cx="11509966" cy="59912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p:cNvSpPr>
            <a:spLocks noGrp="1"/>
          </p:cNvSpPr>
          <p:nvPr>
            <p:ph type="title"/>
          </p:nvPr>
        </p:nvSpPr>
        <p:spPr>
          <a:xfrm>
            <a:off x="838200" y="393700"/>
            <a:ext cx="10515600" cy="1260000"/>
          </a:xfrm>
        </p:spPr>
        <p:txBody>
          <a:bodyPr>
            <a:normAutofit/>
          </a:bodyPr>
          <a:lstStyle>
            <a:lvl1pPr algn="ctr">
              <a:defRPr sz="5300">
                <a:solidFill>
                  <a:srgbClr val="E1482E"/>
                </a:solidFill>
                <a:latin typeface="Century Gothic" panose="020B0502020202020204" pitchFamily="34" charset="0"/>
              </a:defRPr>
            </a:lvl1pPr>
          </a:lstStyle>
          <a:p>
            <a:r>
              <a:rPr lang="es-ES"/>
              <a:t>Haga clic para modificar el estilo de título del patrón</a:t>
            </a:r>
            <a:endParaRPr lang="pt-BR" dirty="0"/>
          </a:p>
        </p:txBody>
      </p:sp>
      <p:sp>
        <p:nvSpPr>
          <p:cNvPr id="3" name="Date Placeholder 2"/>
          <p:cNvSpPr>
            <a:spLocks noGrp="1"/>
          </p:cNvSpPr>
          <p:nvPr>
            <p:ph type="dt" sz="half" idx="10"/>
          </p:nvPr>
        </p:nvSpPr>
        <p:spPr/>
        <p:txBody>
          <a:bodyPr/>
          <a:lstStyle/>
          <a:p>
            <a:fld id="{4878B457-8A64-4EB6-A4F3-A5DE5F35A65B}" type="datetimeFigureOut">
              <a:rPr lang="pt-BR" smtClean="0"/>
              <a:t>31/01/2024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B80CA9D-3678-480A-9280-FD105C3663C8}" type="slidenum">
              <a:rPr lang="pt-BR" smtClean="0"/>
              <a:t>‹Nº›</a:t>
            </a:fld>
            <a:endParaRPr lang="pt-BR"/>
          </a:p>
        </p:txBody>
      </p:sp>
      <p:grpSp>
        <p:nvGrpSpPr>
          <p:cNvPr id="18" name="Group 17"/>
          <p:cNvGrpSpPr/>
          <p:nvPr userDrawn="1"/>
        </p:nvGrpSpPr>
        <p:grpSpPr>
          <a:xfrm>
            <a:off x="6066642" y="1917593"/>
            <a:ext cx="5857875" cy="4415739"/>
            <a:chOff x="6096000" y="1940611"/>
            <a:chExt cx="5857875" cy="4415739"/>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3116" y="2460625"/>
              <a:ext cx="5514975" cy="3895725"/>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0" y="1940611"/>
              <a:ext cx="5857875" cy="847725"/>
            </a:xfrm>
            <a:prstGeom prst="rect">
              <a:avLst/>
            </a:prstGeom>
          </p:spPr>
        </p:pic>
      </p:grpSp>
      <p:grpSp>
        <p:nvGrpSpPr>
          <p:cNvPr id="17" name="Group 16"/>
          <p:cNvGrpSpPr/>
          <p:nvPr userDrawn="1"/>
        </p:nvGrpSpPr>
        <p:grpSpPr>
          <a:xfrm>
            <a:off x="325843" y="1917593"/>
            <a:ext cx="5857875" cy="4415739"/>
            <a:chOff x="409574" y="1940611"/>
            <a:chExt cx="5857875" cy="4415739"/>
          </a:xfrm>
        </p:grpSpPr>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81025" y="2460625"/>
              <a:ext cx="5514975" cy="3895725"/>
            </a:xfrm>
            <a:prstGeom prst="rect">
              <a:avLst/>
            </a:prstGeom>
          </p:spPr>
        </p:pic>
        <p:pic>
          <p:nvPicPr>
            <p:cNvPr id="10" name="Picture 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09574" y="1940611"/>
              <a:ext cx="5857875" cy="847725"/>
            </a:xfrm>
            <a:prstGeom prst="rect">
              <a:avLst/>
            </a:prstGeom>
          </p:spPr>
        </p:pic>
      </p:grpSp>
      <p:pic>
        <p:nvPicPr>
          <p:cNvPr id="11" name="Picture 1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837327" y="1611312"/>
            <a:ext cx="514350" cy="2352675"/>
          </a:xfrm>
          <a:prstGeom prst="rect">
            <a:avLst/>
          </a:prstGeom>
        </p:spPr>
      </p:pic>
      <p:sp>
        <p:nvSpPr>
          <p:cNvPr id="14" name="Text Placeholder 13"/>
          <p:cNvSpPr>
            <a:spLocks noGrp="1"/>
          </p:cNvSpPr>
          <p:nvPr>
            <p:ph type="body" sz="quarter" idx="13"/>
          </p:nvPr>
        </p:nvSpPr>
        <p:spPr>
          <a:xfrm>
            <a:off x="946150" y="2091455"/>
            <a:ext cx="4421188" cy="464024"/>
          </a:xfrm>
        </p:spPr>
        <p:txBody>
          <a:bodyPr/>
          <a:lstStyle>
            <a:lvl1pPr marL="0" indent="0" algn="ctr">
              <a:buNone/>
              <a:defRPr b="1">
                <a:solidFill>
                  <a:schemeClr val="bg1"/>
                </a:solidFill>
                <a:latin typeface="Century Gothic" panose="020B0502020202020204" pitchFamily="34" charset="0"/>
              </a:defRPr>
            </a:lvl1pPr>
          </a:lstStyle>
          <a:p>
            <a:pPr lvl="0"/>
            <a:r>
              <a:rPr lang="es-ES"/>
              <a:t>Haga clic para modificar los estilos de texto del patrón</a:t>
            </a:r>
          </a:p>
        </p:txBody>
      </p:sp>
      <p:sp>
        <p:nvSpPr>
          <p:cNvPr id="16" name="Text Placeholder 15"/>
          <p:cNvSpPr>
            <a:spLocks noGrp="1"/>
          </p:cNvSpPr>
          <p:nvPr>
            <p:ph type="body" sz="quarter" idx="14"/>
          </p:nvPr>
        </p:nvSpPr>
        <p:spPr>
          <a:xfrm>
            <a:off x="6715125" y="2097339"/>
            <a:ext cx="4421188" cy="490633"/>
          </a:xfrm>
        </p:spPr>
        <p:txBody>
          <a:bodyPr/>
          <a:lstStyle>
            <a:lvl1pPr marL="0" indent="0" algn="ctr">
              <a:buNone/>
              <a:defRPr b="1">
                <a:solidFill>
                  <a:schemeClr val="bg1"/>
                </a:solidFill>
                <a:latin typeface="Century Gothic" panose="020B0502020202020204" pitchFamily="34" charset="0"/>
              </a:defRPr>
            </a:lvl1pPr>
          </a:lstStyle>
          <a:p>
            <a:pPr lvl="0"/>
            <a:r>
              <a:rPr lang="es-ES"/>
              <a:t>Haga clic para modificar los estilos de texto del patrón</a:t>
            </a:r>
          </a:p>
        </p:txBody>
      </p:sp>
      <p:sp>
        <p:nvSpPr>
          <p:cNvPr id="13" name="Content Placeholder 12"/>
          <p:cNvSpPr>
            <a:spLocks noGrp="1"/>
          </p:cNvSpPr>
          <p:nvPr>
            <p:ph sz="quarter" idx="15"/>
          </p:nvPr>
        </p:nvSpPr>
        <p:spPr>
          <a:xfrm>
            <a:off x="946150" y="2765425"/>
            <a:ext cx="4421188" cy="3071813"/>
          </a:xfrm>
        </p:spPr>
        <p:txBody>
          <a:bodyPr>
            <a:normAutofit/>
          </a:bodyPr>
          <a:lstStyle>
            <a:lvl1pPr algn="ctr">
              <a:defRPr sz="3000">
                <a:solidFill>
                  <a:srgbClr val="543118"/>
                </a:solidFill>
                <a:latin typeface="Century Gothic" panose="020B0502020202020204" pitchFamily="34" charset="0"/>
              </a:defRPr>
            </a:lvl1pPr>
          </a:lstStyle>
          <a:p>
            <a:pPr lvl="0"/>
            <a:r>
              <a:rPr lang="es-ES"/>
              <a:t>Haga clic para modificar los estilos de texto del patrón</a:t>
            </a:r>
          </a:p>
        </p:txBody>
      </p:sp>
      <p:sp>
        <p:nvSpPr>
          <p:cNvPr id="19" name="Content Placeholder 18"/>
          <p:cNvSpPr>
            <a:spLocks noGrp="1"/>
          </p:cNvSpPr>
          <p:nvPr>
            <p:ph sz="quarter" idx="16"/>
          </p:nvPr>
        </p:nvSpPr>
        <p:spPr>
          <a:xfrm>
            <a:off x="6715125" y="2765318"/>
            <a:ext cx="4421188" cy="3071920"/>
          </a:xfrm>
        </p:spPr>
        <p:txBody>
          <a:bodyPr>
            <a:normAutofit/>
          </a:bodyPr>
          <a:lstStyle>
            <a:lvl1pPr algn="ctr">
              <a:defRPr sz="3000">
                <a:solidFill>
                  <a:srgbClr val="543118"/>
                </a:solidFill>
                <a:latin typeface="Century Gothic" panose="020B0502020202020204" pitchFamily="34" charset="0"/>
              </a:defRPr>
            </a:lvl1pPr>
          </a:lstStyle>
          <a:p>
            <a:pPr lvl="0"/>
            <a:r>
              <a:rPr lang="es-ES"/>
              <a:t>Haga clic para modificar los estilos de texto del patrón</a:t>
            </a:r>
          </a:p>
        </p:txBody>
      </p:sp>
    </p:spTree>
    <p:extLst>
      <p:ext uri="{BB962C8B-B14F-4D97-AF65-F5344CB8AC3E}">
        <p14:creationId xmlns:p14="http://schemas.microsoft.com/office/powerpoint/2010/main" val="83809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8" name="Group 7"/>
          <p:cNvGrpSpPr/>
          <p:nvPr userDrawn="1"/>
        </p:nvGrpSpPr>
        <p:grpSpPr>
          <a:xfrm>
            <a:off x="0" y="5318125"/>
            <a:ext cx="12192000" cy="1539875"/>
            <a:chOff x="0" y="5318125"/>
            <a:chExt cx="12192000" cy="1539875"/>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41382"/>
              <a:ext cx="12192000" cy="151661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318125"/>
              <a:ext cx="7915275" cy="1038225"/>
            </a:xfrm>
            <a:prstGeom prst="rect">
              <a:avLst/>
            </a:prstGeom>
          </p:spPr>
        </p:pic>
      </p:grpSp>
      <p:sp>
        <p:nvSpPr>
          <p:cNvPr id="2" name="Title 1"/>
          <p:cNvSpPr>
            <a:spLocks noGrp="1"/>
          </p:cNvSpPr>
          <p:nvPr>
            <p:ph type="title"/>
          </p:nvPr>
        </p:nvSpPr>
        <p:spPr>
          <a:xfrm>
            <a:off x="2189747" y="297666"/>
            <a:ext cx="9306928" cy="1325563"/>
          </a:xfrm>
        </p:spPr>
        <p:txBody>
          <a:bodyPr>
            <a:normAutofit/>
          </a:bodyPr>
          <a:lstStyle>
            <a:lvl1pPr algn="l">
              <a:defRPr sz="5300">
                <a:solidFill>
                  <a:srgbClr val="07A6A7"/>
                </a:solidFill>
                <a:latin typeface="Century Gothic" panose="020B0502020202020204" pitchFamily="34" charset="0"/>
              </a:defRPr>
            </a:lvl1pPr>
          </a:lstStyle>
          <a:p>
            <a:r>
              <a:rPr lang="es-ES"/>
              <a:t>Haga clic para modificar el estilo de título del patrón</a:t>
            </a:r>
            <a:endParaRPr lang="pt-BR" dirty="0"/>
          </a:p>
        </p:txBody>
      </p:sp>
      <p:sp>
        <p:nvSpPr>
          <p:cNvPr id="3" name="Date Placeholder 2"/>
          <p:cNvSpPr>
            <a:spLocks noGrp="1"/>
          </p:cNvSpPr>
          <p:nvPr>
            <p:ph type="dt" sz="half" idx="10"/>
          </p:nvPr>
        </p:nvSpPr>
        <p:spPr/>
        <p:txBody>
          <a:bodyPr/>
          <a:lstStyle/>
          <a:p>
            <a:fld id="{4878B457-8A64-4EB6-A4F3-A5DE5F35A65B}" type="datetimeFigureOut">
              <a:rPr lang="pt-BR" smtClean="0"/>
              <a:t>31/01/2024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B80CA9D-3678-480A-9280-FD105C3663C8}" type="slidenum">
              <a:rPr lang="pt-BR" smtClean="0"/>
              <a:t>‹Nº›</a:t>
            </a:fld>
            <a:endParaRPr lang="pt-B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6518" y="548367"/>
            <a:ext cx="1619250" cy="1057275"/>
          </a:xfrm>
          <a:prstGeom prst="rect">
            <a:avLst/>
          </a:prstGeom>
        </p:spPr>
      </p:pic>
    </p:spTree>
    <p:extLst>
      <p:ext uri="{BB962C8B-B14F-4D97-AF65-F5344CB8AC3E}">
        <p14:creationId xmlns:p14="http://schemas.microsoft.com/office/powerpoint/2010/main" val="411489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grpSp>
        <p:nvGrpSpPr>
          <p:cNvPr id="7" name="Group 6"/>
          <p:cNvGrpSpPr/>
          <p:nvPr userDrawn="1"/>
        </p:nvGrpSpPr>
        <p:grpSpPr>
          <a:xfrm>
            <a:off x="0" y="0"/>
            <a:ext cx="1443037" cy="6858000"/>
            <a:chOff x="0" y="0"/>
            <a:chExt cx="1443037" cy="685800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14425" cy="685800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7212" y="0"/>
              <a:ext cx="885825" cy="6858000"/>
            </a:xfrm>
            <a:prstGeom prst="rect">
              <a:avLst/>
            </a:prstGeom>
          </p:spPr>
        </p:pic>
      </p:grpSp>
      <p:sp>
        <p:nvSpPr>
          <p:cNvPr id="2" name="Date Placeholder 1"/>
          <p:cNvSpPr>
            <a:spLocks noGrp="1"/>
          </p:cNvSpPr>
          <p:nvPr>
            <p:ph type="dt" sz="half" idx="10"/>
          </p:nvPr>
        </p:nvSpPr>
        <p:spPr/>
        <p:txBody>
          <a:bodyPr/>
          <a:lstStyle/>
          <a:p>
            <a:fld id="{4878B457-8A64-4EB6-A4F3-A5DE5F35A65B}" type="datetimeFigureOut">
              <a:rPr lang="pt-BR" smtClean="0"/>
              <a:t>31/01/2024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B80CA9D-3678-480A-9280-FD105C3663C8}" type="slidenum">
              <a:rPr lang="pt-BR" smtClean="0"/>
              <a:t>‹Nº›</a:t>
            </a:fld>
            <a:endParaRPr lang="pt-BR"/>
          </a:p>
        </p:txBody>
      </p:sp>
    </p:spTree>
    <p:extLst>
      <p:ext uri="{BB962C8B-B14F-4D97-AF65-F5344CB8AC3E}">
        <p14:creationId xmlns:p14="http://schemas.microsoft.com/office/powerpoint/2010/main" val="148347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87700"/>
            <a:ext cx="4552950" cy="348615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8550" y="5435936"/>
            <a:ext cx="1619250" cy="1057275"/>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65320"/>
            <a:ext cx="4552950" cy="2695575"/>
          </a:xfrm>
          <a:prstGeom prst="rect">
            <a:avLst/>
          </a:prstGeom>
        </p:spPr>
      </p:pic>
      <p:grpSp>
        <p:nvGrpSpPr>
          <p:cNvPr id="10" name="Group 9"/>
          <p:cNvGrpSpPr/>
          <p:nvPr userDrawn="1"/>
        </p:nvGrpSpPr>
        <p:grpSpPr>
          <a:xfrm>
            <a:off x="0" y="0"/>
            <a:ext cx="12212638" cy="1616075"/>
            <a:chOff x="0" y="0"/>
            <a:chExt cx="12212638" cy="1616075"/>
          </a:xfrm>
        </p:grpSpPr>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1555908"/>
            </a:xfrm>
            <a:prstGeom prst="rect">
              <a:avLst/>
            </a:prstGeom>
          </p:spPr>
        </p:pic>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5938" y="358775"/>
              <a:ext cx="7886700" cy="1257300"/>
            </a:xfrm>
            <a:prstGeom prst="rect">
              <a:avLst/>
            </a:prstGeom>
          </p:spPr>
        </p:pic>
      </p:grpSp>
      <p:sp>
        <p:nvSpPr>
          <p:cNvPr id="2" name="Title 1"/>
          <p:cNvSpPr>
            <a:spLocks noGrp="1"/>
          </p:cNvSpPr>
          <p:nvPr>
            <p:ph type="title"/>
          </p:nvPr>
        </p:nvSpPr>
        <p:spPr>
          <a:xfrm>
            <a:off x="275397" y="1416202"/>
            <a:ext cx="3662184" cy="1590859"/>
          </a:xfrm>
        </p:spPr>
        <p:txBody>
          <a:bodyPr anchor="ctr">
            <a:normAutofit/>
          </a:bodyPr>
          <a:lstStyle>
            <a:lvl1pPr algn="l">
              <a:defRPr sz="4300">
                <a:solidFill>
                  <a:schemeClr val="bg1"/>
                </a:solidFill>
                <a:latin typeface="Century Gothic" panose="020B0502020202020204" pitchFamily="34" charset="0"/>
              </a:defRPr>
            </a:lvl1pPr>
          </a:lstStyle>
          <a:p>
            <a:r>
              <a:rPr lang="es-ES"/>
              <a:t>Haga clic para modificar el estilo de título del patrón</a:t>
            </a:r>
            <a:endParaRPr lang="pt-BR" dirty="0"/>
          </a:p>
        </p:txBody>
      </p:sp>
      <p:sp>
        <p:nvSpPr>
          <p:cNvPr id="3" name="Content Placeholder 2"/>
          <p:cNvSpPr>
            <a:spLocks noGrp="1"/>
          </p:cNvSpPr>
          <p:nvPr>
            <p:ph idx="1"/>
          </p:nvPr>
        </p:nvSpPr>
        <p:spPr>
          <a:xfrm>
            <a:off x="5053594" y="1416202"/>
            <a:ext cx="6807600" cy="4657909"/>
          </a:xfrm>
        </p:spPr>
        <p:txBody>
          <a:bodyPr anchor="t">
            <a:normAutofit/>
          </a:bodyPr>
          <a:lstStyle>
            <a:lvl1pPr marL="0" indent="0" algn="l">
              <a:buNone/>
              <a:defRPr sz="3100">
                <a:solidFill>
                  <a:srgbClr val="543118"/>
                </a:solidFill>
                <a:latin typeface="Century Gothic" panose="020B0502020202020204" pitchFamily="34" charset="0"/>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p:txBody>
      </p:sp>
      <p:sp>
        <p:nvSpPr>
          <p:cNvPr id="4" name="Text Placeholder 3"/>
          <p:cNvSpPr>
            <a:spLocks noGrp="1"/>
          </p:cNvSpPr>
          <p:nvPr>
            <p:ph type="body" sz="half" idx="2"/>
          </p:nvPr>
        </p:nvSpPr>
        <p:spPr>
          <a:xfrm>
            <a:off x="275397" y="3573956"/>
            <a:ext cx="3662184" cy="2500155"/>
          </a:xfrm>
        </p:spPr>
        <p:txBody>
          <a:bodyPr>
            <a:normAutofit/>
          </a:bodyPr>
          <a:lstStyle>
            <a:lvl1pPr marL="0" indent="0" algn="l">
              <a:buNone/>
              <a:defRPr sz="2700">
                <a:solidFill>
                  <a:srgbClr val="543118"/>
                </a:solidFill>
                <a:latin typeface="Century Gothic" panose="020B0502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78B457-8A64-4EB6-A4F3-A5DE5F35A65B}" type="datetimeFigureOut">
              <a:rPr lang="pt-BR" smtClean="0"/>
              <a:t>31/01/2024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B80CA9D-3678-480A-9280-FD105C3663C8}" type="slidenum">
              <a:rPr lang="pt-BR" smtClean="0"/>
              <a:t>‹Nº›</a:t>
            </a:fld>
            <a:endParaRPr lang="pt-BR"/>
          </a:p>
        </p:txBody>
      </p:sp>
    </p:spTree>
    <p:extLst>
      <p:ext uri="{BB962C8B-B14F-4D97-AF65-F5344CB8AC3E}">
        <p14:creationId xmlns:p14="http://schemas.microsoft.com/office/powerpoint/2010/main" val="1891455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5320"/>
            <a:ext cx="4552950" cy="2695575"/>
          </a:xfrm>
          <a:prstGeom prst="rect">
            <a:avLst/>
          </a:prstGeom>
        </p:spPr>
      </p:pic>
      <p:grpSp>
        <p:nvGrpSpPr>
          <p:cNvPr id="10" name="Group 9"/>
          <p:cNvGrpSpPr/>
          <p:nvPr userDrawn="1"/>
        </p:nvGrpSpPr>
        <p:grpSpPr>
          <a:xfrm>
            <a:off x="0" y="0"/>
            <a:ext cx="12212638" cy="1616075"/>
            <a:chOff x="0" y="0"/>
            <a:chExt cx="12212638" cy="1616075"/>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1555908"/>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25938" y="358775"/>
              <a:ext cx="7886700" cy="1257300"/>
            </a:xfrm>
            <a:prstGeom prst="rect">
              <a:avLst/>
            </a:prstGeom>
          </p:spPr>
        </p:pic>
      </p:grpSp>
      <p:sp>
        <p:nvSpPr>
          <p:cNvPr id="5" name="Date Placeholder 4"/>
          <p:cNvSpPr>
            <a:spLocks noGrp="1"/>
          </p:cNvSpPr>
          <p:nvPr>
            <p:ph type="dt" sz="half" idx="10"/>
          </p:nvPr>
        </p:nvSpPr>
        <p:spPr/>
        <p:txBody>
          <a:bodyPr/>
          <a:lstStyle/>
          <a:p>
            <a:fld id="{4878B457-8A64-4EB6-A4F3-A5DE5F35A65B}" type="datetimeFigureOut">
              <a:rPr lang="pt-BR" smtClean="0"/>
              <a:t>31/01/2024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B80CA9D-3678-480A-9280-FD105C3663C8}" type="slidenum">
              <a:rPr lang="pt-BR" smtClean="0"/>
              <a:t>‹Nº›</a:t>
            </a:fld>
            <a:endParaRPr lang="pt-BR"/>
          </a:p>
        </p:txBody>
      </p:sp>
      <p:sp>
        <p:nvSpPr>
          <p:cNvPr id="15" name="Picture Placeholder 14"/>
          <p:cNvSpPr>
            <a:spLocks noGrp="1"/>
          </p:cNvSpPr>
          <p:nvPr>
            <p:ph type="pic" sz="quarter" idx="13"/>
          </p:nvPr>
        </p:nvSpPr>
        <p:spPr>
          <a:xfrm>
            <a:off x="5040313" y="1333113"/>
            <a:ext cx="6808787" cy="4658400"/>
          </a:xfrm>
          <a:ln>
            <a:noFill/>
          </a:ln>
        </p:spPr>
        <p:style>
          <a:lnRef idx="2">
            <a:schemeClr val="accent1"/>
          </a:lnRef>
          <a:fillRef idx="1">
            <a:schemeClr val="lt1"/>
          </a:fillRef>
          <a:effectRef idx="0">
            <a:schemeClr val="accent1"/>
          </a:effectRef>
          <a:fontRef idx="none"/>
        </p:style>
        <p:txBody>
          <a:bodyPr anchor="t">
            <a:normAutofit/>
          </a:bodyPr>
          <a:lstStyle>
            <a:lvl1pPr marL="0" indent="0" algn="l">
              <a:buNone/>
              <a:defRPr sz="3100">
                <a:solidFill>
                  <a:srgbClr val="543118"/>
                </a:solidFill>
                <a:latin typeface="Century Gothic" panose="020B0502020202020204" pitchFamily="34" charset="0"/>
              </a:defRPr>
            </a:lvl1pPr>
          </a:lstStyle>
          <a:p>
            <a:r>
              <a:rPr lang="es-ES"/>
              <a:t>Haga clic en el icono para agregar una imagen</a:t>
            </a:r>
            <a:endParaRPr lang="es-419" dirty="0"/>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3187700"/>
            <a:ext cx="4552950" cy="3486150"/>
          </a:xfrm>
          <a:prstGeom prst="rect">
            <a:avLst/>
          </a:prstGeom>
        </p:spPr>
      </p:pic>
      <p:pic>
        <p:nvPicPr>
          <p:cNvPr id="16" name="Picture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638550" y="5435936"/>
            <a:ext cx="1619250" cy="1057275"/>
          </a:xfrm>
          <a:prstGeom prst="rect">
            <a:avLst/>
          </a:prstGeom>
        </p:spPr>
      </p:pic>
      <p:sp>
        <p:nvSpPr>
          <p:cNvPr id="17" name="Title 1"/>
          <p:cNvSpPr>
            <a:spLocks noGrp="1"/>
          </p:cNvSpPr>
          <p:nvPr>
            <p:ph type="title"/>
          </p:nvPr>
        </p:nvSpPr>
        <p:spPr>
          <a:xfrm>
            <a:off x="275397" y="1416202"/>
            <a:ext cx="3662184" cy="1590859"/>
          </a:xfrm>
        </p:spPr>
        <p:txBody>
          <a:bodyPr anchor="ctr">
            <a:normAutofit/>
          </a:bodyPr>
          <a:lstStyle>
            <a:lvl1pPr algn="l">
              <a:defRPr sz="4300">
                <a:solidFill>
                  <a:schemeClr val="bg1"/>
                </a:solidFill>
                <a:latin typeface="Century Gothic" panose="020B0502020202020204" pitchFamily="34" charset="0"/>
              </a:defRPr>
            </a:lvl1pPr>
          </a:lstStyle>
          <a:p>
            <a:r>
              <a:rPr lang="es-ES"/>
              <a:t>Haga clic para modificar el estilo de título del patrón</a:t>
            </a:r>
            <a:endParaRPr lang="pt-BR" dirty="0"/>
          </a:p>
        </p:txBody>
      </p:sp>
      <p:sp>
        <p:nvSpPr>
          <p:cNvPr id="18" name="Text Placeholder 3"/>
          <p:cNvSpPr>
            <a:spLocks noGrp="1"/>
          </p:cNvSpPr>
          <p:nvPr>
            <p:ph type="body" sz="half" idx="2"/>
          </p:nvPr>
        </p:nvSpPr>
        <p:spPr>
          <a:xfrm>
            <a:off x="275397" y="3573956"/>
            <a:ext cx="3662184" cy="2500155"/>
          </a:xfrm>
        </p:spPr>
        <p:txBody>
          <a:bodyPr>
            <a:normAutofit/>
          </a:bodyPr>
          <a:lstStyle>
            <a:lvl1pPr marL="0" indent="0" algn="l">
              <a:buNone/>
              <a:defRPr sz="2700">
                <a:solidFill>
                  <a:srgbClr val="543118"/>
                </a:solidFill>
                <a:latin typeface="Century Gothic" panose="020B0502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230444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8B457-8A64-4EB6-A4F3-A5DE5F35A65B}" type="datetimeFigureOut">
              <a:rPr lang="pt-BR" smtClean="0"/>
              <a:t>31/01/2024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0CA9D-3678-480A-9280-FD105C3663C8}" type="slidenum">
              <a:rPr lang="pt-BR" smtClean="0"/>
              <a:t>‹Nº›</a:t>
            </a:fld>
            <a:endParaRPr lang="pt-BR"/>
          </a:p>
        </p:txBody>
      </p:sp>
    </p:spTree>
    <p:extLst>
      <p:ext uri="{BB962C8B-B14F-4D97-AF65-F5344CB8AC3E}">
        <p14:creationId xmlns:p14="http://schemas.microsoft.com/office/powerpoint/2010/main" val="1875672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3" r:id="rId4"/>
    <p:sldLayoutId id="2147483661" r:id="rId5"/>
    <p:sldLayoutId id="2147483654" r:id="rId6"/>
    <p:sldLayoutId id="2147483655" r:id="rId7"/>
    <p:sldLayoutId id="2147483656" r:id="rId8"/>
    <p:sldLayoutId id="2147483663"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0512" y="1530508"/>
            <a:ext cx="9416288" cy="1290637"/>
          </a:xfrm>
        </p:spPr>
        <p:txBody>
          <a:bodyPr>
            <a:normAutofit/>
          </a:bodyPr>
          <a:lstStyle/>
          <a:p>
            <a:r>
              <a:rPr lang="es-BO" sz="2400" dirty="0"/>
              <a:t>CONECTANDO TRADICIÓN Y TECNOLOGÍA: LOS PRODUCTOS PIL ANDIA DE LA CIUDAD DE SUCRE EN LA WEB</a:t>
            </a:r>
          </a:p>
        </p:txBody>
      </p:sp>
      <p:sp>
        <p:nvSpPr>
          <p:cNvPr id="3" name="Subtitle 2"/>
          <p:cNvSpPr>
            <a:spLocks noGrp="1"/>
          </p:cNvSpPr>
          <p:nvPr>
            <p:ph type="subTitle" idx="1"/>
          </p:nvPr>
        </p:nvSpPr>
        <p:spPr>
          <a:xfrm>
            <a:off x="4893733" y="3687921"/>
            <a:ext cx="6333067" cy="1084262"/>
          </a:xfrm>
        </p:spPr>
        <p:txBody>
          <a:bodyPr>
            <a:normAutofit fontScale="40000" lnSpcReduction="20000"/>
          </a:bodyPr>
          <a:lstStyle/>
          <a:p>
            <a:r>
              <a:rPr lang="es-BO" b="1" dirty="0"/>
              <a:t>Integrantes:</a:t>
            </a:r>
            <a:endParaRPr lang="es-BO" dirty="0"/>
          </a:p>
          <a:p>
            <a:r>
              <a:rPr lang="es-BO" dirty="0" err="1"/>
              <a:t>Jhonatan</a:t>
            </a:r>
            <a:r>
              <a:rPr lang="es-BO" dirty="0"/>
              <a:t> Guarachi Medrano</a:t>
            </a:r>
          </a:p>
          <a:p>
            <a:r>
              <a:rPr lang="es-BO" dirty="0" err="1"/>
              <a:t>Beimar</a:t>
            </a:r>
            <a:r>
              <a:rPr lang="es-BO" dirty="0"/>
              <a:t> Wilfredo </a:t>
            </a:r>
            <a:r>
              <a:rPr lang="es-BO" dirty="0" err="1"/>
              <a:t>Lopez</a:t>
            </a:r>
            <a:r>
              <a:rPr lang="es-BO" dirty="0"/>
              <a:t> </a:t>
            </a:r>
            <a:r>
              <a:rPr lang="es-BO" dirty="0" err="1"/>
              <a:t>Subia</a:t>
            </a:r>
            <a:endParaRPr lang="es-BO" dirty="0"/>
          </a:p>
          <a:p>
            <a:r>
              <a:rPr lang="es-BO" dirty="0"/>
              <a:t>Sonia Vasquez Torihuano</a:t>
            </a:r>
          </a:p>
        </p:txBody>
      </p:sp>
    </p:spTree>
    <p:extLst>
      <p:ext uri="{BB962C8B-B14F-4D97-AF65-F5344CB8AC3E}">
        <p14:creationId xmlns:p14="http://schemas.microsoft.com/office/powerpoint/2010/main" val="404837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99" y="341057"/>
            <a:ext cx="9182755" cy="993967"/>
          </a:xfrm>
        </p:spPr>
        <p:txBody>
          <a:bodyPr>
            <a:normAutofit/>
          </a:bodyPr>
          <a:lstStyle/>
          <a:p>
            <a:r>
              <a:rPr lang="es-BO" sz="2800" b="1" dirty="0"/>
              <a:t>INTRODUCCION</a:t>
            </a:r>
            <a:br>
              <a:rPr lang="es-BO" sz="2800" b="1" dirty="0"/>
            </a:br>
            <a:endParaRPr lang="pt-BR" sz="2800" dirty="0"/>
          </a:p>
        </p:txBody>
      </p:sp>
      <p:sp>
        <p:nvSpPr>
          <p:cNvPr id="3" name="Content Placeholder 2"/>
          <p:cNvSpPr>
            <a:spLocks noGrp="1"/>
          </p:cNvSpPr>
          <p:nvPr>
            <p:ph idx="1"/>
          </p:nvPr>
        </p:nvSpPr>
        <p:spPr>
          <a:xfrm>
            <a:off x="507999" y="1846335"/>
            <a:ext cx="3497073" cy="3219442"/>
          </a:xfrm>
        </p:spPr>
        <p:txBody>
          <a:bodyPr/>
          <a:lstStyle/>
          <a:p>
            <a:r>
              <a:rPr lang="es-BO" sz="1600" dirty="0"/>
              <a:t>PIL Andina se ha comprometido a conectar la tradición y la tecnología. La empresa utiliza los últimos métodos de producción para garantizar la calidad y la frescura de sus productos. Al mismo tiempo, PIL Andina se enorgullece de sus raíces bolivianas. La empresa utiliza ingredientes locales y tradicionales para crear productos que son a la vez deliciosos y nutritivos.</a:t>
            </a:r>
          </a:p>
          <a:p>
            <a:endParaRPr lang="pt-BR" dirty="0"/>
          </a:p>
        </p:txBody>
      </p:sp>
      <p:sp>
        <p:nvSpPr>
          <p:cNvPr id="4" name="CuadroTexto 3">
            <a:extLst>
              <a:ext uri="{FF2B5EF4-FFF2-40B4-BE49-F238E27FC236}">
                <a16:creationId xmlns:a16="http://schemas.microsoft.com/office/drawing/2014/main" id="{D3A4A0BE-0462-4B59-9FB2-B1DB64F3A229}"/>
              </a:ext>
            </a:extLst>
          </p:cNvPr>
          <p:cNvSpPr txBox="1"/>
          <p:nvPr/>
        </p:nvSpPr>
        <p:spPr>
          <a:xfrm>
            <a:off x="4937760" y="1993392"/>
            <a:ext cx="3749040" cy="2852928"/>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s-BO" dirty="0"/>
          </a:p>
        </p:txBody>
      </p:sp>
    </p:spTree>
    <p:extLst>
      <p:ext uri="{BB962C8B-B14F-4D97-AF65-F5344CB8AC3E}">
        <p14:creationId xmlns:p14="http://schemas.microsoft.com/office/powerpoint/2010/main" val="265810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962" y="1047513"/>
            <a:ext cx="5821909" cy="772143"/>
          </a:xfrm>
        </p:spPr>
        <p:txBody>
          <a:bodyPr>
            <a:normAutofit/>
          </a:bodyPr>
          <a:lstStyle/>
          <a:p>
            <a:r>
              <a:rPr lang="es-BO" sz="2400" b="1" dirty="0"/>
              <a:t>Antecedentes</a:t>
            </a:r>
            <a:endParaRPr lang="en-US" sz="2400" dirty="0"/>
          </a:p>
        </p:txBody>
      </p:sp>
      <p:sp>
        <p:nvSpPr>
          <p:cNvPr id="3" name="Text Placeholder 2"/>
          <p:cNvSpPr>
            <a:spLocks noGrp="1"/>
          </p:cNvSpPr>
          <p:nvPr>
            <p:ph type="body" sz="quarter" idx="14"/>
          </p:nvPr>
        </p:nvSpPr>
        <p:spPr/>
        <p:txBody>
          <a:bodyPr>
            <a:normAutofit fontScale="55000" lnSpcReduction="20000"/>
          </a:bodyPr>
          <a:lstStyle/>
          <a:p>
            <a:r>
              <a:rPr lang="es-BO" dirty="0"/>
              <a:t>La ciudad de Sucre, Bolivia, es conocida por su rica historia y cultura. Es también el hogar de PIL Andina, una empresa líder en la producción de lácteos.</a:t>
            </a:r>
          </a:p>
          <a:p>
            <a:r>
              <a:rPr lang="es-BO" dirty="0"/>
              <a:t>La historia de PIL Andina se remonta a 1960, cuando se fundó la Planta Industrializadora de Leche de Cochabamba, la primera planta de PIL Andina. En 1964, se fundó la Planta Industrializadora de Leche de Santa Cruz, y en 1967, se fundó la Planta Industrializadora de Leche de La Paz.</a:t>
            </a:r>
          </a:p>
          <a:p>
            <a:endParaRPr lang="en-US" dirty="0"/>
          </a:p>
        </p:txBody>
      </p:sp>
      <p:sp>
        <p:nvSpPr>
          <p:cNvPr id="4" name="Rectángulo 3">
            <a:extLst>
              <a:ext uri="{FF2B5EF4-FFF2-40B4-BE49-F238E27FC236}">
                <a16:creationId xmlns:a16="http://schemas.microsoft.com/office/drawing/2014/main" id="{2A40E7B2-129E-48FD-BF0C-CD8294823B72}"/>
              </a:ext>
            </a:extLst>
          </p:cNvPr>
          <p:cNvSpPr/>
          <p:nvPr/>
        </p:nvSpPr>
        <p:spPr>
          <a:xfrm>
            <a:off x="7059168" y="660719"/>
            <a:ext cx="4064870" cy="37490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extLst>
      <p:ext uri="{BB962C8B-B14F-4D97-AF65-F5344CB8AC3E}">
        <p14:creationId xmlns:p14="http://schemas.microsoft.com/office/powerpoint/2010/main" val="232833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BO" b="1" dirty="0"/>
              <a:t> </a:t>
            </a:r>
            <a:r>
              <a:rPr lang="es-BO" sz="3100" b="1" dirty="0"/>
              <a:t>Planteamiento del Problema u Oportunidad identificados</a:t>
            </a:r>
            <a:br>
              <a:rPr lang="es-BO" b="1" dirty="0"/>
            </a:br>
            <a:endParaRPr lang="en-US" dirty="0"/>
          </a:p>
        </p:txBody>
      </p:sp>
      <p:sp>
        <p:nvSpPr>
          <p:cNvPr id="3" name="CuadroTexto 2">
            <a:extLst>
              <a:ext uri="{FF2B5EF4-FFF2-40B4-BE49-F238E27FC236}">
                <a16:creationId xmlns:a16="http://schemas.microsoft.com/office/drawing/2014/main" id="{1D0E6A1E-B83A-4E62-8315-E069602EC7E3}"/>
              </a:ext>
            </a:extLst>
          </p:cNvPr>
          <p:cNvSpPr txBox="1"/>
          <p:nvPr/>
        </p:nvSpPr>
        <p:spPr>
          <a:xfrm>
            <a:off x="5413248" y="1554480"/>
            <a:ext cx="6254496" cy="3416320"/>
          </a:xfrm>
          <a:prstGeom prst="rect">
            <a:avLst/>
          </a:prstGeom>
          <a:noFill/>
        </p:spPr>
        <p:txBody>
          <a:bodyPr wrap="square" rtlCol="0">
            <a:spAutoFit/>
          </a:bodyPr>
          <a:lstStyle/>
          <a:p>
            <a:r>
              <a:rPr lang="es-BO"/>
              <a:t>La ciudad de Sucre, Bolivia, es una ciudad con una población de aproximadamente 250.000 habitantes. La ciudad es un centro cultural y turístico importante, y es también un importante centro comercial.</a:t>
            </a:r>
          </a:p>
          <a:p>
            <a:r>
              <a:rPr lang="es-BO"/>
              <a:t>PIL Andina es una empresa líder en la producción de lácteos en Bolivia. La empresa tiene una planta de producción en Sucre, que produce una variedad de productos lácteos, incluyendo leche, yogurt, queso y mantequilla.</a:t>
            </a:r>
          </a:p>
          <a:p>
            <a:r>
              <a:rPr lang="es-BO"/>
              <a:t>La página web de PIL Andina es una herramienta importante para la empresa. La página web ofrece información sobre los productos de la empresa, así como recetas y consejos para preparar comidas saludables con lácteos.</a:t>
            </a:r>
          </a:p>
        </p:txBody>
      </p:sp>
      <p:sp>
        <p:nvSpPr>
          <p:cNvPr id="4" name="Rectángulo 3">
            <a:extLst>
              <a:ext uri="{FF2B5EF4-FFF2-40B4-BE49-F238E27FC236}">
                <a16:creationId xmlns:a16="http://schemas.microsoft.com/office/drawing/2014/main" id="{075EC987-7360-4DF2-B77B-3A4E1F1BA907}"/>
              </a:ext>
            </a:extLst>
          </p:cNvPr>
          <p:cNvSpPr/>
          <p:nvPr/>
        </p:nvSpPr>
        <p:spPr>
          <a:xfrm>
            <a:off x="155448" y="1883664"/>
            <a:ext cx="4983480" cy="245059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extLst>
      <p:ext uri="{BB962C8B-B14F-4D97-AF65-F5344CB8AC3E}">
        <p14:creationId xmlns:p14="http://schemas.microsoft.com/office/powerpoint/2010/main" val="369836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BO" sz="3200" b="1" dirty="0"/>
              <a:t>Objetivos del proyecto</a:t>
            </a:r>
            <a:endParaRPr lang="en-US" sz="3200" dirty="0"/>
          </a:p>
        </p:txBody>
      </p:sp>
      <p:sp>
        <p:nvSpPr>
          <p:cNvPr id="3" name="Content Placeholder 2"/>
          <p:cNvSpPr>
            <a:spLocks noGrp="1"/>
          </p:cNvSpPr>
          <p:nvPr>
            <p:ph idx="1"/>
          </p:nvPr>
        </p:nvSpPr>
        <p:spPr/>
        <p:txBody>
          <a:bodyPr>
            <a:normAutofit/>
          </a:bodyPr>
          <a:lstStyle/>
          <a:p>
            <a:r>
              <a:rPr lang="es-BO" sz="1900" b="1" dirty="0"/>
              <a:t>Objetivos Específicos</a:t>
            </a:r>
          </a:p>
          <a:p>
            <a:pPr marL="457200" lvl="0" indent="-457200">
              <a:buFont typeface="Arial" panose="020B0604020202020204" pitchFamily="34" charset="0"/>
              <a:buChar char="•"/>
            </a:pPr>
            <a:r>
              <a:rPr lang="es-BO" sz="1900" dirty="0"/>
              <a:t>Realizar maquetación atractiva de la página web en </a:t>
            </a:r>
            <a:r>
              <a:rPr lang="es-BO" sz="1900" dirty="0" err="1"/>
              <a:t>Figma</a:t>
            </a:r>
            <a:r>
              <a:rPr lang="es-BO" sz="1900" dirty="0"/>
              <a:t>.</a:t>
            </a:r>
          </a:p>
          <a:p>
            <a:pPr marL="457200" lvl="0" indent="-457200">
              <a:buFont typeface="Arial" panose="020B0604020202020204" pitchFamily="34" charset="0"/>
              <a:buChar char="•"/>
            </a:pPr>
            <a:r>
              <a:rPr lang="es-BO" sz="1900" dirty="0"/>
              <a:t>Desarrollar el </a:t>
            </a:r>
            <a:r>
              <a:rPr lang="es-BO" sz="1900" dirty="0" err="1"/>
              <a:t>html</a:t>
            </a:r>
            <a:r>
              <a:rPr lang="es-BO" sz="1900" dirty="0"/>
              <a:t> de cada sección de la página web.</a:t>
            </a:r>
          </a:p>
          <a:p>
            <a:pPr marL="457200" lvl="0" indent="-457200">
              <a:buFont typeface="Arial" panose="020B0604020202020204" pitchFamily="34" charset="0"/>
              <a:buChar char="•"/>
            </a:pPr>
            <a:r>
              <a:rPr lang="es-BO" sz="1900" dirty="0" err="1"/>
              <a:t>Desarollar</a:t>
            </a:r>
            <a:r>
              <a:rPr lang="es-BO" sz="1900" dirty="0"/>
              <a:t> en </a:t>
            </a:r>
            <a:r>
              <a:rPr lang="es-BO" sz="1900" dirty="0" err="1"/>
              <a:t>css</a:t>
            </a:r>
            <a:r>
              <a:rPr lang="es-BO" sz="1900" dirty="0"/>
              <a:t> de los correspondientes </a:t>
            </a:r>
            <a:r>
              <a:rPr lang="es-BO" sz="1900" dirty="0" err="1"/>
              <a:t>html</a:t>
            </a:r>
            <a:r>
              <a:rPr lang="es-BO" sz="1900" dirty="0"/>
              <a:t> para darle estética a la página.</a:t>
            </a:r>
          </a:p>
          <a:p>
            <a:pPr marL="457200" lvl="0" indent="-457200">
              <a:buFont typeface="Arial" panose="020B0604020202020204" pitchFamily="34" charset="0"/>
              <a:buChar char="•"/>
            </a:pPr>
            <a:r>
              <a:rPr lang="es-BO" sz="1900" dirty="0"/>
              <a:t>Mejorar la visibilidad de la página web en los motores de búsqueda.</a:t>
            </a:r>
          </a:p>
          <a:p>
            <a:endParaRPr lang="en-US" dirty="0"/>
          </a:p>
        </p:txBody>
      </p:sp>
      <p:sp>
        <p:nvSpPr>
          <p:cNvPr id="4" name="Text Placeholder 3"/>
          <p:cNvSpPr>
            <a:spLocks noGrp="1"/>
          </p:cNvSpPr>
          <p:nvPr>
            <p:ph type="body" sz="half" idx="2"/>
          </p:nvPr>
        </p:nvSpPr>
        <p:spPr>
          <a:xfrm>
            <a:off x="275396" y="3573956"/>
            <a:ext cx="3802827" cy="2500155"/>
          </a:xfrm>
        </p:spPr>
        <p:txBody>
          <a:bodyPr>
            <a:normAutofit/>
          </a:bodyPr>
          <a:lstStyle/>
          <a:p>
            <a:r>
              <a:rPr lang="es-BO" sz="1900" b="1" dirty="0"/>
              <a:t>Objetivo General</a:t>
            </a:r>
          </a:p>
          <a:p>
            <a:r>
              <a:rPr lang="es-BO" sz="1900" dirty="0"/>
              <a:t>Desarrollar una página web atractiva para la empresa de PIL Andina de la ciudad de Sucre para la exposición de sus productos.</a:t>
            </a:r>
          </a:p>
          <a:p>
            <a:endParaRPr lang="en-US" dirty="0"/>
          </a:p>
        </p:txBody>
      </p:sp>
    </p:spTree>
    <p:extLst>
      <p:ext uri="{BB962C8B-B14F-4D97-AF65-F5344CB8AC3E}">
        <p14:creationId xmlns:p14="http://schemas.microsoft.com/office/powerpoint/2010/main" val="109661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Propuesta</a:t>
            </a:r>
            <a:endParaRPr lang="en-US" sz="3200" dirty="0"/>
          </a:p>
        </p:txBody>
      </p:sp>
      <p:sp>
        <p:nvSpPr>
          <p:cNvPr id="14" name="Rectángulo 13">
            <a:extLst>
              <a:ext uri="{FF2B5EF4-FFF2-40B4-BE49-F238E27FC236}">
                <a16:creationId xmlns:a16="http://schemas.microsoft.com/office/drawing/2014/main" id="{BD786067-76F0-4B5E-A171-1073F0EA46D8}"/>
              </a:ext>
            </a:extLst>
          </p:cNvPr>
          <p:cNvSpPr/>
          <p:nvPr/>
        </p:nvSpPr>
        <p:spPr>
          <a:xfrm>
            <a:off x="493776" y="1499616"/>
            <a:ext cx="8924544" cy="366674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extLst>
      <p:ext uri="{BB962C8B-B14F-4D97-AF65-F5344CB8AC3E}">
        <p14:creationId xmlns:p14="http://schemas.microsoft.com/office/powerpoint/2010/main" val="163646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59889-1B72-4FD1-A1B2-3599BC161B42}"/>
              </a:ext>
            </a:extLst>
          </p:cNvPr>
          <p:cNvSpPr>
            <a:spLocks noGrp="1"/>
          </p:cNvSpPr>
          <p:nvPr>
            <p:ph type="title"/>
          </p:nvPr>
        </p:nvSpPr>
        <p:spPr/>
        <p:txBody>
          <a:bodyPr>
            <a:normAutofit/>
          </a:bodyPr>
          <a:lstStyle/>
          <a:p>
            <a:r>
              <a:rPr lang="es-ES" sz="3200" dirty="0"/>
              <a:t>Conclusiones</a:t>
            </a:r>
            <a:endParaRPr lang="es-BO" sz="3200" dirty="0"/>
          </a:p>
        </p:txBody>
      </p:sp>
      <p:sp>
        <p:nvSpPr>
          <p:cNvPr id="3" name="Marcador de texto 2">
            <a:extLst>
              <a:ext uri="{FF2B5EF4-FFF2-40B4-BE49-F238E27FC236}">
                <a16:creationId xmlns:a16="http://schemas.microsoft.com/office/drawing/2014/main" id="{5DB236B9-7BDD-4F22-B3A0-6C8D258592E9}"/>
              </a:ext>
            </a:extLst>
          </p:cNvPr>
          <p:cNvSpPr>
            <a:spLocks noGrp="1"/>
          </p:cNvSpPr>
          <p:nvPr>
            <p:ph type="body" sz="quarter" idx="13"/>
          </p:nvPr>
        </p:nvSpPr>
        <p:spPr>
          <a:xfrm>
            <a:off x="6248402" y="1444752"/>
            <a:ext cx="4788587" cy="2304288"/>
          </a:xfrm>
        </p:spPr>
        <p:txBody>
          <a:bodyPr>
            <a:normAutofit/>
          </a:bodyPr>
          <a:lstStyle/>
          <a:p>
            <a:r>
              <a:rPr lang="es-BO" sz="1800" b="1" dirty="0"/>
              <a:t>Recomendaciones</a:t>
            </a:r>
          </a:p>
          <a:p>
            <a:r>
              <a:rPr lang="es-BO" sz="1800" dirty="0"/>
              <a:t>Realizar una investigación exhaustiva de mercado para comprender las necesidades y deseos de los clientes potenciales en Sucre.</a:t>
            </a:r>
          </a:p>
          <a:p>
            <a:endParaRPr lang="es-BO" dirty="0"/>
          </a:p>
        </p:txBody>
      </p:sp>
      <p:sp>
        <p:nvSpPr>
          <p:cNvPr id="4" name="Marcador de texto vertical 3">
            <a:extLst>
              <a:ext uri="{FF2B5EF4-FFF2-40B4-BE49-F238E27FC236}">
                <a16:creationId xmlns:a16="http://schemas.microsoft.com/office/drawing/2014/main" id="{846FB767-54F9-4236-AF7D-E7666A47AB01}"/>
              </a:ext>
            </a:extLst>
          </p:cNvPr>
          <p:cNvSpPr>
            <a:spLocks noGrp="1"/>
          </p:cNvSpPr>
          <p:nvPr>
            <p:ph type="body" orient="vert" sz="quarter" idx="18"/>
          </p:nvPr>
        </p:nvSpPr>
        <p:spPr>
          <a:xfrm rot="16200000">
            <a:off x="1180527" y="631888"/>
            <a:ext cx="4014220" cy="5511926"/>
          </a:xfrm>
        </p:spPr>
        <p:txBody>
          <a:bodyPr>
            <a:normAutofit/>
          </a:bodyPr>
          <a:lstStyle/>
          <a:p>
            <a:r>
              <a:rPr lang="es-BO" sz="2000" dirty="0"/>
              <a:t>Se realizo la maquetación para diseñar la estructura y el aspecto de una página web.</a:t>
            </a:r>
          </a:p>
          <a:p>
            <a:r>
              <a:rPr lang="es-BO" sz="2000" dirty="0"/>
              <a:t>En el caso de la maquetación en </a:t>
            </a:r>
            <a:r>
              <a:rPr lang="es-BO" sz="2000" dirty="0" err="1"/>
              <a:t>Figma</a:t>
            </a:r>
            <a:r>
              <a:rPr lang="es-BO" sz="2000" dirty="0"/>
              <a:t>, se trata de una herramienta de diseño gráfico que permite crear prototipos de páginas web de forma rápida y sencilla.</a:t>
            </a:r>
          </a:p>
          <a:p>
            <a:r>
              <a:rPr lang="es-BO" sz="2000" dirty="0"/>
              <a:t>Con el uso del HTML es el lenguaje de marcado que se utiliza para estructurar el contenido de una página web. </a:t>
            </a:r>
          </a:p>
          <a:p>
            <a:r>
              <a:rPr lang="es-BO" sz="2000" dirty="0"/>
              <a:t>Se desarrollo el CSS que es el lenguaje de hojas de estilo que se utiliza para controlar el aspecto de una página web. </a:t>
            </a:r>
          </a:p>
          <a:p>
            <a:endParaRPr lang="es-BO" dirty="0"/>
          </a:p>
        </p:txBody>
      </p:sp>
    </p:spTree>
    <p:extLst>
      <p:ext uri="{BB962C8B-B14F-4D97-AF65-F5344CB8AC3E}">
        <p14:creationId xmlns:p14="http://schemas.microsoft.com/office/powerpoint/2010/main" val="375847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A905E-2B7F-4EA1-9062-167DFEEA5B15}"/>
              </a:ext>
            </a:extLst>
          </p:cNvPr>
          <p:cNvSpPr>
            <a:spLocks noGrp="1"/>
          </p:cNvSpPr>
          <p:nvPr>
            <p:ph type="title"/>
          </p:nvPr>
        </p:nvSpPr>
        <p:spPr>
          <a:xfrm>
            <a:off x="1257059" y="2556235"/>
            <a:ext cx="4476229" cy="1211094"/>
          </a:xfrm>
        </p:spPr>
        <p:txBody>
          <a:bodyPr/>
          <a:lstStyle/>
          <a:p>
            <a:pPr algn="ctr"/>
            <a:r>
              <a:rPr lang="es-ES" dirty="0"/>
              <a:t>gracias</a:t>
            </a:r>
            <a:endParaRPr lang="es-BO" dirty="0"/>
          </a:p>
        </p:txBody>
      </p:sp>
      <p:sp>
        <p:nvSpPr>
          <p:cNvPr id="3" name="Rectángulo 2">
            <a:extLst>
              <a:ext uri="{FF2B5EF4-FFF2-40B4-BE49-F238E27FC236}">
                <a16:creationId xmlns:a16="http://schemas.microsoft.com/office/drawing/2014/main" id="{10912C0D-E8CD-4DD3-A1AA-24788D1AF72F}"/>
              </a:ext>
            </a:extLst>
          </p:cNvPr>
          <p:cNvSpPr/>
          <p:nvPr/>
        </p:nvSpPr>
        <p:spPr>
          <a:xfrm>
            <a:off x="6458714" y="1188720"/>
            <a:ext cx="4215384" cy="322783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Tree>
    <p:extLst>
      <p:ext uri="{BB962C8B-B14F-4D97-AF65-F5344CB8AC3E}">
        <p14:creationId xmlns:p14="http://schemas.microsoft.com/office/powerpoint/2010/main" val="2823568190"/>
      </p:ext>
    </p:extLst>
  </p:cSld>
  <p:clrMapOvr>
    <a:masterClrMapping/>
  </p:clrMapOvr>
</p:sld>
</file>

<file path=ppt/theme/theme1.xml><?xml version="1.0" encoding="utf-8"?>
<a:theme xmlns:a="http://schemas.openxmlformats.org/drawingml/2006/main" name="Schoo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D7_Designslide_V2_School new.potx" id="{8DB0681D-4294-439B-B0C9-BD98A9C3C5F6}" vid="{7F1AA6CD-5A4A-433C-8D5D-257429031F9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40e8ec9-c0d5-46bf-ada4-d85cb00858d0">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033B31DA58764B9C95249EE3674570" ma:contentTypeVersion="3" ma:contentTypeDescription="Create a new document." ma:contentTypeScope="" ma:versionID="95dc898934bc55d44f916a4c37f6ed9f">
  <xsd:schema xmlns:xsd="http://www.w3.org/2001/XMLSchema" xmlns:xs="http://www.w3.org/2001/XMLSchema" xmlns:p="http://schemas.microsoft.com/office/2006/metadata/properties" xmlns:ns2="f40e8ec9-c0d5-46bf-ada4-d85cb00858d0" xmlns:ns3="904e2ea1-c14c-483b-89ef-f6b2df6ba23c" targetNamespace="http://schemas.microsoft.com/office/2006/metadata/properties" ma:root="true" ma:fieldsID="b2e5cbfe1fc3ad2df5ba46ab37a879c3" ns2:_="" ns3:_="">
    <xsd:import namespace="f40e8ec9-c0d5-46bf-ada4-d85cb00858d0"/>
    <xsd:import namespace="904e2ea1-c14c-483b-89ef-f6b2df6ba23c"/>
    <xsd:element name="properties">
      <xsd:complexType>
        <xsd:sequence>
          <xsd:element name="documentManagement">
            <xsd:complexType>
              <xsd:all>
                <xsd:element ref="ns2: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e8ec9-c0d5-46bf-ada4-d85cb00858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04e2ea1-c14c-483b-89ef-f6b2df6ba23c"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FCF48E-21F3-4377-977D-81D3F67748AF}">
  <ds:schemaRefs>
    <ds:schemaRef ds:uri="http://schemas.microsoft.com/sharepoint/v3/contenttype/forms"/>
  </ds:schemaRefs>
</ds:datastoreItem>
</file>

<file path=customXml/itemProps2.xml><?xml version="1.0" encoding="utf-8"?>
<ds:datastoreItem xmlns:ds="http://schemas.openxmlformats.org/officeDocument/2006/customXml" ds:itemID="{CACC029B-DFCA-4178-9F92-27FC041B5EA3}">
  <ds:schemaRefs>
    <ds:schemaRef ds:uri="http://schemas.microsoft.com/office/2006/metadata/properties"/>
    <ds:schemaRef ds:uri="http://schemas.microsoft.com/office/infopath/2007/PartnerControls"/>
    <ds:schemaRef ds:uri="f40e8ec9-c0d5-46bf-ada4-d85cb00858d0"/>
  </ds:schemaRefs>
</ds:datastoreItem>
</file>

<file path=customXml/itemProps3.xml><?xml version="1.0" encoding="utf-8"?>
<ds:datastoreItem xmlns:ds="http://schemas.openxmlformats.org/officeDocument/2006/customXml" ds:itemID="{7DDB4ADA-C7FE-4CD9-BFF6-E56E885E70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0e8ec9-c0d5-46bf-ada4-d85cb00858d0"/>
    <ds:schemaRef ds:uri="904e2ea1-c14c-483b-89ef-f6b2df6ba2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académica (diseño de lápices y manzanas, pantalla panorámica)</Template>
  <TotalTime>0</TotalTime>
  <Words>500</Words>
  <Application>Microsoft Office PowerPoint</Application>
  <PresentationFormat>Panorámica</PresentationFormat>
  <Paragraphs>31</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Century Gothic</vt:lpstr>
      <vt:lpstr>School</vt:lpstr>
      <vt:lpstr>CONECTANDO TRADICIÓN Y TECNOLOGÍA: LOS PRODUCTOS PIL ANDIA DE LA CIUDAD DE SUCRE EN LA WEB</vt:lpstr>
      <vt:lpstr>INTRODUCCION </vt:lpstr>
      <vt:lpstr>Antecedentes</vt:lpstr>
      <vt:lpstr> Planteamiento del Problema u Oportunidad identificados </vt:lpstr>
      <vt:lpstr>Objetivos del proyecto</vt:lpstr>
      <vt:lpstr>Propuesta</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2024-01-31T06:07:30Z</dcterms:created>
  <dcterms:modified xsi:type="dcterms:W3CDTF">2024-01-31T06:45:16Z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0x0101000A033B31DA58764B9C95249EE3674570</vt:lpwstr>
  </property>
</Properties>
</file>