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1"/>
  </p:notesMasterIdLst>
  <p:sldIdLst>
    <p:sldId id="256" r:id="rId2"/>
    <p:sldId id="257" r:id="rId3"/>
    <p:sldId id="264" r:id="rId4"/>
    <p:sldId id="265" r:id="rId5"/>
    <p:sldId id="266" r:id="rId6"/>
    <p:sldId id="259"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autoAdjust="0"/>
  </p:normalViewPr>
  <p:slideViewPr>
    <p:cSldViewPr snapToGrid="0">
      <p:cViewPr varScale="1">
        <p:scale>
          <a:sx n="85" d="100"/>
          <a:sy n="85" d="100"/>
        </p:scale>
        <p:origin x="-144" y="-78"/>
      </p:cViewPr>
      <p:guideLst>
        <p:guide orient="horz" pos="2160"/>
        <p:guide pos="3840"/>
      </p:guideLst>
    </p:cSldViewPr>
  </p:slideViewPr>
  <p:outlineViewPr>
    <p:cViewPr>
      <p:scale>
        <a:sx n="33" d="100"/>
        <a:sy n="33" d="100"/>
      </p:scale>
      <p:origin x="36" y="0"/>
    </p:cViewPr>
  </p:outlineViewPr>
  <p:notesTextViewPr>
    <p:cViewPr>
      <p:scale>
        <a:sx n="1" d="1"/>
        <a:sy n="1" d="1"/>
      </p:scale>
      <p:origin x="0" y="0"/>
    </p:cViewPr>
  </p:notesTextViewPr>
  <p:notesViewPr>
    <p:cSldViewPr snapToGrid="0">
      <p:cViewPr varScale="1">
        <p:scale>
          <a:sx n="64" d="100"/>
          <a:sy n="64" d="100"/>
        </p:scale>
        <p:origin x="-207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CB3AB7-F3A7-4BAA-B4E0-2519723A0D41}" type="doc">
      <dgm:prSet loTypeId="urn:microsoft.com/office/officeart/2005/8/layout/matrix1" loCatId="matrix" qsTypeId="urn:microsoft.com/office/officeart/2005/8/quickstyle/simple1" qsCatId="simple" csTypeId="urn:microsoft.com/office/officeart/2005/8/colors/colorful1#1" csCatId="colorful" phldr="1"/>
      <dgm:spPr/>
      <dgm:t>
        <a:bodyPr/>
        <a:lstStyle/>
        <a:p>
          <a:endParaRPr lang="en-US"/>
        </a:p>
      </dgm:t>
    </dgm:pt>
    <dgm:pt modelId="{243143A1-B733-4C3A-BAAA-03DAA4D0361D}">
      <dgm:prSet phldrT="[Text]"/>
      <dgm:spPr/>
      <dgm:t>
        <a:bodyPr/>
        <a:lstStyle/>
        <a:p>
          <a:r>
            <a:rPr lang="en-US" dirty="0" smtClean="0"/>
            <a:t>4P’s in Marketing</a:t>
          </a:r>
          <a:endParaRPr lang="en-US" dirty="0"/>
        </a:p>
      </dgm:t>
    </dgm:pt>
    <dgm:pt modelId="{17B207A0-1D1A-4948-BAB5-92B7645A51EB}" type="parTrans" cxnId="{A726D40C-1309-4030-A6C8-3BA75577F8B2}">
      <dgm:prSet/>
      <dgm:spPr/>
      <dgm:t>
        <a:bodyPr/>
        <a:lstStyle/>
        <a:p>
          <a:endParaRPr lang="en-US"/>
        </a:p>
      </dgm:t>
    </dgm:pt>
    <dgm:pt modelId="{4278B8FB-46D7-49C7-9881-EBF129A6F204}" type="sibTrans" cxnId="{A726D40C-1309-4030-A6C8-3BA75577F8B2}">
      <dgm:prSet/>
      <dgm:spPr/>
      <dgm:t>
        <a:bodyPr/>
        <a:lstStyle/>
        <a:p>
          <a:endParaRPr lang="en-US"/>
        </a:p>
      </dgm:t>
    </dgm:pt>
    <dgm:pt modelId="{19DDC3AF-7212-4780-8DA9-97506CFB12F7}">
      <dgm:prSet phldrT="[Text]"/>
      <dgm:spPr/>
      <dgm:t>
        <a:bodyPr/>
        <a:lstStyle/>
        <a:p>
          <a:r>
            <a:rPr lang="en-US" dirty="0" smtClean="0"/>
            <a:t>Product</a:t>
          </a:r>
        </a:p>
      </dgm:t>
    </dgm:pt>
    <dgm:pt modelId="{3F3E90FE-F73A-4DF3-952D-0B9364808E42}" type="parTrans" cxnId="{9185A3F4-3D6C-4171-AE9E-92976078E811}">
      <dgm:prSet/>
      <dgm:spPr/>
      <dgm:t>
        <a:bodyPr/>
        <a:lstStyle/>
        <a:p>
          <a:endParaRPr lang="en-US"/>
        </a:p>
      </dgm:t>
    </dgm:pt>
    <dgm:pt modelId="{F4FA2F45-571B-4541-B561-088E07E3BEAA}" type="sibTrans" cxnId="{9185A3F4-3D6C-4171-AE9E-92976078E811}">
      <dgm:prSet/>
      <dgm:spPr/>
      <dgm:t>
        <a:bodyPr/>
        <a:lstStyle/>
        <a:p>
          <a:endParaRPr lang="en-US"/>
        </a:p>
      </dgm:t>
    </dgm:pt>
    <dgm:pt modelId="{9BABD632-0A09-4710-BAC2-DA5AD5B2DC13}">
      <dgm:prSet phldrT="[Text]"/>
      <dgm:spPr/>
      <dgm:t>
        <a:bodyPr/>
        <a:lstStyle/>
        <a:p>
          <a:r>
            <a:rPr lang="en-US" dirty="0" smtClean="0"/>
            <a:t>Promotion </a:t>
          </a:r>
          <a:endParaRPr lang="en-US" dirty="0"/>
        </a:p>
      </dgm:t>
    </dgm:pt>
    <dgm:pt modelId="{515E7C85-9CFD-4FAC-979D-DD219FF67F8B}" type="parTrans" cxnId="{DAF0D8AF-0F78-4A46-875F-9079305D5629}">
      <dgm:prSet/>
      <dgm:spPr/>
      <dgm:t>
        <a:bodyPr/>
        <a:lstStyle/>
        <a:p>
          <a:endParaRPr lang="en-US"/>
        </a:p>
      </dgm:t>
    </dgm:pt>
    <dgm:pt modelId="{EB59A4D9-40B3-4E90-8582-13E49F078E98}" type="sibTrans" cxnId="{DAF0D8AF-0F78-4A46-875F-9079305D5629}">
      <dgm:prSet/>
      <dgm:spPr/>
      <dgm:t>
        <a:bodyPr/>
        <a:lstStyle/>
        <a:p>
          <a:endParaRPr lang="en-US"/>
        </a:p>
      </dgm:t>
    </dgm:pt>
    <dgm:pt modelId="{D8F2BD22-B891-4AEE-838F-FA383147A59A}">
      <dgm:prSet phldrT="[Text]"/>
      <dgm:spPr/>
      <dgm:t>
        <a:bodyPr/>
        <a:lstStyle/>
        <a:p>
          <a:r>
            <a:rPr lang="en-US" dirty="0" smtClean="0"/>
            <a:t>Price</a:t>
          </a:r>
          <a:endParaRPr lang="en-US" dirty="0"/>
        </a:p>
      </dgm:t>
    </dgm:pt>
    <dgm:pt modelId="{B08EA3EF-D07D-4C5A-8A8C-EDD3151F89FC}" type="parTrans" cxnId="{C579F6AB-1E08-446A-94BC-97A554EBD6A0}">
      <dgm:prSet/>
      <dgm:spPr/>
      <dgm:t>
        <a:bodyPr/>
        <a:lstStyle/>
        <a:p>
          <a:endParaRPr lang="en-US"/>
        </a:p>
      </dgm:t>
    </dgm:pt>
    <dgm:pt modelId="{FC56D5FE-CEAD-45ED-B2A4-A4F1B06C33DF}" type="sibTrans" cxnId="{C579F6AB-1E08-446A-94BC-97A554EBD6A0}">
      <dgm:prSet/>
      <dgm:spPr/>
      <dgm:t>
        <a:bodyPr/>
        <a:lstStyle/>
        <a:p>
          <a:endParaRPr lang="en-US"/>
        </a:p>
      </dgm:t>
    </dgm:pt>
    <dgm:pt modelId="{2D4FBA3E-155F-4A02-BDF8-3D0FF8C0EFC2}">
      <dgm:prSet phldrT="[Text]"/>
      <dgm:spPr/>
      <dgm:t>
        <a:bodyPr/>
        <a:lstStyle/>
        <a:p>
          <a:r>
            <a:rPr lang="en-US" dirty="0" smtClean="0"/>
            <a:t>Place</a:t>
          </a:r>
          <a:endParaRPr lang="en-US" dirty="0"/>
        </a:p>
      </dgm:t>
    </dgm:pt>
    <dgm:pt modelId="{020D8006-9CC1-48EF-A925-33C5E2D1987D}" type="parTrans" cxnId="{6874676F-065A-4C89-81DA-E456BEE81207}">
      <dgm:prSet/>
      <dgm:spPr/>
      <dgm:t>
        <a:bodyPr/>
        <a:lstStyle/>
        <a:p>
          <a:endParaRPr lang="en-US"/>
        </a:p>
      </dgm:t>
    </dgm:pt>
    <dgm:pt modelId="{0D5EB7CD-4407-44F0-AED0-B49968B03932}" type="sibTrans" cxnId="{6874676F-065A-4C89-81DA-E456BEE81207}">
      <dgm:prSet/>
      <dgm:spPr/>
      <dgm:t>
        <a:bodyPr/>
        <a:lstStyle/>
        <a:p>
          <a:endParaRPr lang="en-US"/>
        </a:p>
      </dgm:t>
    </dgm:pt>
    <dgm:pt modelId="{65F4DF2C-8A8C-41A3-9FA0-CDE1D49540AA}" type="pres">
      <dgm:prSet presAssocID="{A9CB3AB7-F3A7-4BAA-B4E0-2519723A0D41}" presName="diagram" presStyleCnt="0">
        <dgm:presLayoutVars>
          <dgm:chMax val="1"/>
          <dgm:dir/>
          <dgm:animLvl val="ctr"/>
          <dgm:resizeHandles val="exact"/>
        </dgm:presLayoutVars>
      </dgm:prSet>
      <dgm:spPr/>
      <dgm:t>
        <a:bodyPr/>
        <a:lstStyle/>
        <a:p>
          <a:endParaRPr lang="en-US"/>
        </a:p>
      </dgm:t>
    </dgm:pt>
    <dgm:pt modelId="{65B8AF59-75EE-4F14-9039-371C304A86DD}" type="pres">
      <dgm:prSet presAssocID="{A9CB3AB7-F3A7-4BAA-B4E0-2519723A0D41}" presName="matrix" presStyleCnt="0"/>
      <dgm:spPr/>
    </dgm:pt>
    <dgm:pt modelId="{D360F24A-961F-42DF-831B-BFC343713310}" type="pres">
      <dgm:prSet presAssocID="{A9CB3AB7-F3A7-4BAA-B4E0-2519723A0D41}" presName="tile1" presStyleLbl="node1" presStyleIdx="0" presStyleCnt="4"/>
      <dgm:spPr/>
      <dgm:t>
        <a:bodyPr/>
        <a:lstStyle/>
        <a:p>
          <a:endParaRPr lang="en-US"/>
        </a:p>
      </dgm:t>
    </dgm:pt>
    <dgm:pt modelId="{0E4D1282-7249-4749-BB13-98131C4B488E}" type="pres">
      <dgm:prSet presAssocID="{A9CB3AB7-F3A7-4BAA-B4E0-2519723A0D41}" presName="tile1text" presStyleLbl="node1" presStyleIdx="0" presStyleCnt="4">
        <dgm:presLayoutVars>
          <dgm:chMax val="0"/>
          <dgm:chPref val="0"/>
          <dgm:bulletEnabled val="1"/>
        </dgm:presLayoutVars>
      </dgm:prSet>
      <dgm:spPr/>
      <dgm:t>
        <a:bodyPr/>
        <a:lstStyle/>
        <a:p>
          <a:endParaRPr lang="en-US"/>
        </a:p>
      </dgm:t>
    </dgm:pt>
    <dgm:pt modelId="{8329B6F4-EF1A-41A7-8D16-B4887B597CD5}" type="pres">
      <dgm:prSet presAssocID="{A9CB3AB7-F3A7-4BAA-B4E0-2519723A0D41}" presName="tile2" presStyleLbl="node1" presStyleIdx="1" presStyleCnt="4"/>
      <dgm:spPr/>
      <dgm:t>
        <a:bodyPr/>
        <a:lstStyle/>
        <a:p>
          <a:endParaRPr lang="en-US"/>
        </a:p>
      </dgm:t>
    </dgm:pt>
    <dgm:pt modelId="{D6DA8415-5BD5-4A7F-953F-56447973B08F}" type="pres">
      <dgm:prSet presAssocID="{A9CB3AB7-F3A7-4BAA-B4E0-2519723A0D41}" presName="tile2text" presStyleLbl="node1" presStyleIdx="1" presStyleCnt="4">
        <dgm:presLayoutVars>
          <dgm:chMax val="0"/>
          <dgm:chPref val="0"/>
          <dgm:bulletEnabled val="1"/>
        </dgm:presLayoutVars>
      </dgm:prSet>
      <dgm:spPr/>
      <dgm:t>
        <a:bodyPr/>
        <a:lstStyle/>
        <a:p>
          <a:endParaRPr lang="en-US"/>
        </a:p>
      </dgm:t>
    </dgm:pt>
    <dgm:pt modelId="{52C8D66C-2545-4883-827A-904AAF1A9B59}" type="pres">
      <dgm:prSet presAssocID="{A9CB3AB7-F3A7-4BAA-B4E0-2519723A0D41}" presName="tile3" presStyleLbl="node1" presStyleIdx="2" presStyleCnt="4"/>
      <dgm:spPr/>
      <dgm:t>
        <a:bodyPr/>
        <a:lstStyle/>
        <a:p>
          <a:endParaRPr lang="en-US"/>
        </a:p>
      </dgm:t>
    </dgm:pt>
    <dgm:pt modelId="{5976FBA6-6CD2-49F2-8AF1-47767A8556C4}" type="pres">
      <dgm:prSet presAssocID="{A9CB3AB7-F3A7-4BAA-B4E0-2519723A0D41}" presName="tile3text" presStyleLbl="node1" presStyleIdx="2" presStyleCnt="4">
        <dgm:presLayoutVars>
          <dgm:chMax val="0"/>
          <dgm:chPref val="0"/>
          <dgm:bulletEnabled val="1"/>
        </dgm:presLayoutVars>
      </dgm:prSet>
      <dgm:spPr/>
      <dgm:t>
        <a:bodyPr/>
        <a:lstStyle/>
        <a:p>
          <a:endParaRPr lang="en-US"/>
        </a:p>
      </dgm:t>
    </dgm:pt>
    <dgm:pt modelId="{D8C2A8C4-4A64-46F0-B3B2-CB1A6A0FF626}" type="pres">
      <dgm:prSet presAssocID="{A9CB3AB7-F3A7-4BAA-B4E0-2519723A0D41}" presName="tile4" presStyleLbl="node1" presStyleIdx="3" presStyleCnt="4"/>
      <dgm:spPr/>
      <dgm:t>
        <a:bodyPr/>
        <a:lstStyle/>
        <a:p>
          <a:endParaRPr lang="en-US"/>
        </a:p>
      </dgm:t>
    </dgm:pt>
    <dgm:pt modelId="{01998B0B-4046-4167-88B0-4B6E99D96DA4}" type="pres">
      <dgm:prSet presAssocID="{A9CB3AB7-F3A7-4BAA-B4E0-2519723A0D41}" presName="tile4text" presStyleLbl="node1" presStyleIdx="3" presStyleCnt="4">
        <dgm:presLayoutVars>
          <dgm:chMax val="0"/>
          <dgm:chPref val="0"/>
          <dgm:bulletEnabled val="1"/>
        </dgm:presLayoutVars>
      </dgm:prSet>
      <dgm:spPr/>
      <dgm:t>
        <a:bodyPr/>
        <a:lstStyle/>
        <a:p>
          <a:endParaRPr lang="en-US"/>
        </a:p>
      </dgm:t>
    </dgm:pt>
    <dgm:pt modelId="{6289DDC5-48F0-4F48-8B6A-CBE6B1FB384A}" type="pres">
      <dgm:prSet presAssocID="{A9CB3AB7-F3A7-4BAA-B4E0-2519723A0D41}" presName="centerTile" presStyleLbl="fgShp" presStyleIdx="0" presStyleCnt="1">
        <dgm:presLayoutVars>
          <dgm:chMax val="0"/>
          <dgm:chPref val="0"/>
        </dgm:presLayoutVars>
      </dgm:prSet>
      <dgm:spPr/>
      <dgm:t>
        <a:bodyPr/>
        <a:lstStyle/>
        <a:p>
          <a:endParaRPr lang="en-US"/>
        </a:p>
      </dgm:t>
    </dgm:pt>
  </dgm:ptLst>
  <dgm:cxnLst>
    <dgm:cxn modelId="{FBDF0B0F-7B4C-437B-9B66-F261DBD0D56C}" type="presOf" srcId="{2D4FBA3E-155F-4A02-BDF8-3D0FF8C0EFC2}" destId="{01998B0B-4046-4167-88B0-4B6E99D96DA4}" srcOrd="1" destOrd="0" presId="urn:microsoft.com/office/officeart/2005/8/layout/matrix1"/>
    <dgm:cxn modelId="{AFB4BFA6-B6A4-4A63-94F1-3E3CF2CB8F98}" type="presOf" srcId="{19DDC3AF-7212-4780-8DA9-97506CFB12F7}" destId="{D360F24A-961F-42DF-831B-BFC343713310}" srcOrd="0" destOrd="0" presId="urn:microsoft.com/office/officeart/2005/8/layout/matrix1"/>
    <dgm:cxn modelId="{BEADB6AE-EEED-40AC-8EE7-85334E6E5C6C}" type="presOf" srcId="{2D4FBA3E-155F-4A02-BDF8-3D0FF8C0EFC2}" destId="{D8C2A8C4-4A64-46F0-B3B2-CB1A6A0FF626}" srcOrd="0" destOrd="0" presId="urn:microsoft.com/office/officeart/2005/8/layout/matrix1"/>
    <dgm:cxn modelId="{BD444D3A-46A8-48BE-8BDA-574484C6ACAF}" type="presOf" srcId="{19DDC3AF-7212-4780-8DA9-97506CFB12F7}" destId="{0E4D1282-7249-4749-BB13-98131C4B488E}" srcOrd="1" destOrd="0" presId="urn:microsoft.com/office/officeart/2005/8/layout/matrix1"/>
    <dgm:cxn modelId="{A726D40C-1309-4030-A6C8-3BA75577F8B2}" srcId="{A9CB3AB7-F3A7-4BAA-B4E0-2519723A0D41}" destId="{243143A1-B733-4C3A-BAAA-03DAA4D0361D}" srcOrd="0" destOrd="0" parTransId="{17B207A0-1D1A-4948-BAB5-92B7645A51EB}" sibTransId="{4278B8FB-46D7-49C7-9881-EBF129A6F204}"/>
    <dgm:cxn modelId="{5C4B61E9-97BA-43DC-B2F0-4EF9C56C1B16}" type="presOf" srcId="{D8F2BD22-B891-4AEE-838F-FA383147A59A}" destId="{5976FBA6-6CD2-49F2-8AF1-47767A8556C4}" srcOrd="1" destOrd="0" presId="urn:microsoft.com/office/officeart/2005/8/layout/matrix1"/>
    <dgm:cxn modelId="{9185A3F4-3D6C-4171-AE9E-92976078E811}" srcId="{243143A1-B733-4C3A-BAAA-03DAA4D0361D}" destId="{19DDC3AF-7212-4780-8DA9-97506CFB12F7}" srcOrd="0" destOrd="0" parTransId="{3F3E90FE-F73A-4DF3-952D-0B9364808E42}" sibTransId="{F4FA2F45-571B-4541-B561-088E07E3BEAA}"/>
    <dgm:cxn modelId="{C579F6AB-1E08-446A-94BC-97A554EBD6A0}" srcId="{243143A1-B733-4C3A-BAAA-03DAA4D0361D}" destId="{D8F2BD22-B891-4AEE-838F-FA383147A59A}" srcOrd="2" destOrd="0" parTransId="{B08EA3EF-D07D-4C5A-8A8C-EDD3151F89FC}" sibTransId="{FC56D5FE-CEAD-45ED-B2A4-A4F1B06C33DF}"/>
    <dgm:cxn modelId="{CA073C55-4FCE-4BCE-B53E-5E0097F00DCD}" type="presOf" srcId="{9BABD632-0A09-4710-BAC2-DA5AD5B2DC13}" destId="{8329B6F4-EF1A-41A7-8D16-B4887B597CD5}" srcOrd="0" destOrd="0" presId="urn:microsoft.com/office/officeart/2005/8/layout/matrix1"/>
    <dgm:cxn modelId="{8C26D550-07C7-4B08-85B1-B0D4A68110F6}" type="presOf" srcId="{A9CB3AB7-F3A7-4BAA-B4E0-2519723A0D41}" destId="{65F4DF2C-8A8C-41A3-9FA0-CDE1D49540AA}" srcOrd="0" destOrd="0" presId="urn:microsoft.com/office/officeart/2005/8/layout/matrix1"/>
    <dgm:cxn modelId="{DAF0D8AF-0F78-4A46-875F-9079305D5629}" srcId="{243143A1-B733-4C3A-BAAA-03DAA4D0361D}" destId="{9BABD632-0A09-4710-BAC2-DA5AD5B2DC13}" srcOrd="1" destOrd="0" parTransId="{515E7C85-9CFD-4FAC-979D-DD219FF67F8B}" sibTransId="{EB59A4D9-40B3-4E90-8582-13E49F078E98}"/>
    <dgm:cxn modelId="{B86DD886-A29C-4453-B147-AA741EF4AB16}" type="presOf" srcId="{243143A1-B733-4C3A-BAAA-03DAA4D0361D}" destId="{6289DDC5-48F0-4F48-8B6A-CBE6B1FB384A}" srcOrd="0" destOrd="0" presId="urn:microsoft.com/office/officeart/2005/8/layout/matrix1"/>
    <dgm:cxn modelId="{6874676F-065A-4C89-81DA-E456BEE81207}" srcId="{243143A1-B733-4C3A-BAAA-03DAA4D0361D}" destId="{2D4FBA3E-155F-4A02-BDF8-3D0FF8C0EFC2}" srcOrd="3" destOrd="0" parTransId="{020D8006-9CC1-48EF-A925-33C5E2D1987D}" sibTransId="{0D5EB7CD-4407-44F0-AED0-B49968B03932}"/>
    <dgm:cxn modelId="{7E5F26CB-2DFE-4837-8E71-EAF437014F08}" type="presOf" srcId="{9BABD632-0A09-4710-BAC2-DA5AD5B2DC13}" destId="{D6DA8415-5BD5-4A7F-953F-56447973B08F}" srcOrd="1" destOrd="0" presId="urn:microsoft.com/office/officeart/2005/8/layout/matrix1"/>
    <dgm:cxn modelId="{950E7FCE-F703-4BFD-A222-5F1E7A29E097}" type="presOf" srcId="{D8F2BD22-B891-4AEE-838F-FA383147A59A}" destId="{52C8D66C-2545-4883-827A-904AAF1A9B59}" srcOrd="0" destOrd="0" presId="urn:microsoft.com/office/officeart/2005/8/layout/matrix1"/>
    <dgm:cxn modelId="{BC9C43E1-FE24-4DC0-93C6-1005C0C493DC}" type="presParOf" srcId="{65F4DF2C-8A8C-41A3-9FA0-CDE1D49540AA}" destId="{65B8AF59-75EE-4F14-9039-371C304A86DD}" srcOrd="0" destOrd="0" presId="urn:microsoft.com/office/officeart/2005/8/layout/matrix1"/>
    <dgm:cxn modelId="{E36C6D34-943C-49F8-9376-4C2F070285EE}" type="presParOf" srcId="{65B8AF59-75EE-4F14-9039-371C304A86DD}" destId="{D360F24A-961F-42DF-831B-BFC343713310}" srcOrd="0" destOrd="0" presId="urn:microsoft.com/office/officeart/2005/8/layout/matrix1"/>
    <dgm:cxn modelId="{3586833C-0503-489B-A32B-2B3CD95AFC4D}" type="presParOf" srcId="{65B8AF59-75EE-4F14-9039-371C304A86DD}" destId="{0E4D1282-7249-4749-BB13-98131C4B488E}" srcOrd="1" destOrd="0" presId="urn:microsoft.com/office/officeart/2005/8/layout/matrix1"/>
    <dgm:cxn modelId="{E74971EF-FDF0-4973-B920-4BCBB9E6DB6B}" type="presParOf" srcId="{65B8AF59-75EE-4F14-9039-371C304A86DD}" destId="{8329B6F4-EF1A-41A7-8D16-B4887B597CD5}" srcOrd="2" destOrd="0" presId="urn:microsoft.com/office/officeart/2005/8/layout/matrix1"/>
    <dgm:cxn modelId="{B3085636-4EAF-4AF0-A0F5-5E9B9066D2F0}" type="presParOf" srcId="{65B8AF59-75EE-4F14-9039-371C304A86DD}" destId="{D6DA8415-5BD5-4A7F-953F-56447973B08F}" srcOrd="3" destOrd="0" presId="urn:microsoft.com/office/officeart/2005/8/layout/matrix1"/>
    <dgm:cxn modelId="{C8586293-A1EC-4B73-A565-5A38C4C2E1BF}" type="presParOf" srcId="{65B8AF59-75EE-4F14-9039-371C304A86DD}" destId="{52C8D66C-2545-4883-827A-904AAF1A9B59}" srcOrd="4" destOrd="0" presId="urn:microsoft.com/office/officeart/2005/8/layout/matrix1"/>
    <dgm:cxn modelId="{D2B2B3B7-4C33-4751-946D-F01D923D979D}" type="presParOf" srcId="{65B8AF59-75EE-4F14-9039-371C304A86DD}" destId="{5976FBA6-6CD2-49F2-8AF1-47767A8556C4}" srcOrd="5" destOrd="0" presId="urn:microsoft.com/office/officeart/2005/8/layout/matrix1"/>
    <dgm:cxn modelId="{499836A0-53CD-42F4-A8E2-D99A66F59B9B}" type="presParOf" srcId="{65B8AF59-75EE-4F14-9039-371C304A86DD}" destId="{D8C2A8C4-4A64-46F0-B3B2-CB1A6A0FF626}" srcOrd="6" destOrd="0" presId="urn:microsoft.com/office/officeart/2005/8/layout/matrix1"/>
    <dgm:cxn modelId="{06C43E13-BC0D-48F0-B2CA-46EFE073D5E5}" type="presParOf" srcId="{65B8AF59-75EE-4F14-9039-371C304A86DD}" destId="{01998B0B-4046-4167-88B0-4B6E99D96DA4}" srcOrd="7" destOrd="0" presId="urn:microsoft.com/office/officeart/2005/8/layout/matrix1"/>
    <dgm:cxn modelId="{293AB277-0678-43A7-965F-1BEB64771068}" type="presParOf" srcId="{65F4DF2C-8A8C-41A3-9FA0-CDE1D49540AA}" destId="{6289DDC5-48F0-4F48-8B6A-CBE6B1FB384A}" srcOrd="1" destOrd="0" presId="urn:microsoft.com/office/officeart/2005/8/layout/matrix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14A69-20E8-44EE-95A4-3430E24237F0}" type="doc">
      <dgm:prSet loTypeId="urn:microsoft.com/office/officeart/2005/8/layout/hList1" loCatId="list" qsTypeId="urn:microsoft.com/office/officeart/2005/8/quickstyle/simple1" qsCatId="simple" csTypeId="urn:microsoft.com/office/officeart/2005/8/colors/accent2_3" csCatId="accent2" phldr="1"/>
      <dgm:spPr/>
      <dgm:t>
        <a:bodyPr/>
        <a:lstStyle/>
        <a:p>
          <a:endParaRPr lang="en-US"/>
        </a:p>
      </dgm:t>
    </dgm:pt>
    <dgm:pt modelId="{F897D786-0CFF-48A0-8FC3-DF71775FEE2A}">
      <dgm:prSet phldrT="[Text]" custT="1"/>
      <dgm:spPr/>
      <dgm:t>
        <a:bodyPr/>
        <a:lstStyle/>
        <a:p>
          <a:r>
            <a:rPr lang="en-US" sz="2000" dirty="0" smtClean="0">
              <a:solidFill>
                <a:schemeClr val="accent4">
                  <a:lumMod val="75000"/>
                </a:schemeClr>
              </a:solidFill>
            </a:rPr>
            <a:t>Diversified Products portfolio</a:t>
          </a:r>
          <a:endParaRPr lang="en-US" sz="2000" dirty="0">
            <a:solidFill>
              <a:schemeClr val="accent4">
                <a:lumMod val="75000"/>
              </a:schemeClr>
            </a:solidFill>
          </a:endParaRPr>
        </a:p>
      </dgm:t>
    </dgm:pt>
    <dgm:pt modelId="{A63D742F-3B18-4137-9819-5387E2545245}" type="parTrans" cxnId="{5BD06403-B105-426C-A160-9EB4B3968221}">
      <dgm:prSet/>
      <dgm:spPr/>
      <dgm:t>
        <a:bodyPr/>
        <a:lstStyle/>
        <a:p>
          <a:endParaRPr lang="en-US"/>
        </a:p>
      </dgm:t>
    </dgm:pt>
    <dgm:pt modelId="{B06B008F-75F8-4E4C-AF8D-E43682276DEE}" type="sibTrans" cxnId="{5BD06403-B105-426C-A160-9EB4B3968221}">
      <dgm:prSet/>
      <dgm:spPr/>
      <dgm:t>
        <a:bodyPr/>
        <a:lstStyle/>
        <a:p>
          <a:endParaRPr lang="en-US"/>
        </a:p>
      </dgm:t>
    </dgm:pt>
    <dgm:pt modelId="{5042C67E-C64D-4E25-BB7F-D142187699C7}">
      <dgm:prSet phldrT="[Text]"/>
      <dgm:spPr/>
      <dgm:t>
        <a:bodyPr/>
        <a:lstStyle/>
        <a:p>
          <a:r>
            <a:rPr lang="en-US" dirty="0" smtClean="0">
              <a:solidFill>
                <a:schemeClr val="bg2">
                  <a:lumMod val="10000"/>
                </a:schemeClr>
              </a:solidFill>
            </a:rPr>
            <a:t>Vertical integration</a:t>
          </a:r>
          <a:endParaRPr lang="en-US" dirty="0">
            <a:solidFill>
              <a:schemeClr val="bg2">
                <a:lumMod val="10000"/>
              </a:schemeClr>
            </a:solidFill>
          </a:endParaRPr>
        </a:p>
      </dgm:t>
    </dgm:pt>
    <dgm:pt modelId="{FE3E67E7-F52C-474F-B863-51B8A11C7A76}" type="parTrans" cxnId="{7F35DA11-22C7-4A35-86F0-2DB2F050B4BE}">
      <dgm:prSet/>
      <dgm:spPr/>
      <dgm:t>
        <a:bodyPr/>
        <a:lstStyle/>
        <a:p>
          <a:endParaRPr lang="en-US"/>
        </a:p>
      </dgm:t>
    </dgm:pt>
    <dgm:pt modelId="{7C89946D-15FE-4FFF-96B3-F326A99C13F9}" type="sibTrans" cxnId="{7F35DA11-22C7-4A35-86F0-2DB2F050B4BE}">
      <dgm:prSet/>
      <dgm:spPr/>
      <dgm:t>
        <a:bodyPr/>
        <a:lstStyle/>
        <a:p>
          <a:endParaRPr lang="en-US"/>
        </a:p>
      </dgm:t>
    </dgm:pt>
    <dgm:pt modelId="{783B4697-A4B4-4DDB-AC82-236CFF5B9828}">
      <dgm:prSet phldrT="[Text]"/>
      <dgm:spPr/>
      <dgm:t>
        <a:bodyPr/>
        <a:lstStyle/>
        <a:p>
          <a:r>
            <a:rPr lang="en-US" dirty="0" smtClean="0">
              <a:solidFill>
                <a:schemeClr val="accent3">
                  <a:lumMod val="75000"/>
                </a:schemeClr>
              </a:solidFill>
            </a:rPr>
            <a:t>Global Market presence</a:t>
          </a:r>
          <a:endParaRPr lang="en-US" dirty="0">
            <a:solidFill>
              <a:schemeClr val="accent3">
                <a:lumMod val="75000"/>
              </a:schemeClr>
            </a:solidFill>
          </a:endParaRPr>
        </a:p>
      </dgm:t>
    </dgm:pt>
    <dgm:pt modelId="{6FC3FC82-6481-4056-9B02-4827F1F324CB}" type="parTrans" cxnId="{4768B650-0CF8-40A1-A95D-C30ABCD971C6}">
      <dgm:prSet/>
      <dgm:spPr/>
      <dgm:t>
        <a:bodyPr/>
        <a:lstStyle/>
        <a:p>
          <a:endParaRPr lang="en-US"/>
        </a:p>
      </dgm:t>
    </dgm:pt>
    <dgm:pt modelId="{EBDEE140-E528-439B-9890-3A70B003A151}" type="sibTrans" cxnId="{4768B650-0CF8-40A1-A95D-C30ABCD971C6}">
      <dgm:prSet/>
      <dgm:spPr/>
      <dgm:t>
        <a:bodyPr/>
        <a:lstStyle/>
        <a:p>
          <a:endParaRPr lang="en-US"/>
        </a:p>
      </dgm:t>
    </dgm:pt>
    <dgm:pt modelId="{871901B9-994E-4D21-BA37-FFEA3EAA14E2}">
      <dgm:prSet/>
      <dgm:spPr/>
      <dgm:t>
        <a:bodyPr/>
        <a:lstStyle/>
        <a:p>
          <a:endParaRPr lang="en-US" dirty="0"/>
        </a:p>
      </dgm:t>
    </dgm:pt>
    <dgm:pt modelId="{F241E83E-5A8A-47DA-B8E5-75883321C219}" type="parTrans" cxnId="{E16EAD8B-F3E9-4423-A3F3-A3FBF27CA3A5}">
      <dgm:prSet/>
      <dgm:spPr/>
      <dgm:t>
        <a:bodyPr/>
        <a:lstStyle/>
        <a:p>
          <a:endParaRPr lang="en-US"/>
        </a:p>
      </dgm:t>
    </dgm:pt>
    <dgm:pt modelId="{6AC7B4DA-CD8A-4A5D-9770-61975153EFCB}" type="sibTrans" cxnId="{E16EAD8B-F3E9-4423-A3F3-A3FBF27CA3A5}">
      <dgm:prSet/>
      <dgm:spPr/>
      <dgm:t>
        <a:bodyPr/>
        <a:lstStyle/>
        <a:p>
          <a:endParaRPr lang="en-US"/>
        </a:p>
      </dgm:t>
    </dgm:pt>
    <dgm:pt modelId="{300BC69B-169E-4661-B746-7CEE0038E3EE}" type="pres">
      <dgm:prSet presAssocID="{18914A69-20E8-44EE-95A4-3430E24237F0}" presName="Name0" presStyleCnt="0">
        <dgm:presLayoutVars>
          <dgm:dir/>
          <dgm:animLvl val="lvl"/>
          <dgm:resizeHandles val="exact"/>
        </dgm:presLayoutVars>
      </dgm:prSet>
      <dgm:spPr/>
      <dgm:t>
        <a:bodyPr/>
        <a:lstStyle/>
        <a:p>
          <a:endParaRPr lang="en-US"/>
        </a:p>
      </dgm:t>
    </dgm:pt>
    <dgm:pt modelId="{1D917253-68CB-4765-AF93-0BF67ED74773}" type="pres">
      <dgm:prSet presAssocID="{F897D786-0CFF-48A0-8FC3-DF71775FEE2A}" presName="composite" presStyleCnt="0"/>
      <dgm:spPr/>
    </dgm:pt>
    <dgm:pt modelId="{56EBC7AB-27A9-4066-B882-278C30A0CE14}" type="pres">
      <dgm:prSet presAssocID="{F897D786-0CFF-48A0-8FC3-DF71775FEE2A}" presName="parTx" presStyleLbl="alignNode1" presStyleIdx="0" presStyleCnt="3">
        <dgm:presLayoutVars>
          <dgm:chMax val="0"/>
          <dgm:chPref val="0"/>
          <dgm:bulletEnabled val="1"/>
        </dgm:presLayoutVars>
      </dgm:prSet>
      <dgm:spPr/>
      <dgm:t>
        <a:bodyPr/>
        <a:lstStyle/>
        <a:p>
          <a:endParaRPr lang="en-US"/>
        </a:p>
      </dgm:t>
    </dgm:pt>
    <dgm:pt modelId="{49170FE6-1B49-4786-8CDD-9C4B2376BD11}" type="pres">
      <dgm:prSet presAssocID="{F897D786-0CFF-48A0-8FC3-DF71775FEE2A}" presName="desTx" presStyleLbl="alignAccFollowNode1" presStyleIdx="0" presStyleCnt="3">
        <dgm:presLayoutVars>
          <dgm:bulletEnabled val="1"/>
        </dgm:presLayoutVars>
      </dgm:prSet>
      <dgm:spPr/>
    </dgm:pt>
    <dgm:pt modelId="{B6176DBA-2B54-4085-9411-1202C271F589}" type="pres">
      <dgm:prSet presAssocID="{B06B008F-75F8-4E4C-AF8D-E43682276DEE}" presName="space" presStyleCnt="0"/>
      <dgm:spPr/>
    </dgm:pt>
    <dgm:pt modelId="{3DF40FAB-3550-4AAC-A51B-AE1026C68F89}" type="pres">
      <dgm:prSet presAssocID="{5042C67E-C64D-4E25-BB7F-D142187699C7}" presName="composite" presStyleCnt="0"/>
      <dgm:spPr/>
    </dgm:pt>
    <dgm:pt modelId="{9C6CA892-9E05-4883-883E-9F540F4E888B}" type="pres">
      <dgm:prSet presAssocID="{5042C67E-C64D-4E25-BB7F-D142187699C7}" presName="parTx" presStyleLbl="alignNode1" presStyleIdx="1" presStyleCnt="3">
        <dgm:presLayoutVars>
          <dgm:chMax val="0"/>
          <dgm:chPref val="0"/>
          <dgm:bulletEnabled val="1"/>
        </dgm:presLayoutVars>
      </dgm:prSet>
      <dgm:spPr/>
      <dgm:t>
        <a:bodyPr/>
        <a:lstStyle/>
        <a:p>
          <a:endParaRPr lang="en-US"/>
        </a:p>
      </dgm:t>
    </dgm:pt>
    <dgm:pt modelId="{06C95C38-7251-4064-A235-B0F26F7241D9}" type="pres">
      <dgm:prSet presAssocID="{5042C67E-C64D-4E25-BB7F-D142187699C7}" presName="desTx" presStyleLbl="alignAccFollowNode1" presStyleIdx="1" presStyleCnt="3">
        <dgm:presLayoutVars>
          <dgm:bulletEnabled val="1"/>
        </dgm:presLayoutVars>
      </dgm:prSet>
      <dgm:spPr/>
    </dgm:pt>
    <dgm:pt modelId="{4B1F43C5-4C45-4FF4-957C-A83F585AB58C}" type="pres">
      <dgm:prSet presAssocID="{7C89946D-15FE-4FFF-96B3-F326A99C13F9}" presName="space" presStyleCnt="0"/>
      <dgm:spPr/>
    </dgm:pt>
    <dgm:pt modelId="{A80D7E55-A44D-4137-AFE6-E5D70D4BB2E5}" type="pres">
      <dgm:prSet presAssocID="{783B4697-A4B4-4DDB-AC82-236CFF5B9828}" presName="composite" presStyleCnt="0"/>
      <dgm:spPr/>
    </dgm:pt>
    <dgm:pt modelId="{CD44E44E-A3C6-435C-9984-1AE65F982176}" type="pres">
      <dgm:prSet presAssocID="{783B4697-A4B4-4DDB-AC82-236CFF5B9828}" presName="parTx" presStyleLbl="alignNode1" presStyleIdx="2" presStyleCnt="3">
        <dgm:presLayoutVars>
          <dgm:chMax val="0"/>
          <dgm:chPref val="0"/>
          <dgm:bulletEnabled val="1"/>
        </dgm:presLayoutVars>
      </dgm:prSet>
      <dgm:spPr/>
      <dgm:t>
        <a:bodyPr/>
        <a:lstStyle/>
        <a:p>
          <a:endParaRPr lang="en-US"/>
        </a:p>
      </dgm:t>
    </dgm:pt>
    <dgm:pt modelId="{1E81B257-F9C1-459A-9015-234C650AF0A0}" type="pres">
      <dgm:prSet presAssocID="{783B4697-A4B4-4DDB-AC82-236CFF5B9828}" presName="desTx" presStyleLbl="alignAccFollowNode1" presStyleIdx="2" presStyleCnt="3">
        <dgm:presLayoutVars>
          <dgm:bulletEnabled val="1"/>
        </dgm:presLayoutVars>
      </dgm:prSet>
      <dgm:spPr/>
      <dgm:t>
        <a:bodyPr/>
        <a:lstStyle/>
        <a:p>
          <a:endParaRPr lang="en-US"/>
        </a:p>
      </dgm:t>
    </dgm:pt>
  </dgm:ptLst>
  <dgm:cxnLst>
    <dgm:cxn modelId="{A71DB0C7-2C22-478B-B630-8D7F51B4C73C}" type="presOf" srcId="{18914A69-20E8-44EE-95A4-3430E24237F0}" destId="{300BC69B-169E-4661-B746-7CEE0038E3EE}" srcOrd="0" destOrd="0" presId="urn:microsoft.com/office/officeart/2005/8/layout/hList1"/>
    <dgm:cxn modelId="{7F35DA11-22C7-4A35-86F0-2DB2F050B4BE}" srcId="{18914A69-20E8-44EE-95A4-3430E24237F0}" destId="{5042C67E-C64D-4E25-BB7F-D142187699C7}" srcOrd="1" destOrd="0" parTransId="{FE3E67E7-F52C-474F-B863-51B8A11C7A76}" sibTransId="{7C89946D-15FE-4FFF-96B3-F326A99C13F9}"/>
    <dgm:cxn modelId="{5759779B-D6D1-4086-8BAA-7F61C94C4BC0}" type="presOf" srcId="{F897D786-0CFF-48A0-8FC3-DF71775FEE2A}" destId="{56EBC7AB-27A9-4066-B882-278C30A0CE14}" srcOrd="0" destOrd="0" presId="urn:microsoft.com/office/officeart/2005/8/layout/hList1"/>
    <dgm:cxn modelId="{4768B650-0CF8-40A1-A95D-C30ABCD971C6}" srcId="{18914A69-20E8-44EE-95A4-3430E24237F0}" destId="{783B4697-A4B4-4DDB-AC82-236CFF5B9828}" srcOrd="2" destOrd="0" parTransId="{6FC3FC82-6481-4056-9B02-4827F1F324CB}" sibTransId="{EBDEE140-E528-439B-9890-3A70B003A151}"/>
    <dgm:cxn modelId="{5BD06403-B105-426C-A160-9EB4B3968221}" srcId="{18914A69-20E8-44EE-95A4-3430E24237F0}" destId="{F897D786-0CFF-48A0-8FC3-DF71775FEE2A}" srcOrd="0" destOrd="0" parTransId="{A63D742F-3B18-4137-9819-5387E2545245}" sibTransId="{B06B008F-75F8-4E4C-AF8D-E43682276DEE}"/>
    <dgm:cxn modelId="{B88D86B3-DE0D-49C9-A316-D9518860A678}" type="presOf" srcId="{871901B9-994E-4D21-BA37-FFEA3EAA14E2}" destId="{1E81B257-F9C1-459A-9015-234C650AF0A0}" srcOrd="0" destOrd="0" presId="urn:microsoft.com/office/officeart/2005/8/layout/hList1"/>
    <dgm:cxn modelId="{6A4AC61D-41BC-42D8-9196-018A412A16FC}" type="presOf" srcId="{783B4697-A4B4-4DDB-AC82-236CFF5B9828}" destId="{CD44E44E-A3C6-435C-9984-1AE65F982176}" srcOrd="0" destOrd="0" presId="urn:microsoft.com/office/officeart/2005/8/layout/hList1"/>
    <dgm:cxn modelId="{E16EAD8B-F3E9-4423-A3F3-A3FBF27CA3A5}" srcId="{783B4697-A4B4-4DDB-AC82-236CFF5B9828}" destId="{871901B9-994E-4D21-BA37-FFEA3EAA14E2}" srcOrd="0" destOrd="0" parTransId="{F241E83E-5A8A-47DA-B8E5-75883321C219}" sibTransId="{6AC7B4DA-CD8A-4A5D-9770-61975153EFCB}"/>
    <dgm:cxn modelId="{F9000711-EA28-4E25-A311-F91E96217C48}" type="presOf" srcId="{5042C67E-C64D-4E25-BB7F-D142187699C7}" destId="{9C6CA892-9E05-4883-883E-9F540F4E888B}" srcOrd="0" destOrd="0" presId="urn:microsoft.com/office/officeart/2005/8/layout/hList1"/>
    <dgm:cxn modelId="{957B1C9F-FD73-4824-AEE2-FC618AE378E6}" type="presParOf" srcId="{300BC69B-169E-4661-B746-7CEE0038E3EE}" destId="{1D917253-68CB-4765-AF93-0BF67ED74773}" srcOrd="0" destOrd="0" presId="urn:microsoft.com/office/officeart/2005/8/layout/hList1"/>
    <dgm:cxn modelId="{245C47AB-B719-46F1-8B60-654C7FAAA553}" type="presParOf" srcId="{1D917253-68CB-4765-AF93-0BF67ED74773}" destId="{56EBC7AB-27A9-4066-B882-278C30A0CE14}" srcOrd="0" destOrd="0" presId="urn:microsoft.com/office/officeart/2005/8/layout/hList1"/>
    <dgm:cxn modelId="{673B2082-5BEC-4B7B-A99E-A3C2F074F563}" type="presParOf" srcId="{1D917253-68CB-4765-AF93-0BF67ED74773}" destId="{49170FE6-1B49-4786-8CDD-9C4B2376BD11}" srcOrd="1" destOrd="0" presId="urn:microsoft.com/office/officeart/2005/8/layout/hList1"/>
    <dgm:cxn modelId="{0CC09B95-0D0E-4D6F-9139-194C6F713700}" type="presParOf" srcId="{300BC69B-169E-4661-B746-7CEE0038E3EE}" destId="{B6176DBA-2B54-4085-9411-1202C271F589}" srcOrd="1" destOrd="0" presId="urn:microsoft.com/office/officeart/2005/8/layout/hList1"/>
    <dgm:cxn modelId="{71464802-DB3C-41F6-A647-150921CDC44C}" type="presParOf" srcId="{300BC69B-169E-4661-B746-7CEE0038E3EE}" destId="{3DF40FAB-3550-4AAC-A51B-AE1026C68F89}" srcOrd="2" destOrd="0" presId="urn:microsoft.com/office/officeart/2005/8/layout/hList1"/>
    <dgm:cxn modelId="{C1758453-EE90-44BA-927C-8F977D139E11}" type="presParOf" srcId="{3DF40FAB-3550-4AAC-A51B-AE1026C68F89}" destId="{9C6CA892-9E05-4883-883E-9F540F4E888B}" srcOrd="0" destOrd="0" presId="urn:microsoft.com/office/officeart/2005/8/layout/hList1"/>
    <dgm:cxn modelId="{12800920-2F2B-4497-8ADB-2FC2A42DB6A1}" type="presParOf" srcId="{3DF40FAB-3550-4AAC-A51B-AE1026C68F89}" destId="{06C95C38-7251-4064-A235-B0F26F7241D9}" srcOrd="1" destOrd="0" presId="urn:microsoft.com/office/officeart/2005/8/layout/hList1"/>
    <dgm:cxn modelId="{024F6CD8-A056-4AAA-853F-90541F3B128D}" type="presParOf" srcId="{300BC69B-169E-4661-B746-7CEE0038E3EE}" destId="{4B1F43C5-4C45-4FF4-957C-A83F585AB58C}" srcOrd="3" destOrd="0" presId="urn:microsoft.com/office/officeart/2005/8/layout/hList1"/>
    <dgm:cxn modelId="{B27F0181-92F3-4B8A-B79E-28F9E1DA380E}" type="presParOf" srcId="{300BC69B-169E-4661-B746-7CEE0038E3EE}" destId="{A80D7E55-A44D-4137-AFE6-E5D70D4BB2E5}" srcOrd="4" destOrd="0" presId="urn:microsoft.com/office/officeart/2005/8/layout/hList1"/>
    <dgm:cxn modelId="{DEACD41E-EC9C-4309-8AB6-3D23D008073C}" type="presParOf" srcId="{A80D7E55-A44D-4137-AFE6-E5D70D4BB2E5}" destId="{CD44E44E-A3C6-435C-9984-1AE65F982176}" srcOrd="0" destOrd="0" presId="urn:microsoft.com/office/officeart/2005/8/layout/hList1"/>
    <dgm:cxn modelId="{B96BF803-66A9-4F8D-8F10-5265162B37E2}" type="presParOf" srcId="{A80D7E55-A44D-4137-AFE6-E5D70D4BB2E5}" destId="{1E81B257-F9C1-459A-9015-234C650AF0A0}" srcOrd="1" destOrd="0" presId="urn:microsoft.com/office/officeart/2005/8/layout/h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0F24A-961F-42DF-831B-BFC343713310}">
      <dsp:nvSpPr>
        <dsp:cNvPr id="0" name=""/>
        <dsp:cNvSpPr/>
      </dsp:nvSpPr>
      <dsp:spPr>
        <a:xfrm rot="16200000">
          <a:off x="1336278" y="-1336278"/>
          <a:ext cx="1708150" cy="4380706"/>
        </a:xfrm>
        <a:prstGeom prst="round1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Product</a:t>
          </a:r>
        </a:p>
      </dsp:txBody>
      <dsp:txXfrm rot="5400000">
        <a:off x="-1" y="1"/>
        <a:ext cx="4380706" cy="1281112"/>
      </dsp:txXfrm>
    </dsp:sp>
    <dsp:sp modelId="{8329B6F4-EF1A-41A7-8D16-B4887B597CD5}">
      <dsp:nvSpPr>
        <dsp:cNvPr id="0" name=""/>
        <dsp:cNvSpPr/>
      </dsp:nvSpPr>
      <dsp:spPr>
        <a:xfrm>
          <a:off x="4380706" y="0"/>
          <a:ext cx="4380706" cy="1708150"/>
        </a:xfrm>
        <a:prstGeom prst="round1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Promotion </a:t>
          </a:r>
          <a:endParaRPr lang="en-US" sz="2200" kern="1200" dirty="0"/>
        </a:p>
      </dsp:txBody>
      <dsp:txXfrm>
        <a:off x="4380706" y="0"/>
        <a:ext cx="4380706" cy="1281112"/>
      </dsp:txXfrm>
    </dsp:sp>
    <dsp:sp modelId="{52C8D66C-2545-4883-827A-904AAF1A9B59}">
      <dsp:nvSpPr>
        <dsp:cNvPr id="0" name=""/>
        <dsp:cNvSpPr/>
      </dsp:nvSpPr>
      <dsp:spPr>
        <a:xfrm rot="10800000">
          <a:off x="0" y="1708150"/>
          <a:ext cx="4380706" cy="1708150"/>
        </a:xfrm>
        <a:prstGeom prst="round1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Price</a:t>
          </a:r>
          <a:endParaRPr lang="en-US" sz="2200" kern="1200" dirty="0"/>
        </a:p>
      </dsp:txBody>
      <dsp:txXfrm rot="10800000">
        <a:off x="0" y="2135187"/>
        <a:ext cx="4380706" cy="1281112"/>
      </dsp:txXfrm>
    </dsp:sp>
    <dsp:sp modelId="{D8C2A8C4-4A64-46F0-B3B2-CB1A6A0FF626}">
      <dsp:nvSpPr>
        <dsp:cNvPr id="0" name=""/>
        <dsp:cNvSpPr/>
      </dsp:nvSpPr>
      <dsp:spPr>
        <a:xfrm rot="5400000">
          <a:off x="5716984" y="371871"/>
          <a:ext cx="1708150" cy="4380706"/>
        </a:xfrm>
        <a:prstGeom prst="round1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Place</a:t>
          </a:r>
          <a:endParaRPr lang="en-US" sz="2200" kern="1200" dirty="0"/>
        </a:p>
      </dsp:txBody>
      <dsp:txXfrm rot="-5400000">
        <a:off x="4380706" y="2135187"/>
        <a:ext cx="4380706" cy="1281112"/>
      </dsp:txXfrm>
    </dsp:sp>
    <dsp:sp modelId="{6289DDC5-48F0-4F48-8B6A-CBE6B1FB384A}">
      <dsp:nvSpPr>
        <dsp:cNvPr id="0" name=""/>
        <dsp:cNvSpPr/>
      </dsp:nvSpPr>
      <dsp:spPr>
        <a:xfrm>
          <a:off x="3066494" y="1281112"/>
          <a:ext cx="2628423" cy="854075"/>
        </a:xfrm>
        <a:prstGeom prst="roundRect">
          <a:avLst/>
        </a:prstGeom>
        <a:solidFill>
          <a:schemeClr val="accent2">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4P’s in Marketing</a:t>
          </a:r>
          <a:endParaRPr lang="en-US" sz="2200" kern="1200" dirty="0"/>
        </a:p>
      </dsp:txBody>
      <dsp:txXfrm>
        <a:off x="3108187" y="1322805"/>
        <a:ext cx="2545037" cy="77068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ABD2C-563E-4268-8A4D-00B3E103EA09}" type="datetimeFigureOut">
              <a:rPr lang="en-US" smtClean="0"/>
              <a:pPr/>
              <a:t>10/6/2024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AB0E-956F-469C-97BA-88C51EE839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8CAB0E-956F-469C-97BA-88C51EE839F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09CAFD2-34DF-412C-929A-9F8D900CF1AB}" type="datetimeFigureOut">
              <a:rPr lang="en-US" smtClean="0"/>
              <a:pPr/>
              <a:t>10/6/2024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991023A-BD19-4F4F-B2F1-753B7F1A1270}"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CAFD2-34DF-412C-929A-9F8D900CF1AB}"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CAFD2-34DF-412C-929A-9F8D900CF1AB}"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CAFD2-34DF-412C-929A-9F8D900CF1AB}"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9CAFD2-34DF-412C-929A-9F8D900CF1AB}"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A991023A-BD19-4F4F-B2F1-753B7F1A12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9CAFD2-34DF-412C-929A-9F8D900CF1AB}"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9CAFD2-34DF-412C-929A-9F8D900CF1AB}"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9CAFD2-34DF-412C-929A-9F8D900CF1AB}"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CAFD2-34DF-412C-929A-9F8D900CF1AB}"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9CAFD2-34DF-412C-929A-9F8D900CF1AB}"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9CAFD2-34DF-412C-929A-9F8D900CF1AB}"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1023A-BD19-4F4F-B2F1-753B7F1A1270}" type="slidenum">
              <a:rPr lang="en-US" smtClean="0"/>
              <a:pPr/>
              <a:t>‹#›</a:t>
            </a:fld>
            <a:endParaRPr lang="en-US"/>
          </a:p>
        </p:txBody>
      </p:sp>
    </p:spTree>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09CAFD2-34DF-412C-929A-9F8D900CF1AB}" type="datetimeFigureOut">
              <a:rPr lang="en-US" smtClean="0"/>
              <a:pPr/>
              <a:t>10/6/2024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991023A-BD19-4F4F-B2F1-753B7F1A127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spd="slow">
    <p:push/>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C:\Users\HP\Videos\Captures\WhatsApp%20Video%202024-10-05%20at%2022.16.09_4a1528d2.mp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1.xls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477793" y="796834"/>
            <a:ext cx="3068357" cy="2641723"/>
          </a:xfrm>
          <a:prstGeom prst="rect">
            <a:avLst/>
          </a:prstGeom>
        </p:spPr>
      </p:pic>
      <p:sp>
        <p:nvSpPr>
          <p:cNvPr id="2" name="Title 1"/>
          <p:cNvSpPr>
            <a:spLocks noGrp="1"/>
          </p:cNvSpPr>
          <p:nvPr>
            <p:ph type="ctrTitle"/>
          </p:nvPr>
        </p:nvSpPr>
        <p:spPr>
          <a:xfrm>
            <a:off x="470263" y="548640"/>
            <a:ext cx="6999116" cy="3030583"/>
          </a:xfrm>
        </p:spPr>
        <p:txBody>
          <a:bodyPr>
            <a:normAutofit fontScale="90000"/>
          </a:bodyPr>
          <a:lstStyle/>
          <a:p>
            <a:r>
              <a:rPr lang="en-US" sz="6600" dirty="0" smtClean="0"/>
              <a:t>Marketing Policy</a:t>
            </a:r>
            <a:br>
              <a:rPr lang="en-US" sz="6600" dirty="0" smtClean="0"/>
            </a:br>
            <a:r>
              <a:rPr lang="en-US" sz="6600" dirty="0" smtClean="0"/>
              <a:t>of Samsung</a:t>
            </a:r>
            <a:r>
              <a:rPr lang="en-US" dirty="0" smtClean="0"/>
              <a:t/>
            </a:r>
            <a:br>
              <a:rPr lang="en-US" dirty="0" smtClean="0"/>
            </a:br>
            <a:endParaRPr lang="en-US" dirty="0"/>
          </a:p>
        </p:txBody>
      </p:sp>
      <p:sp>
        <p:nvSpPr>
          <p:cNvPr id="3" name="Subtitle 2"/>
          <p:cNvSpPr>
            <a:spLocks noGrp="1"/>
          </p:cNvSpPr>
          <p:nvPr>
            <p:ph type="subTitle" idx="1"/>
          </p:nvPr>
        </p:nvSpPr>
        <p:spPr>
          <a:xfrm>
            <a:off x="2278238" y="3812840"/>
            <a:ext cx="8987836" cy="1719943"/>
          </a:xfrm>
        </p:spPr>
        <p:txBody>
          <a:bodyPr>
            <a:normAutofit/>
          </a:bodyPr>
          <a:lstStyle/>
          <a:p>
            <a:pPr algn="r"/>
            <a:r>
              <a:rPr lang="en-US" sz="2000" cap="none" dirty="0" smtClean="0">
                <a:solidFill>
                  <a:srgbClr val="FFFF00"/>
                </a:solidFill>
              </a:rPr>
              <a:t>Farjana  Akter  Sonia</a:t>
            </a:r>
          </a:p>
          <a:p>
            <a:pPr algn="r"/>
            <a:r>
              <a:rPr lang="en-US" sz="2000" cap="none" dirty="0" smtClean="0">
                <a:solidFill>
                  <a:srgbClr val="FFFF00"/>
                </a:solidFill>
              </a:rPr>
              <a:t>Department of Mathematics</a:t>
            </a:r>
          </a:p>
          <a:p>
            <a:pPr algn="r"/>
            <a:r>
              <a:rPr lang="en-US" sz="2000" cap="none" dirty="0" smtClean="0">
                <a:solidFill>
                  <a:srgbClr val="FFFF00"/>
                </a:solidFill>
              </a:rPr>
              <a:t>Batch-20</a:t>
            </a:r>
          </a:p>
          <a:p>
            <a:pPr algn="r"/>
            <a:r>
              <a:rPr lang="en-US" sz="2000" cap="none" dirty="0" smtClean="0">
                <a:solidFill>
                  <a:srgbClr val="FFFF00"/>
                </a:solidFill>
              </a:rPr>
              <a:t>Date:5</a:t>
            </a:r>
            <a:r>
              <a:rPr lang="en-US" sz="2000" cap="none" baseline="30000" dirty="0" smtClean="0">
                <a:solidFill>
                  <a:srgbClr val="FFFF00"/>
                </a:solidFill>
              </a:rPr>
              <a:t>th</a:t>
            </a:r>
            <a:r>
              <a:rPr lang="en-US" sz="2000" cap="none" dirty="0" smtClean="0">
                <a:solidFill>
                  <a:srgbClr val="FFFF00"/>
                </a:solidFill>
              </a:rPr>
              <a:t> October 2024</a:t>
            </a:r>
            <a:endParaRPr lang="en-US" dirty="0"/>
          </a:p>
        </p:txBody>
      </p:sp>
    </p:spTree>
    <p:extLst>
      <p:ext uri="{BB962C8B-B14F-4D97-AF65-F5344CB8AC3E}">
        <p14:creationId xmlns="" xmlns:p14="http://schemas.microsoft.com/office/powerpoint/2010/main" val="3928292056"/>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Samsung Electronics constantly reinvents the future. We explore the unknown to discover technologies to help people all over the world lead happier, healthier lives</a:t>
            </a:r>
            <a:r>
              <a:rPr lang="en-US" dirty="0" smtClean="0">
                <a:latin typeface="Times New Roman" panose="02020603050405020304" pitchFamily="18" charset="0"/>
                <a:cs typeface="Times New Roman" panose="02020603050405020304" pitchFamily="18" charset="0"/>
              </a:rPr>
              <a:t>.</a:t>
            </a:r>
          </a:p>
          <a:p>
            <a:pPr algn="just">
              <a:buNone/>
            </a:pPr>
            <a:endParaRPr lang="en-US" b="1"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Samsung Group is a South Korean multinational conglomerate headquartered in Samsung Town, Seoul. It comprises numerous affiliated businesses, most of them united under the Samsung brand, and is the largest South Korean chaebol (business conglomerate). Samsung is a large worldwide company based in Seoul.</a:t>
            </a:r>
            <a:endParaRPr lang="en-US" b="1" dirty="0">
              <a:latin typeface="Times New Roman" panose="02020603050405020304" pitchFamily="18" charset="0"/>
              <a:cs typeface="Times New Roman" panose="02020603050405020304" pitchFamily="18" charset="0"/>
            </a:endParaRPr>
          </a:p>
          <a:p>
            <a:pPr algn="just"/>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create a culture of infinite possibilities. The deep trust and loyalty of our customers drives us to continually grow and lead innovation.</a:t>
            </a:r>
          </a:p>
          <a:p>
            <a:endParaRPr lang="en-US" dirty="0"/>
          </a:p>
        </p:txBody>
      </p:sp>
    </p:spTree>
    <p:extLst>
      <p:ext uri="{BB962C8B-B14F-4D97-AF65-F5344CB8AC3E}">
        <p14:creationId xmlns="" xmlns:p14="http://schemas.microsoft.com/office/powerpoint/2010/main" val="17903597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162933368"/>
              </p:ext>
            </p:extLst>
          </p:nvPr>
        </p:nvGraphicFramePr>
        <p:xfrm>
          <a:off x="609600" y="1600200"/>
          <a:ext cx="109728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79801765"/>
      </p:ext>
    </p:extLst>
  </p:cSld>
  <p:clrMapOvr>
    <a:masterClrMapping/>
  </p:clrMapOvr>
  <p:transition spd="slow" advClick="0" advTm="2000">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795" y="1028260"/>
            <a:ext cx="8761413" cy="706964"/>
          </a:xfrm>
          <a:solidFill>
            <a:schemeClr val="accent4">
              <a:lumMod val="20000"/>
              <a:lumOff val="80000"/>
            </a:schemeClr>
          </a:solidFill>
        </p:spPr>
        <p:txBody>
          <a:bodyPr>
            <a:normAutofit fontScale="90000"/>
          </a:bodyPr>
          <a:lstStyle/>
          <a:p>
            <a:r>
              <a:rPr lang="en-US" dirty="0" smtClean="0">
                <a:solidFill>
                  <a:schemeClr val="accent3">
                    <a:lumMod val="75000"/>
                  </a:schemeClr>
                </a:solidFill>
              </a:rPr>
              <a:t>Samsung's Market Strategy</a:t>
            </a:r>
            <a:endParaRPr lang="en-US" dirty="0">
              <a:solidFill>
                <a:schemeClr val="accent3">
                  <a:lumMod val="75000"/>
                </a:schemeClr>
              </a:solidFill>
            </a:endParaRPr>
          </a:p>
        </p:txBody>
      </p:sp>
      <p:graphicFrame>
        <p:nvGraphicFramePr>
          <p:cNvPr id="5" name="Content Placeholder 4"/>
          <p:cNvGraphicFramePr>
            <a:graphicFrameLocks noGrp="1"/>
          </p:cNvGraphicFramePr>
          <p:nvPr>
            <p:ph idx="1"/>
          </p:nvPr>
        </p:nvGraphicFramePr>
        <p:xfrm>
          <a:off x="1155700" y="2603499"/>
          <a:ext cx="8761413" cy="3729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advClick="0" advTm="2000">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Samsung Product Review</a:t>
            </a:r>
            <a:endParaRPr lang="en-US" dirty="0"/>
          </a:p>
        </p:txBody>
      </p:sp>
      <p:pic>
        <p:nvPicPr>
          <p:cNvPr id="6" name="WhatsApp Video 2024-10-05 at 22.16.09_4a1528d2.mp4">
            <a:hlinkClick r:id="" action="ppaction://media"/>
          </p:cNvPr>
          <p:cNvPicPr>
            <a:picLocks noGrp="1" noRot="1" noChangeAspect="1"/>
          </p:cNvPicPr>
          <p:nvPr>
            <p:ph idx="1"/>
            <a:videoFile r:link="rId1"/>
          </p:nvPr>
        </p:nvPicPr>
        <p:blipFill>
          <a:blip r:embed="rId3"/>
          <a:stretch>
            <a:fillRect/>
          </a:stretch>
        </p:blipFill>
        <p:spPr>
          <a:xfrm>
            <a:off x="4343400" y="2636838"/>
            <a:ext cx="4205288" cy="3154362"/>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BEBEB"/>
                </a:solidFill>
              </a:rPr>
              <a:t>Products/Services</a:t>
            </a:r>
            <a:endParaRPr lang="en-US" dirty="0"/>
          </a:p>
        </p:txBody>
      </p:sp>
      <p:sp>
        <p:nvSpPr>
          <p:cNvPr id="3" name="Content Placeholder 2"/>
          <p:cNvSpPr>
            <a:spLocks noGrp="1"/>
          </p:cNvSpPr>
          <p:nvPr>
            <p:ph idx="1"/>
          </p:nvPr>
        </p:nvSpPr>
        <p:spPr>
          <a:xfrm>
            <a:off x="1154955" y="2603500"/>
            <a:ext cx="4644954" cy="341630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Samsung Electronics produces LCD and LED panels, mobile phones, memory chips, NAND flash, solid-state drives, televisions, digital cinemas screen, and laptops and many more products. The company previously produced hard-drives and printers. Samsung consistently invests in innovation.</a:t>
            </a:r>
          </a:p>
        </p:txBody>
      </p:sp>
      <p:pic>
        <p:nvPicPr>
          <p:cNvPr id="4" name="Picture 3"/>
          <p:cNvPicPr>
            <a:picLocks noChangeAspect="1"/>
          </p:cNvPicPr>
          <p:nvPr/>
        </p:nvPicPr>
        <p:blipFill>
          <a:blip r:embed="rId2"/>
          <a:stretch>
            <a:fillRect/>
          </a:stretch>
        </p:blipFill>
        <p:spPr>
          <a:xfrm>
            <a:off x="5799909" y="2364376"/>
            <a:ext cx="6165668" cy="4036423"/>
          </a:xfrm>
          <a:prstGeom prst="rect">
            <a:avLst/>
          </a:prstGeom>
        </p:spPr>
      </p:pic>
    </p:spTree>
    <p:extLst>
      <p:ext uri="{BB962C8B-B14F-4D97-AF65-F5344CB8AC3E}">
        <p14:creationId xmlns="" xmlns:p14="http://schemas.microsoft.com/office/powerpoint/2010/main" val="4032912214"/>
      </p:ext>
    </p:extLst>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Report Analysis</a:t>
            </a:r>
          </a:p>
        </p:txBody>
      </p:sp>
      <p:pic>
        <p:nvPicPr>
          <p:cNvPr id="5" name="Content Placeholder 4"/>
          <p:cNvPicPr>
            <a:picLocks noGrp="1" noChangeAspect="1"/>
          </p:cNvPicPr>
          <p:nvPr>
            <p:ph idx="1"/>
          </p:nvPr>
        </p:nvPicPr>
        <p:blipFill>
          <a:blip r:embed="rId3"/>
          <a:stretch>
            <a:fillRect/>
          </a:stretch>
        </p:blipFill>
        <p:spPr>
          <a:xfrm>
            <a:off x="653144" y="2496457"/>
            <a:ext cx="6574970" cy="4034971"/>
          </a:xfrm>
          <a:prstGeom prst="rect">
            <a:avLst/>
          </a:prstGeom>
        </p:spPr>
      </p:pic>
      <p:graphicFrame>
        <p:nvGraphicFramePr>
          <p:cNvPr id="4" name="Object 3"/>
          <p:cNvGraphicFramePr>
            <a:graphicFrameLocks noChangeAspect="1"/>
          </p:cNvGraphicFramePr>
          <p:nvPr>
            <p:extLst>
              <p:ext uri="{D42A27DB-BD31-4B8C-83A1-F6EECF244321}">
                <p14:modId xmlns="" xmlns:p14="http://schemas.microsoft.com/office/powerpoint/2010/main" val="3317603302"/>
              </p:ext>
            </p:extLst>
          </p:nvPr>
        </p:nvGraphicFramePr>
        <p:xfrm>
          <a:off x="7624536" y="3007139"/>
          <a:ext cx="4229100" cy="1724025"/>
        </p:xfrm>
        <a:graphic>
          <a:graphicData uri="http://schemas.openxmlformats.org/presentationml/2006/ole">
            <p:oleObj spid="_x0000_s2054" name="Worksheet" r:id="rId4" imgW="4229255" imgH="1723935" progId="Excel.Sheet.12">
              <p:embed/>
            </p:oleObj>
          </a:graphicData>
        </a:graphic>
      </p:graphicFrame>
    </p:spTree>
    <p:extLst>
      <p:ext uri="{BB962C8B-B14F-4D97-AF65-F5344CB8AC3E}">
        <p14:creationId xmlns="" xmlns:p14="http://schemas.microsoft.com/office/powerpoint/2010/main" val="2702273745"/>
      </p:ext>
    </p:extLst>
  </p:cSld>
  <p:clrMapOvr>
    <a:masterClrMapping/>
  </p:clrMapOvr>
  <p:transition spd="slow" advClick="0" advTm="2000">
    <p:cover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In summary, Samsung's marketing success can be attributed to its commitment to innovation, strategic global branding, adaptability to market dynamics, customer-centric focus, effective use of digital platforms, and a robust retail strategy. These elements combined have solidified Samsung's position as a leader in </a:t>
            </a:r>
            <a:r>
              <a:rPr lang="en-US" sz="2000" dirty="0" smtClean="0">
                <a:latin typeface="Times New Roman" pitchFamily="18" charset="0"/>
                <a:cs typeface="Times New Roman" pitchFamily="18" charset="0"/>
              </a:rPr>
              <a:t>the market</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48898863"/>
      </p:ext>
    </p:extLst>
  </p:cSld>
  <p:clrMapOvr>
    <a:masterClrMapping/>
  </p:clrMapOvr>
  <p:transition spd="slow" advClick="0" advTm="2000">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dirty="0" smtClean="0"/>
              <a:t>                                         </a:t>
            </a:r>
            <a:endParaRPr lang="en-US" sz="8000" dirty="0"/>
          </a:p>
        </p:txBody>
      </p:sp>
      <p:sp>
        <p:nvSpPr>
          <p:cNvPr id="4" name="Rectangle 3"/>
          <p:cNvSpPr/>
          <p:nvPr/>
        </p:nvSpPr>
        <p:spPr>
          <a:xfrm>
            <a:off x="1894113" y="2967335"/>
            <a:ext cx="8744857" cy="923330"/>
          </a:xfrm>
          <a:prstGeom prst="rect">
            <a:avLst/>
          </a:prstGeom>
          <a:noFill/>
        </p:spPr>
        <p:txBody>
          <a:bodyPr wrap="squar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 xmlns:p14="http://schemas.microsoft.com/office/powerpoint/2010/main" val="1386491671"/>
      </p:ext>
    </p:extLst>
  </p:cSld>
  <p:clrMapOvr>
    <a:masterClrMapping/>
  </p:clrMapOvr>
  <p:transition spd="slow" advClick="0" advTm="2000">
    <p:push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159</TotalTime>
  <Words>202</Words>
  <Application>Microsoft Office PowerPoint</Application>
  <PresentationFormat>Custom</PresentationFormat>
  <Paragraphs>33</Paragraphs>
  <Slides>9</Slides>
  <Notes>1</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Apex</vt:lpstr>
      <vt:lpstr>Worksheet</vt:lpstr>
      <vt:lpstr>Marketing Policy of Samsung </vt:lpstr>
      <vt:lpstr>Overview</vt:lpstr>
      <vt:lpstr>Slide 3</vt:lpstr>
      <vt:lpstr>Samsung's Market Strategy</vt:lpstr>
      <vt:lpstr>Samsung Product Review</vt:lpstr>
      <vt:lpstr>Products/Services</vt:lpstr>
      <vt:lpstr>Employee Report Analysis</vt:lpstr>
      <vt:lpstr>Concluding Remarks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kcs</dc:creator>
  <cp:lastModifiedBy>HP</cp:lastModifiedBy>
  <cp:revision>23</cp:revision>
  <dcterms:created xsi:type="dcterms:W3CDTF">2024-06-01T19:24:14Z</dcterms:created>
  <dcterms:modified xsi:type="dcterms:W3CDTF">2024-10-06T13:07:37Z</dcterms:modified>
</cp:coreProperties>
</file>