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D5D1-D713-3074-D7CF-0833F0D5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B8A1-54B7-87C9-54C5-646D5BC59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3F16-7039-39B0-C992-FDF8BD5F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BB3E-D904-D6AC-5C44-C555485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50CA-013E-6BDC-EAB2-4999E57F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4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EC6F-94D3-9C6A-A40E-2B20A73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A21B1-001D-2FA4-9FF5-A8C58C1A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BF79-6BD9-62DA-66CF-A42E7C98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66D1-1C7F-2445-365A-ED064C66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2E17-E328-364C-BCC0-B815D62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BBE58-4C02-C5B9-5D3D-4804CD1BE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EFF8-89BF-BF4E-D872-F95FC777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8FF4-9271-645D-59EF-5193D969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6CCA-66A3-5FE2-0585-F37A78E1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7EBD-2981-837C-95F7-27050927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5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B066-CE79-35CD-CACF-1A8A3CA8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B8AB-DA41-BCBE-6CC5-E6AD454F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8070-6C3E-F975-7213-3CC951A5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59C2-C7C2-CA2C-298B-9C97E43E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23C8-0407-65B2-F347-B789248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0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B6E7-6843-743E-470B-D2781FE8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97FB8-98F8-A319-24F1-72F19CF1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39D3-FAB9-ACC2-AFE2-33807106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2C45-A2DB-D94A-FCA4-3A627682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19-4857-C90F-F5C1-87FAFF25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A416-6E99-5323-5ECA-D826487D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7ABF-BA4F-8351-8D8F-CD7E3BEB6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0DA81-024A-127E-EED2-6E6A52428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11A3-C577-4813-D861-00CDFADA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F335-D6CB-A534-C466-201BA977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FBE3-59C6-84C5-9C1F-13E4182E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8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4D01-172F-EDA4-D901-82FB9426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6F06-B340-5E76-9610-ED14EDA2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D4E9-92B4-9951-1575-34741C027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FA353-E187-A73C-6D85-20F8AA3D1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43987-C32A-12D8-F6A4-7F8184763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29B7D-CF6E-1302-6595-B5D4B7F7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35E9C-0906-1E8C-7B63-4C6BA179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8497F-55F5-04FC-0340-EF471231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4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F1FB-9474-9F07-F68C-E3487B15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D640F-56DB-90E3-BBE1-6E06CCAC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21946-46B3-5A1B-C5CD-337BBCC1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C12DB-AECA-358B-B0ED-F83BC429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5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6A539-2FA9-F52B-8A04-64189130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324C3-625C-3143-782E-D6710941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0EDAA-7CC5-3DD8-3B02-E1A19E22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5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50C9-D515-B705-46B7-04FF4FA5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A3BE-2B4C-B32A-546E-3B9F17B7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DF4E-0760-3214-D78A-6C26D333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BD23E-7B07-1CB6-E9BE-3F8F9558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BE670-7A17-9F93-89B4-32D22F48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09D1-1FDC-B66F-E4B9-C43D9E09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DD30-A585-9370-9944-148C859D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43F02-6D5B-8F2C-EA16-F8394FF13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998A8-F975-E2CC-3CD2-C08F2620C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FFDF-5B5D-3D2A-D0E2-E5B51BB8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7B08-A6CA-BBBD-B0F4-EBC97A09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DBBF-303B-E023-D92C-51387128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484E9-7030-DF5D-5EC4-B2C2E9D2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C0CE6-3F8F-8879-1231-03664DFD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AFC0-0DAF-4566-F7E5-D2680915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D6F3-A6D1-4FF8-BAA3-C6CE2E3E7C31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D17D-58C0-FB46-BCE5-6B37B8C89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CF16-55BB-AB3A-7395-E4E24300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E381-E970-4F6A-AB80-FBCA9C519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8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8E8D0-874B-AD8C-B788-C3E45B021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Watson Assistant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EA0C7-EDC7-B146-32FC-8D8CD57B3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NEPTUNE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617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9D51-8AF3-A159-1327-15F8E2A3B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77822"/>
            <a:ext cx="6966227" cy="4312666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As a leader in US Banking, ABC corp. is already excelling with its technology footprint</a:t>
            </a:r>
            <a:r>
              <a:rPr lang="en-IN" sz="2200" dirty="0"/>
              <a:t> while serving your customers</a:t>
            </a:r>
          </a:p>
          <a:p>
            <a:r>
              <a:rPr lang="en-IN" sz="2200" dirty="0"/>
              <a:t>Key to any business is the customer base and customer satisfaction</a:t>
            </a:r>
          </a:p>
          <a:p>
            <a:r>
              <a:rPr lang="en-IN" sz="2200" dirty="0"/>
              <a:t>Customer conversation plays a major role</a:t>
            </a:r>
          </a:p>
          <a:p>
            <a:r>
              <a:rPr lang="en-US" sz="2200" dirty="0"/>
              <a:t>Starting from human on call assistance, IVRs and Chatbots</a:t>
            </a:r>
          </a:p>
          <a:p>
            <a:r>
              <a:rPr lang="en-US" sz="2200" dirty="0"/>
              <a:t>Although these modes can serve the customer but have their own constraints and disadvantages in terms of cost and customer satisfaction</a:t>
            </a:r>
          </a:p>
          <a:p>
            <a:r>
              <a:rPr lang="en-US" sz="2200" dirty="0"/>
              <a:t>Neptune is a new generation AI based personal banking assistant that will help to overcome these constraints</a:t>
            </a:r>
          </a:p>
        </p:txBody>
      </p:sp>
      <p:pic>
        <p:nvPicPr>
          <p:cNvPr id="5" name="Picture 4" descr="A cartoon of a robot next to a phone&#10;&#10;Description automatically generated">
            <a:extLst>
              <a:ext uri="{FF2B5EF4-FFF2-40B4-BE49-F238E27FC236}">
                <a16:creationId xmlns:a16="http://schemas.microsoft.com/office/drawing/2014/main" id="{473006F4-64C9-5F1B-39B0-9FAE635E4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C26F38-624A-A0B4-65F1-3E3BFFDF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7799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 Neptune?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960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9D51-8AF3-A159-1327-15F8E2A3B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950720"/>
            <a:ext cx="7179588" cy="405993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Cost effective</a:t>
            </a:r>
          </a:p>
          <a:p>
            <a:pPr lvl="1"/>
            <a:r>
              <a:rPr lang="en-US" sz="1600" dirty="0"/>
              <a:t>80% more cost effective as compared to a call center personnel</a:t>
            </a:r>
          </a:p>
          <a:p>
            <a:r>
              <a:rPr lang="en-US" sz="2200" dirty="0"/>
              <a:t>Human like interaction</a:t>
            </a:r>
          </a:p>
          <a:p>
            <a:pPr lvl="1"/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Analytical</a:t>
            </a:r>
          </a:p>
          <a:p>
            <a:pPr lvl="1"/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Investigative</a:t>
            </a:r>
          </a:p>
          <a:p>
            <a:pPr lvl="1"/>
            <a:r>
              <a:rPr lang="en-US" sz="1600" dirty="0">
                <a:solidFill>
                  <a:srgbClr val="040C28"/>
                </a:solidFill>
                <a:latin typeface="Google Sans"/>
              </a:rPr>
              <a:t>I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nquiring </a:t>
            </a:r>
          </a:p>
          <a:p>
            <a:pPr lvl="1"/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Rational</a:t>
            </a:r>
          </a:p>
          <a:p>
            <a:pPr lvl="1"/>
            <a:r>
              <a:rPr lang="en-US" sz="1600" dirty="0">
                <a:solidFill>
                  <a:srgbClr val="040C28"/>
                </a:solidFill>
                <a:latin typeface="Google Sans"/>
              </a:rPr>
              <a:t>S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ound</a:t>
            </a:r>
          </a:p>
          <a:p>
            <a:pPr lvl="1"/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Systematic</a:t>
            </a:r>
          </a:p>
          <a:p>
            <a:r>
              <a:rPr lang="en-US" sz="2000" dirty="0">
                <a:solidFill>
                  <a:srgbClr val="040C28"/>
                </a:solidFill>
                <a:latin typeface="Google Sans"/>
              </a:rPr>
              <a:t>Keeps interaction focused on primary query and avoid diversions</a:t>
            </a:r>
          </a:p>
          <a:p>
            <a:r>
              <a:rPr lang="en-US" sz="2000" dirty="0">
                <a:solidFill>
                  <a:srgbClr val="040C28"/>
                </a:solidFill>
                <a:latin typeface="Google Sans"/>
              </a:rPr>
              <a:t>No more looping in interactions that you see with conventional chatbots</a:t>
            </a:r>
          </a:p>
          <a:p>
            <a:r>
              <a:rPr lang="en-US" sz="2000" dirty="0">
                <a:solidFill>
                  <a:srgbClr val="040C28"/>
                </a:solidFill>
                <a:latin typeface="Google Sans"/>
              </a:rPr>
              <a:t>No more waiting in queue for your turn on call and no more struggle of going through the menu options</a:t>
            </a:r>
          </a:p>
          <a:p>
            <a:endParaRPr lang="en-US" sz="2000" dirty="0"/>
          </a:p>
          <a:p>
            <a:endParaRPr lang="en-US" sz="2200" dirty="0"/>
          </a:p>
          <a:p>
            <a:endParaRPr lang="en-IN" sz="2200" dirty="0"/>
          </a:p>
        </p:txBody>
      </p:sp>
      <p:pic>
        <p:nvPicPr>
          <p:cNvPr id="5" name="Picture 4" descr="A cartoon of a robot next to a phone&#10;&#10;Description automatically generated">
            <a:extLst>
              <a:ext uri="{FF2B5EF4-FFF2-40B4-BE49-F238E27FC236}">
                <a16:creationId xmlns:a16="http://schemas.microsoft.com/office/drawing/2014/main" id="{473006F4-64C9-5F1B-39B0-9FAE635E4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CF45-5452-9F17-66D3-65ADF604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77991"/>
            <a:ext cx="10515600" cy="1325563"/>
          </a:xfrm>
        </p:spPr>
        <p:txBody>
          <a:bodyPr/>
          <a:lstStyle/>
          <a:p>
            <a:r>
              <a:rPr lang="en-US" sz="5400" dirty="0"/>
              <a:t>Neptune’s World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752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68C8-D1DB-1EBF-4B84-98304C2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Grow with Neptune</a:t>
            </a:r>
            <a:endParaRPr lang="en-IN" sz="5400" dirty="0"/>
          </a:p>
        </p:txBody>
      </p:sp>
      <p:pic>
        <p:nvPicPr>
          <p:cNvPr id="5" name="Picture 4" descr="A cartoon of a robot next to a phone&#10;&#10;Description automatically generated">
            <a:extLst>
              <a:ext uri="{FF2B5EF4-FFF2-40B4-BE49-F238E27FC236}">
                <a16:creationId xmlns:a16="http://schemas.microsoft.com/office/drawing/2014/main" id="{473006F4-64C9-5F1B-39B0-9FAE635E4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1309875" y="320040"/>
            <a:ext cx="3778002" cy="3927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68ED93-17EB-388A-CE83-DBFA4655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578634"/>
            <a:ext cx="5471160" cy="3409842"/>
          </a:xfrm>
          <a:prstGeom prst="rect">
            <a:avLst/>
          </a:prstGeom>
        </p:spPr>
      </p:pic>
      <p:sp>
        <p:nvSpPr>
          <p:cNvPr id="38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9D51-8AF3-A159-1327-15F8E2A3B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440" y="4247071"/>
            <a:ext cx="6214871" cy="217458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Customer confidence via customer satisfaction</a:t>
            </a:r>
          </a:p>
          <a:p>
            <a:r>
              <a:rPr lang="en-US" sz="2000" dirty="0"/>
              <a:t>Higher customer coverage</a:t>
            </a:r>
          </a:p>
          <a:p>
            <a:r>
              <a:rPr lang="en-US" sz="2000" dirty="0"/>
              <a:t>More customer queries answered than ever</a:t>
            </a:r>
          </a:p>
          <a:p>
            <a:r>
              <a:rPr lang="en-US" sz="2000" dirty="0"/>
              <a:t>Happier the customer better the business</a:t>
            </a:r>
          </a:p>
          <a:p>
            <a:r>
              <a:rPr lang="en-US" sz="2000" dirty="0"/>
              <a:t>Scalable and Adaptive</a:t>
            </a:r>
            <a:endParaRPr lang="en-US" sz="1500" dirty="0"/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04651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robot next to a phone&#10;&#10;Description automatically generated">
            <a:extLst>
              <a:ext uri="{FF2B5EF4-FFF2-40B4-BE49-F238E27FC236}">
                <a16:creationId xmlns:a16="http://schemas.microsoft.com/office/drawing/2014/main" id="{473006F4-64C9-5F1B-39B0-9FAE635E4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CF45-5452-9F17-66D3-65ADF604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36" y="347945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YOU!!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55840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Watson Assistant</vt:lpstr>
      <vt:lpstr>Why Neptune?</vt:lpstr>
      <vt:lpstr>Neptune’s World</vt:lpstr>
      <vt:lpstr>Grow with Neptune</vt:lpstr>
      <vt:lpstr>THANK YOU!!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Watson Assistant</dc:title>
  <dc:creator>Bhupesh Naik</dc:creator>
  <cp:lastModifiedBy>Bhupesh Naik</cp:lastModifiedBy>
  <cp:revision>17</cp:revision>
  <dcterms:created xsi:type="dcterms:W3CDTF">2023-12-05T07:55:54Z</dcterms:created>
  <dcterms:modified xsi:type="dcterms:W3CDTF">2023-12-05T09:00:30Z</dcterms:modified>
</cp:coreProperties>
</file>