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DD8ACF-93B9-4424-AE2C-EAF9DBA01B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3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90DECC-8522-4814-AD9D-5DD960EE46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C6E64B-C78A-4C28-B507-DB80B1E03B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1FC69C-6B4C-4921-8C4E-06218CB9F2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629733-3F40-437A-9AAD-5B9421A46C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7B734-C001-40F9-9210-0C4E96058F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0B0F62-A63E-427B-A7E2-FF7B120001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2CC096-4EFF-48CE-801F-52D89F1E03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60BAE3-9AC6-4F2C-9DF6-7E1D647426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0251E1-B732-405C-954B-71FFCC19F9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F4D06D-99C4-434E-8A3A-319EEF97BD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444FDD-48ED-486B-A846-5FC9D8A8BD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A5F0CB-7473-424B-ABB1-568560EDAF6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3D4D-D68E-437D-AD18-60F3D5F25237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Chaos, Experience, Context, Community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Presented by Kay Kok Chung Oi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C42B-59BF-4557-BB2F-7C08480349F2}" type="slidenum">
              <a:rPr lang="en-US"/>
              <a:pPr/>
              <a:t>2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Chaos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 b="1"/>
              <a:t>List out some of the themes that represent Chaos</a:t>
            </a:r>
          </a:p>
          <a:p>
            <a:pPr marL="0" indent="0">
              <a:buFontTx/>
              <a:buNone/>
            </a:pPr>
            <a:r>
              <a:rPr lang="en-US" sz="2400"/>
              <a:t>War, famine and natural castastrophe.</a:t>
            </a:r>
          </a:p>
          <a:p>
            <a:pPr marL="0" indent="0">
              <a:buFontTx/>
              <a:buNone/>
            </a:pPr>
            <a:endParaRPr lang="en-US" sz="2400"/>
          </a:p>
          <a:p>
            <a:pPr marL="0" indent="0">
              <a:buFontTx/>
              <a:buNone/>
            </a:pPr>
            <a:r>
              <a:rPr lang="en-US" sz="2400"/>
              <a:t>Can the works of chaos absent from specific content?</a:t>
            </a:r>
          </a:p>
          <a:p>
            <a:pPr marL="0" indent="0"/>
            <a:r>
              <a:rPr lang="en-US" sz="2400"/>
              <a:t>Yes</a:t>
            </a:r>
            <a:r>
              <a:rPr lang="en-US"/>
              <a:t> </a:t>
            </a:r>
          </a:p>
        </p:txBody>
      </p:sp>
      <p:pic>
        <p:nvPicPr>
          <p:cNvPr id="4101" name="Picture 5" descr="king_of_the_mountai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676400"/>
            <a:ext cx="4572000" cy="3535363"/>
          </a:xfrm>
          <a:prstGeom prst="rect">
            <a:avLst/>
          </a:prstGeom>
          <a:noFill/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2971800" y="5334000"/>
            <a:ext cx="59436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King of the Mountain”, 2005, Oil/Acrylic on Canvas, 72”x 96” 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03F4-3ECD-4F46-A32E-68047B357A7F}" type="slidenum">
              <a:rPr lang="en-US"/>
              <a:pPr/>
              <a:t>3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Chaos</a:t>
            </a:r>
          </a:p>
        </p:txBody>
      </p:sp>
      <p:pic>
        <p:nvPicPr>
          <p:cNvPr id="5125" name="Picture 5" descr="sleepwalk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5562600" cy="4302125"/>
          </a:xfrm>
          <a:prstGeom prst="rect">
            <a:avLst/>
          </a:prstGeom>
          <a:noFill/>
        </p:spPr>
      </p:pic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5943600" y="1600200"/>
            <a:ext cx="32004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Sleepwalker</a:t>
            </a:r>
            <a:r>
              <a:rPr lang="en-US"/>
              <a:t>, 1991</a:t>
            </a:r>
            <a:br>
              <a:rPr lang="en-US"/>
            </a:br>
            <a:r>
              <a:rPr lang="en-US"/>
              <a:t>Lithograph and relief print on Arches Cover white paper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62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Default Design</vt:lpstr>
      <vt:lpstr>Chaos, Experience, Context, Community</vt:lpstr>
      <vt:lpstr>Chaos</vt:lpstr>
      <vt:lpstr>Chaos</vt:lpstr>
    </vt:vector>
  </TitlesOfParts>
  <Company>Nanyang Academy of Fine Arts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Chaos, Experience, Context, Community</dc:title>
  <dc:creator>cokok</dc:creator>
  <cp:lastModifiedBy>Use</cp:lastModifiedBy>
  <cp:revision>4</cp:revision>
  <dcterms:created xsi:type="dcterms:W3CDTF">2008-08-07T06:57:03Z</dcterms:created>
  <dcterms:modified xsi:type="dcterms:W3CDTF">2015-02-03T10:39:36Z</dcterms:modified>
</cp:coreProperties>
</file>