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2" r:id="rId9"/>
    <p:sldId id="267" r:id="rId10"/>
    <p:sldId id="277" r:id="rId11"/>
    <p:sldId id="272" r:id="rId12"/>
    <p:sldId id="271" r:id="rId13"/>
    <p:sldId id="270" r:id="rId14"/>
    <p:sldId id="268" r:id="rId15"/>
    <p:sldId id="269" r:id="rId16"/>
    <p:sldId id="265" r:id="rId17"/>
    <p:sldId id="274" r:id="rId18"/>
    <p:sldId id="275" r:id="rId19"/>
    <p:sldId id="278" r:id="rId20"/>
    <p:sldId id="280" r:id="rId21"/>
    <p:sldId id="279" r:id="rId2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AF45-DFF0-4C6F-9C6A-D5946F40CEE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07E2-45E8-4D1C-9FBF-02C762A7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9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AF45-DFF0-4C6F-9C6A-D5946F40CEE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07E2-45E8-4D1C-9FBF-02C762A7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AF45-DFF0-4C6F-9C6A-D5946F40CEE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07E2-45E8-4D1C-9FBF-02C762A7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5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AF45-DFF0-4C6F-9C6A-D5946F40CEE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07E2-45E8-4D1C-9FBF-02C762A7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AF45-DFF0-4C6F-9C6A-D5946F40CEE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07E2-45E8-4D1C-9FBF-02C762A7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5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AF45-DFF0-4C6F-9C6A-D5946F40CEE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07E2-45E8-4D1C-9FBF-02C762A7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1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AF45-DFF0-4C6F-9C6A-D5946F40CEE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07E2-45E8-4D1C-9FBF-02C762A7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AF45-DFF0-4C6F-9C6A-D5946F40CEE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07E2-45E8-4D1C-9FBF-02C762A7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AF45-DFF0-4C6F-9C6A-D5946F40CEE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07E2-45E8-4D1C-9FBF-02C762A7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1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AF45-DFF0-4C6F-9C6A-D5946F40CEE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07E2-45E8-4D1C-9FBF-02C762A7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AF45-DFF0-4C6F-9C6A-D5946F40CEE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07E2-45E8-4D1C-9FBF-02C762A7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DAF45-DFF0-4C6F-9C6A-D5946F40CEE2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907E2-45E8-4D1C-9FBF-02C762A7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MRSWorkshopStudent/blob/master/Labs/3_MRS_Analysis_with_Solutions.R" TargetMode="External"/><Relationship Id="rId2" Type="http://schemas.openxmlformats.org/officeDocument/2006/relationships/hyperlink" Target="https://msdn.microsoft.com/en-us/microsoft-r/scaler-getting-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microsoft-r/data-analysis-in-microsoft-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8357" y="2106565"/>
            <a:ext cx="9144000" cy="23876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 and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47702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31" y="432769"/>
            <a:ext cx="10889037" cy="60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3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466" y="439750"/>
            <a:ext cx="10463333" cy="58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4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711" y="439750"/>
            <a:ext cx="10379547" cy="58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7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81630"/>
            <a:ext cx="10609250" cy="572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8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86334"/>
            <a:ext cx="10449638" cy="55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5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92" y="365125"/>
            <a:ext cx="11168245" cy="62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8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206" y="432768"/>
            <a:ext cx="10526070" cy="611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4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607" y="558412"/>
            <a:ext cx="10594666" cy="58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7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62" y="462846"/>
            <a:ext cx="10904014" cy="601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3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FLOW WE WILL FOLLOW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239" y="1367190"/>
            <a:ext cx="10173521" cy="549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9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17600"/>
            <a:ext cx="10357800" cy="58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42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Teacher’s lecture R scripts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R script files that is used to lead discussions students can use this also for exercise.</a:t>
            </a:r>
          </a:p>
          <a:p>
            <a:endParaRPr lang="en-US" dirty="0"/>
          </a:p>
          <a:p>
            <a:pPr lvl="1"/>
            <a:r>
              <a:rPr lang="en-US" dirty="0"/>
              <a:t>Part 1 </a:t>
            </a:r>
            <a:r>
              <a:rPr lang="en-US"/>
              <a:t>– “Data Ingestion Exercises </a:t>
            </a:r>
            <a:r>
              <a:rPr lang="en-US" dirty="0"/>
              <a:t>in MRS</a:t>
            </a:r>
            <a:r>
              <a:rPr lang="en-US"/>
              <a:t>.R” </a:t>
            </a:r>
            <a:endParaRPr lang="en-US" dirty="0"/>
          </a:p>
          <a:p>
            <a:pPr lvl="1"/>
            <a:r>
              <a:rPr lang="en-US" dirty="0"/>
              <a:t>Part 2 – “Exploration  and </a:t>
            </a:r>
            <a:r>
              <a:rPr lang="en-US" dirty="0" err="1"/>
              <a:t>Modeling”.R</a:t>
            </a:r>
            <a:r>
              <a:rPr lang="en-US" dirty="0"/>
              <a:t>   in  MRS </a:t>
            </a:r>
          </a:p>
        </p:txBody>
      </p:sp>
    </p:spTree>
    <p:extLst>
      <p:ext uri="{BB962C8B-B14F-4D97-AF65-F5344CB8AC3E}">
        <p14:creationId xmlns:p14="http://schemas.microsoft.com/office/powerpoint/2010/main" val="4235403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14099" cy="4763639"/>
          </a:xfrm>
        </p:spPr>
        <p:txBody>
          <a:bodyPr>
            <a:normAutofit/>
          </a:bodyPr>
          <a:lstStyle/>
          <a:p>
            <a:r>
              <a:rPr lang="en-US" dirty="0"/>
              <a:t>Elementary Exercises: Guided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https://msdn.microsoft.com/en-us/microsoft-r/scaler-getting-started</a:t>
            </a:r>
            <a:r>
              <a:rPr lang="en-US" dirty="0"/>
              <a:t> - </a:t>
            </a:r>
          </a:p>
          <a:p>
            <a:r>
              <a:rPr lang="en-US" dirty="0"/>
              <a:t>Medium Exercises </a:t>
            </a:r>
            <a:r>
              <a:rPr lang="en-US" dirty="0">
                <a:hlinkClick r:id="rId3"/>
              </a:rPr>
              <a:t>https://github.com/Microsoft/MRSWorkshopStudent/blob/master/Labs/3_MRS_Analysis_with_Solutions.R</a:t>
            </a:r>
            <a:endParaRPr lang="en-US" dirty="0"/>
          </a:p>
          <a:p>
            <a:r>
              <a:rPr lang="en-US" dirty="0"/>
              <a:t>Intermediate Exercises  -go to directory: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C:\Program Files\Microsoft\R Server\R_SERVER\library\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RevoScaleR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\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demoScripts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- MRS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C:\Program Files\Microsoft\R Server\R_SERVER\library\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MicrosoftML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\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demoScripts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– for RML</a:t>
            </a:r>
          </a:p>
          <a:p>
            <a:r>
              <a:rPr lang="en-US" dirty="0">
                <a:hlinkClick r:id="rId4"/>
              </a:rPr>
              <a:t>https://msdn.microsoft.com/en-us/microsoft-r/data-analysis-in-microsoft-r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1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26" y="493200"/>
            <a:ext cx="11462473" cy="59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1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809" y="365124"/>
            <a:ext cx="10629514" cy="57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3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199" y="467120"/>
            <a:ext cx="10694963" cy="55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4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</a:t>
            </a:r>
            <a:r>
              <a:rPr lang="en-US" b="1" dirty="0"/>
              <a:t>THE MODELING PROCESS in MRS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239" y="1367190"/>
            <a:ext cx="10173521" cy="549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9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835" y="473733"/>
            <a:ext cx="11016597" cy="6300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3251" y="6003536"/>
            <a:ext cx="588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Deep Learning and Neural Nets :</a:t>
            </a:r>
            <a:r>
              <a:rPr lang="en-US" sz="2000" dirty="0" err="1">
                <a:solidFill>
                  <a:schemeClr val="bg1"/>
                </a:solidFill>
              </a:rPr>
              <a:t>rxNeuralnet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95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11200"/>
            <a:ext cx="10307400" cy="57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869000" cy="57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3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174</Words>
  <Application>Microsoft Office PowerPoint</Application>
  <PresentationFormat>Widescreen</PresentationFormat>
  <Paragraphs>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Data Exploration and Modeling</vt:lpstr>
      <vt:lpstr>PowerPoint Presentation</vt:lpstr>
      <vt:lpstr>PowerPoint Presentation</vt:lpstr>
      <vt:lpstr>PowerPoint Presentation</vt:lpstr>
      <vt:lpstr>PowerPoint Presentation</vt:lpstr>
      <vt:lpstr>  THE MODELING PROCESS in MRS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THE FLOW WE WILL FOLLOW </vt:lpstr>
      <vt:lpstr>Teacher’s lecture R scripts 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Ang</dc:creator>
  <cp:lastModifiedBy>Sonia Ang</cp:lastModifiedBy>
  <cp:revision>22</cp:revision>
  <cp:lastPrinted>2017-01-26T02:36:58Z</cp:lastPrinted>
  <dcterms:created xsi:type="dcterms:W3CDTF">2017-01-22T14:21:30Z</dcterms:created>
  <dcterms:modified xsi:type="dcterms:W3CDTF">2017-02-04T00:06:02Z</dcterms:modified>
</cp:coreProperties>
</file>