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2" r:id="rId8"/>
    <p:sldId id="269" r:id="rId9"/>
    <p:sldId id="270" r:id="rId10"/>
    <p:sldId id="274" r:id="rId11"/>
    <p:sldId id="275" r:id="rId12"/>
    <p:sldId id="277" r:id="rId13"/>
    <p:sldId id="281" r:id="rId14"/>
    <p:sldId id="282" r:id="rId15"/>
    <p:sldId id="278" r:id="rId16"/>
    <p:sldId id="279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7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ADE7-ED07-4C2D-8F47-3C09D4FF3D8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9CD0-CD38-4165-9145-D86C0AEC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452" y="1140176"/>
            <a:ext cx="10503725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MRS IMPORTING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INGENSTION </a:t>
            </a:r>
          </a:p>
        </p:txBody>
      </p:sp>
    </p:spTree>
    <p:extLst>
      <p:ext uri="{BB962C8B-B14F-4D97-AF65-F5344CB8AC3E}">
        <p14:creationId xmlns:p14="http://schemas.microsoft.com/office/powerpoint/2010/main" val="32889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430"/>
            <a:ext cx="10246282" cy="52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9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420" y="586333"/>
            <a:ext cx="9878653" cy="53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31" y="586332"/>
            <a:ext cx="9884518" cy="56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704" y="293707"/>
            <a:ext cx="10515600" cy="616646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1200" dirty="0"/>
              <a:t># Read the data into a data frame in memory /Create XDF file</a:t>
            </a:r>
          </a:p>
          <a:p>
            <a:r>
              <a:rPr lang="en-US" sz="7200" dirty="0"/>
              <a:t># Example 1</a:t>
            </a:r>
          </a:p>
          <a:p>
            <a:r>
              <a:rPr lang="en-US" sz="7200" dirty="0" err="1"/>
              <a:t>dataDir</a:t>
            </a:r>
            <a:r>
              <a:rPr lang="en-US" sz="7200" dirty="0"/>
              <a:t> &lt;- "C:\\Users\\sonan\\Documents\\Revolution Demos\\</a:t>
            </a:r>
            <a:r>
              <a:rPr lang="en-US" sz="7200" dirty="0" err="1"/>
              <a:t>SampleData</a:t>
            </a:r>
            <a:r>
              <a:rPr lang="en-US" sz="7200" dirty="0"/>
              <a:t>"</a:t>
            </a:r>
          </a:p>
          <a:p>
            <a:r>
              <a:rPr lang="en-US" sz="7200" dirty="0" err="1"/>
              <a:t>mortXdfTrain</a:t>
            </a:r>
            <a:r>
              <a:rPr lang="en-US" sz="7200" dirty="0"/>
              <a:t>&lt;- </a:t>
            </a:r>
            <a:r>
              <a:rPr lang="en-US" sz="7200" dirty="0" err="1"/>
              <a:t>file.path</a:t>
            </a:r>
            <a:r>
              <a:rPr lang="en-US" sz="7200" dirty="0"/>
              <a:t>(dataDir,"mortDefaultSmall2008.xdf")</a:t>
            </a:r>
          </a:p>
          <a:p>
            <a:r>
              <a:rPr lang="en-US" sz="7200" dirty="0" err="1"/>
              <a:t>mortXdfTest</a:t>
            </a:r>
            <a:r>
              <a:rPr lang="en-US" sz="7200" dirty="0"/>
              <a:t> &lt;-</a:t>
            </a:r>
            <a:r>
              <a:rPr lang="en-US" sz="7200" dirty="0" err="1"/>
              <a:t>file.path</a:t>
            </a:r>
            <a:r>
              <a:rPr lang="en-US" sz="7200" dirty="0"/>
              <a:t>(dataDir,"mortDefaultSmall2009.xdf")</a:t>
            </a:r>
          </a:p>
          <a:p>
            <a:r>
              <a:rPr lang="en-US" sz="7200" dirty="0" err="1"/>
              <a:t>mortDF</a:t>
            </a:r>
            <a:r>
              <a:rPr lang="en-US" sz="7200" dirty="0"/>
              <a:t> &lt;- </a:t>
            </a:r>
            <a:r>
              <a:rPr lang="en-US" sz="7200" dirty="0" err="1"/>
              <a:t>rxDataStep</a:t>
            </a:r>
            <a:r>
              <a:rPr lang="en-US" sz="7200" dirty="0"/>
              <a:t>(</a:t>
            </a:r>
            <a:r>
              <a:rPr lang="en-US" sz="7200" dirty="0" err="1"/>
              <a:t>mortXdfTrain</a:t>
            </a:r>
            <a:r>
              <a:rPr lang="en-US" sz="7200" dirty="0"/>
              <a:t>)</a:t>
            </a:r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#Example 2</a:t>
            </a:r>
          </a:p>
          <a:p>
            <a:endParaRPr lang="en-US" sz="7200" dirty="0"/>
          </a:p>
          <a:p>
            <a:r>
              <a:rPr lang="en-US" sz="7200" dirty="0" err="1"/>
              <a:t>bigAirDataDF</a:t>
            </a:r>
            <a:r>
              <a:rPr lang="en-US" sz="7200" dirty="0"/>
              <a:t>&lt;- </a:t>
            </a:r>
            <a:r>
              <a:rPr lang="en-US" sz="7200" dirty="0" err="1"/>
              <a:t>rxXdfToDataFrame</a:t>
            </a:r>
            <a:r>
              <a:rPr lang="en-US" sz="7200" dirty="0"/>
              <a:t>(</a:t>
            </a:r>
            <a:r>
              <a:rPr lang="en-US" sz="7200" dirty="0" err="1"/>
              <a:t>bigAirData</a:t>
            </a:r>
            <a:r>
              <a:rPr lang="en-US" sz="7200" dirty="0"/>
              <a:t>)</a:t>
            </a:r>
          </a:p>
          <a:p>
            <a:r>
              <a:rPr lang="en-US" sz="7200" dirty="0" err="1"/>
              <a:t>bigAirData</a:t>
            </a:r>
            <a:r>
              <a:rPr lang="en-US" sz="7200" dirty="0"/>
              <a:t>&lt;- </a:t>
            </a:r>
            <a:r>
              <a:rPr lang="en-US" sz="7200" dirty="0" err="1"/>
              <a:t>file.path</a:t>
            </a:r>
            <a:r>
              <a:rPr lang="en-US" sz="7200" dirty="0"/>
              <a:t>(</a:t>
            </a:r>
            <a:r>
              <a:rPr lang="en-US" sz="7200" dirty="0" err="1"/>
              <a:t>dataDir</a:t>
            </a:r>
            <a:r>
              <a:rPr lang="en-US" sz="7200" dirty="0"/>
              <a:t>,"</a:t>
            </a:r>
            <a:r>
              <a:rPr lang="en-US" sz="7200" dirty="0" err="1"/>
              <a:t>AirlineDataSubsample.xdf</a:t>
            </a:r>
            <a:r>
              <a:rPr lang="en-US" sz="7200" dirty="0"/>
              <a:t>")</a:t>
            </a:r>
          </a:p>
          <a:p>
            <a:r>
              <a:rPr lang="en-US" sz="7200" dirty="0" err="1"/>
              <a:t>bigAirDataDF</a:t>
            </a:r>
            <a:r>
              <a:rPr lang="en-US" sz="7200" dirty="0"/>
              <a:t> &lt;- </a:t>
            </a:r>
            <a:r>
              <a:rPr lang="en-US" sz="7200" dirty="0" err="1"/>
              <a:t>rxDataStep</a:t>
            </a:r>
            <a:r>
              <a:rPr lang="en-US" sz="7200" dirty="0"/>
              <a:t>(</a:t>
            </a:r>
            <a:r>
              <a:rPr lang="en-US" sz="7200" dirty="0" err="1"/>
              <a:t>bigAirData,maxRowsByCols</a:t>
            </a:r>
            <a:r>
              <a:rPr lang="en-US" sz="7200" dirty="0"/>
              <a:t> = 132118240)</a:t>
            </a:r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#Example 3</a:t>
            </a:r>
          </a:p>
          <a:p>
            <a:r>
              <a:rPr lang="en-US" sz="7200" dirty="0" err="1"/>
              <a:t>mortXdfTrain</a:t>
            </a:r>
            <a:r>
              <a:rPr lang="en-US" sz="7200" dirty="0"/>
              <a:t> &lt;- </a:t>
            </a:r>
            <a:r>
              <a:rPr lang="en-US" sz="7200" dirty="0" err="1"/>
              <a:t>file.path</a:t>
            </a:r>
            <a:r>
              <a:rPr lang="en-US" sz="7200" dirty="0"/>
              <a:t>(</a:t>
            </a:r>
            <a:r>
              <a:rPr lang="en-US" sz="7200" dirty="0" err="1"/>
              <a:t>rxGetOption</a:t>
            </a:r>
            <a:r>
              <a:rPr lang="en-US" sz="7200" dirty="0"/>
              <a:t>("</a:t>
            </a:r>
            <a:r>
              <a:rPr lang="en-US" sz="7200" dirty="0" err="1"/>
              <a:t>sampleDataDir</a:t>
            </a:r>
            <a:r>
              <a:rPr lang="en-US" sz="7200" dirty="0"/>
              <a:t>"), "mortDefaultSmall2008.xdf")</a:t>
            </a:r>
          </a:p>
          <a:p>
            <a:r>
              <a:rPr lang="en-US" sz="7200" dirty="0" err="1"/>
              <a:t>mortXdfTest</a:t>
            </a:r>
            <a:r>
              <a:rPr lang="en-US" sz="7200" dirty="0"/>
              <a:t> &lt;- </a:t>
            </a:r>
            <a:r>
              <a:rPr lang="en-US" sz="7200" dirty="0" err="1"/>
              <a:t>file.path</a:t>
            </a:r>
            <a:r>
              <a:rPr lang="en-US" sz="7200" dirty="0"/>
              <a:t>(</a:t>
            </a:r>
            <a:r>
              <a:rPr lang="en-US" sz="7200" dirty="0" err="1"/>
              <a:t>rxGetOption</a:t>
            </a:r>
            <a:r>
              <a:rPr lang="en-US" sz="7200" dirty="0"/>
              <a:t>("</a:t>
            </a:r>
            <a:r>
              <a:rPr lang="en-US" sz="7200" dirty="0" err="1"/>
              <a:t>sampleDataDir</a:t>
            </a:r>
            <a:r>
              <a:rPr lang="en-US" sz="7200" dirty="0"/>
              <a:t>"), "mortDefaultSmall2009.xdf")</a:t>
            </a:r>
          </a:p>
          <a:p>
            <a:r>
              <a:rPr lang="en-US" sz="7200" dirty="0" err="1"/>
              <a:t>dataDir</a:t>
            </a:r>
            <a:r>
              <a:rPr lang="en-US" sz="7200" dirty="0"/>
              <a:t> &lt;- "C:\\Program Files\\Microsoft\\R Server\\R_SERVER\\library\\</a:t>
            </a:r>
            <a:r>
              <a:rPr lang="en-US" sz="7200" dirty="0" err="1"/>
              <a:t>RevoScaleR</a:t>
            </a:r>
            <a:r>
              <a:rPr lang="en-US" sz="7200" dirty="0"/>
              <a:t>\\</a:t>
            </a:r>
            <a:r>
              <a:rPr lang="en-US" sz="7200" dirty="0" err="1"/>
              <a:t>SampleData</a:t>
            </a:r>
            <a:r>
              <a:rPr lang="en-US" sz="7200" dirty="0"/>
              <a:t>"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r>
              <a:rPr lang="en-US" sz="7200" dirty="0"/>
              <a:t>#IMPORT THE DATA</a:t>
            </a:r>
          </a:p>
          <a:p>
            <a:r>
              <a:rPr lang="en-US" sz="7200" dirty="0" err="1"/>
              <a:t>rxImport</a:t>
            </a:r>
            <a:r>
              <a:rPr lang="en-US" sz="7200" dirty="0"/>
              <a:t>(</a:t>
            </a:r>
            <a:r>
              <a:rPr lang="en-US" sz="7200" dirty="0" err="1"/>
              <a:t>inData</a:t>
            </a:r>
            <a:r>
              <a:rPr lang="en-US" sz="7200" dirty="0"/>
              <a:t> = "mortDefaultSmall2008.csv", </a:t>
            </a:r>
            <a:r>
              <a:rPr lang="en-US" sz="7200" dirty="0" err="1"/>
              <a:t>outFile</a:t>
            </a:r>
            <a:r>
              <a:rPr lang="en-US" sz="7200" dirty="0"/>
              <a:t> = "mortDefaultSmall2008.xdf", </a:t>
            </a:r>
          </a:p>
          <a:p>
            <a:r>
              <a:rPr lang="en-US" sz="7200" dirty="0"/>
              <a:t>                     </a:t>
            </a:r>
            <a:r>
              <a:rPr lang="en-US" sz="7200" dirty="0" err="1"/>
              <a:t>colClasses</a:t>
            </a:r>
            <a:r>
              <a:rPr lang="en-US" sz="7200" dirty="0"/>
              <a:t> = c(</a:t>
            </a:r>
            <a:r>
              <a:rPr lang="en-US" sz="7200" dirty="0" err="1"/>
              <a:t>creditScore</a:t>
            </a:r>
            <a:r>
              <a:rPr lang="en-US" sz="7200" dirty="0"/>
              <a:t> = "integer",</a:t>
            </a:r>
          </a:p>
          <a:p>
            <a:r>
              <a:rPr lang="en-US" sz="7200" dirty="0"/>
              <a:t>                                    </a:t>
            </a:r>
            <a:r>
              <a:rPr lang="en-US" sz="7200" dirty="0" err="1"/>
              <a:t>yearsEmploy</a:t>
            </a:r>
            <a:r>
              <a:rPr lang="en-US" sz="7200" dirty="0"/>
              <a:t> =  "integer",</a:t>
            </a:r>
          </a:p>
          <a:p>
            <a:r>
              <a:rPr lang="en-US" sz="7200" dirty="0"/>
              <a:t>                                    </a:t>
            </a:r>
            <a:r>
              <a:rPr lang="en-US" sz="7200" dirty="0" err="1"/>
              <a:t>ccDebt</a:t>
            </a:r>
            <a:r>
              <a:rPr lang="en-US" sz="7200" dirty="0"/>
              <a:t> = "integer",</a:t>
            </a:r>
          </a:p>
          <a:p>
            <a:r>
              <a:rPr lang="en-US" sz="7200" dirty="0"/>
              <a:t>                                    year = "integer",</a:t>
            </a:r>
          </a:p>
          <a:p>
            <a:r>
              <a:rPr lang="en-US" sz="7200" dirty="0"/>
              <a:t>                                    default = "factor"),overwrite = TRUE)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704" y="293707"/>
            <a:ext cx="10515600" cy="616646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sz="7200" dirty="0"/>
          </a:p>
          <a:p>
            <a:endParaRPr lang="en-US" sz="5800" dirty="0"/>
          </a:p>
          <a:p>
            <a:pPr marL="0" indent="0">
              <a:buNone/>
            </a:pPr>
            <a:r>
              <a:rPr lang="en-US" sz="5800" dirty="0"/>
              <a:t>#IMPORT THE DATA</a:t>
            </a:r>
          </a:p>
          <a:p>
            <a:pPr marL="0" indent="0">
              <a:buNone/>
            </a:pPr>
            <a:r>
              <a:rPr lang="en-US" sz="5800" dirty="0" err="1"/>
              <a:t>rxImport</a:t>
            </a:r>
            <a:r>
              <a:rPr lang="en-US" sz="5800" dirty="0"/>
              <a:t>(</a:t>
            </a:r>
            <a:r>
              <a:rPr lang="en-US" sz="5800" dirty="0" err="1"/>
              <a:t>inData</a:t>
            </a:r>
            <a:r>
              <a:rPr lang="en-US" sz="5800" dirty="0"/>
              <a:t> = "mortDefaultSmall2008.csv", </a:t>
            </a:r>
            <a:r>
              <a:rPr lang="en-US" sz="5800" dirty="0" err="1"/>
              <a:t>outFile</a:t>
            </a:r>
            <a:r>
              <a:rPr lang="en-US" sz="5800" dirty="0"/>
              <a:t> = "mortDefaultSmall2008.xdf", </a:t>
            </a:r>
          </a:p>
          <a:p>
            <a:pPr marL="0" indent="0">
              <a:buNone/>
            </a:pPr>
            <a:r>
              <a:rPr lang="en-US" sz="5800" dirty="0"/>
              <a:t>                     </a:t>
            </a:r>
            <a:r>
              <a:rPr lang="en-US" sz="5800" dirty="0" err="1"/>
              <a:t>colClasses</a:t>
            </a:r>
            <a:r>
              <a:rPr lang="en-US" sz="5800" dirty="0"/>
              <a:t> = c(</a:t>
            </a:r>
            <a:r>
              <a:rPr lang="en-US" sz="5800" dirty="0" err="1"/>
              <a:t>creditScore</a:t>
            </a:r>
            <a:r>
              <a:rPr lang="en-US" sz="5800" dirty="0"/>
              <a:t> = "integer",</a:t>
            </a:r>
          </a:p>
          <a:p>
            <a:pPr marL="0" indent="0">
              <a:buNone/>
            </a:pPr>
            <a:r>
              <a:rPr lang="en-US" sz="5800" dirty="0"/>
              <a:t>                                  </a:t>
            </a:r>
            <a:r>
              <a:rPr lang="en-US" sz="5800" dirty="0" err="1"/>
              <a:t>yearsEmploy</a:t>
            </a:r>
            <a:r>
              <a:rPr lang="en-US" sz="5800" dirty="0"/>
              <a:t> =  "integer",</a:t>
            </a:r>
          </a:p>
          <a:p>
            <a:pPr marL="0" indent="0">
              <a:buNone/>
            </a:pPr>
            <a:r>
              <a:rPr lang="en-US" sz="5800" dirty="0"/>
              <a:t>                                 </a:t>
            </a:r>
            <a:r>
              <a:rPr lang="en-US" sz="5800" dirty="0" err="1"/>
              <a:t>ccDebt</a:t>
            </a:r>
            <a:r>
              <a:rPr lang="en-US" sz="5800" dirty="0"/>
              <a:t> = "integer",</a:t>
            </a:r>
          </a:p>
          <a:p>
            <a:pPr marL="0" indent="0">
              <a:buNone/>
            </a:pPr>
            <a:r>
              <a:rPr lang="en-US" sz="5800" dirty="0"/>
              <a:t>                                   year = "integer",                                    				default = "factor"),overwrite = 										TRUE)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9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233" y="593313"/>
            <a:ext cx="10351567" cy="55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9686"/>
            <a:ext cx="10602270" cy="51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1" y="1240970"/>
            <a:ext cx="10563101" cy="5343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5745" y="641267"/>
            <a:ext cx="33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Science Virtual Machine </a:t>
            </a:r>
          </a:p>
        </p:txBody>
      </p:sp>
    </p:spTree>
    <p:extLst>
      <p:ext uri="{BB962C8B-B14F-4D97-AF65-F5344CB8AC3E}">
        <p14:creationId xmlns:p14="http://schemas.microsoft.com/office/powerpoint/2010/main" val="2473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49" y="691035"/>
            <a:ext cx="109303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9551"/>
            <a:ext cx="10609250" cy="57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4453"/>
            <a:ext cx="10129941" cy="5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92" y="614254"/>
            <a:ext cx="10706415" cy="56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07" y="502573"/>
            <a:ext cx="10277985" cy="56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808" y="481631"/>
            <a:ext cx="10359700" cy="58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039" y="607274"/>
            <a:ext cx="9538204" cy="52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266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MRS IMPORTING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Ang</dc:creator>
  <cp:lastModifiedBy>Sonia Ang</cp:lastModifiedBy>
  <cp:revision>20</cp:revision>
  <cp:lastPrinted>2017-01-26T02:38:00Z</cp:lastPrinted>
  <dcterms:created xsi:type="dcterms:W3CDTF">2016-11-28T02:47:12Z</dcterms:created>
  <dcterms:modified xsi:type="dcterms:W3CDTF">2017-02-03T23:20:45Z</dcterms:modified>
</cp:coreProperties>
</file>