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6"/>
  </p:notesMasterIdLst>
  <p:handoutMasterIdLst>
    <p:handoutMasterId r:id="rId27"/>
  </p:handoutMasterIdLst>
  <p:sldIdLst>
    <p:sldId id="261" r:id="rId5"/>
    <p:sldId id="300" r:id="rId6"/>
    <p:sldId id="286" r:id="rId7"/>
    <p:sldId id="273" r:id="rId8"/>
    <p:sldId id="324" r:id="rId9"/>
    <p:sldId id="318" r:id="rId10"/>
    <p:sldId id="323" r:id="rId11"/>
    <p:sldId id="314" r:id="rId12"/>
    <p:sldId id="319" r:id="rId13"/>
    <p:sldId id="325" r:id="rId14"/>
    <p:sldId id="326" r:id="rId15"/>
    <p:sldId id="327" r:id="rId16"/>
    <p:sldId id="328" r:id="rId17"/>
    <p:sldId id="329" r:id="rId18"/>
    <p:sldId id="330" r:id="rId19"/>
    <p:sldId id="315" r:id="rId20"/>
    <p:sldId id="320" r:id="rId21"/>
    <p:sldId id="321" r:id="rId22"/>
    <p:sldId id="322" r:id="rId23"/>
    <p:sldId id="317" r:id="rId24"/>
    <p:sldId id="31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11/30/2021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11/30/2021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691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106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98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014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535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309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338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774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455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79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96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9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07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66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15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304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821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-1KpZxWh5U&amp;list=WL&amp;index=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hyperlink" Target="http://study.computerclass.my.id/" TargetMode="External"/><Relationship Id="rId4" Type="http://schemas.openxmlformats.org/officeDocument/2006/relationships/hyperlink" Target="https://www.youtube.com/watch?v=waJ48JNVkpQ&amp;list=WL&amp;index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Website Kelas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moodle</a:t>
            </a:r>
            <a:r>
              <a:rPr lang="en-US" dirty="0"/>
              <a:t> pada azure 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4667918"/>
            <a:ext cx="6192688" cy="1463040"/>
          </a:xfrm>
        </p:spPr>
        <p:txBody>
          <a:bodyPr/>
          <a:lstStyle/>
          <a:p>
            <a:r>
              <a:rPr lang="en-US" dirty="0"/>
              <a:t>Sonia Tisa Putri</a:t>
            </a:r>
          </a:p>
          <a:p>
            <a:r>
              <a:rPr lang="en-US" dirty="0"/>
              <a:t>Universitas Pembangunan Nasional “Veteran” </a:t>
            </a:r>
            <a:r>
              <a:rPr lang="en-US" dirty="0" err="1"/>
              <a:t>Jawa</a:t>
            </a:r>
            <a:r>
              <a:rPr lang="en-US" dirty="0"/>
              <a:t> Timur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Capstone Project CF-001- Cloud Fundamental</a:t>
            </a:r>
          </a:p>
          <a:p>
            <a:pPr algn="l"/>
            <a:r>
              <a:rPr lang="en-US" sz="1200" dirty="0" err="1"/>
              <a:t>Bidang</a:t>
            </a:r>
            <a:r>
              <a:rPr lang="en-US" sz="1200" dirty="0"/>
              <a:t> Pendidikan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79192"/>
            <a:ext cx="10288693" cy="36606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7. </a:t>
            </a:r>
            <a:r>
              <a:rPr lang="en-US" dirty="0" err="1"/>
              <a:t>Mengatur</a:t>
            </a:r>
            <a:r>
              <a:rPr lang="en-US" dirty="0"/>
              <a:t> website,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user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guru dan </a:t>
            </a:r>
            <a:r>
              <a:rPr lang="en-US" dirty="0" err="1"/>
              <a:t>siswa</a:t>
            </a:r>
            <a:r>
              <a:rPr lang="en-US" dirty="0"/>
              <a:t>,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course,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dan yang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8. </a:t>
            </a:r>
            <a:r>
              <a:rPr lang="en-US" dirty="0" err="1"/>
              <a:t>Mengecek</a:t>
            </a:r>
            <a:r>
              <a:rPr lang="en-US" dirty="0"/>
              <a:t> project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Well-Architected Framework </a:t>
            </a:r>
            <a:r>
              <a:rPr lang="en-US" dirty="0" err="1"/>
              <a:t>menggunakan</a:t>
            </a:r>
            <a:r>
              <a:rPr lang="en-US" dirty="0"/>
              <a:t> Azure Advisor.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Catatan</a:t>
            </a:r>
            <a:r>
              <a:rPr lang="en-US" dirty="0"/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file </a:t>
            </a:r>
            <a:r>
              <a:rPr lang="en-US" dirty="0" err="1"/>
              <a:t>mysql</a:t>
            </a:r>
            <a:r>
              <a:rPr lang="en-US" dirty="0"/>
              <a:t> pada website,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ekspor</a:t>
            </a:r>
            <a:r>
              <a:rPr lang="en-US" dirty="0"/>
              <a:t> database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SSH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 </a:t>
            </a:r>
            <a:r>
              <a:rPr lang="en-US" dirty="0" err="1"/>
              <a:t>mysqldump</a:t>
            </a:r>
            <a:r>
              <a:rPr lang="en-US" dirty="0"/>
              <a:t> -u root -p [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] &gt; [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di-</a:t>
            </a:r>
            <a:r>
              <a:rPr lang="en-US" dirty="0" err="1"/>
              <a:t>ekspor</a:t>
            </a:r>
            <a:r>
              <a:rPr lang="en-US" dirty="0"/>
              <a:t>],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pada file </a:t>
            </a:r>
            <a:r>
              <a:rPr lang="en-US" dirty="0" err="1"/>
              <a:t>mysql</a:t>
            </a:r>
            <a:r>
              <a:rPr lang="en-US" dirty="0"/>
              <a:t> (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ekspor</a:t>
            </a:r>
            <a:r>
              <a:rPr lang="en-US" dirty="0"/>
              <a:t>),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file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FTP.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4608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231886"/>
            <a:ext cx="10288693" cy="40957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project website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7D729-2629-40C4-AFD9-F20F4742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136" y="2786932"/>
            <a:ext cx="7608168" cy="36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8858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5969F-05B7-4C46-9E66-8D3DCE61D4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56011" t="15566" r="15294" b="34664"/>
          <a:stretch/>
        </p:blipFill>
        <p:spPr>
          <a:xfrm>
            <a:off x="1919536" y="2231886"/>
            <a:ext cx="8629764" cy="420964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79262788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39F3F-73B9-4A15-8301-777D56E129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12947" b="8372"/>
          <a:stretch/>
        </p:blipFill>
        <p:spPr>
          <a:xfrm>
            <a:off x="1473239" y="2384286"/>
            <a:ext cx="9276686" cy="4105661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15712925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842796-9CF6-450B-B2EC-373A03E6A2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12947" b="8372"/>
          <a:stretch/>
        </p:blipFill>
        <p:spPr>
          <a:xfrm>
            <a:off x="1334963" y="2384286"/>
            <a:ext cx="9281867" cy="4107954"/>
          </a:xfrm>
        </p:spPr>
      </p:pic>
    </p:spTree>
    <p:extLst>
      <p:ext uri="{BB962C8B-B14F-4D97-AF65-F5344CB8AC3E}">
        <p14:creationId xmlns:p14="http://schemas.microsoft.com/office/powerpoint/2010/main" val="286938266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B6A4A8-5996-4025-B752-33205407EB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l="9713" t="12947" b="28043"/>
          <a:stretch/>
        </p:blipFill>
        <p:spPr>
          <a:xfrm>
            <a:off x="1271464" y="2492896"/>
            <a:ext cx="9809545" cy="3606405"/>
          </a:xfrm>
        </p:spPr>
      </p:pic>
    </p:spTree>
    <p:extLst>
      <p:ext uri="{BB962C8B-B14F-4D97-AF65-F5344CB8AC3E}">
        <p14:creationId xmlns:p14="http://schemas.microsoft.com/office/powerpoint/2010/main" val="2470715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</a:t>
            </a:r>
            <a:r>
              <a:rPr lang="en-US" dirty="0" err="1"/>
              <a:t>architectected</a:t>
            </a:r>
            <a:r>
              <a:rPr lang="en-US" dirty="0"/>
              <a:t> framework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781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Well-architected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352C1-F592-4BA8-AF73-9D7161046B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31069" y="2284599"/>
            <a:ext cx="9628889" cy="4238121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82580854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Well-architected framework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A896B-3F8E-4CCB-9948-C312E00B8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81" b="7521"/>
          <a:stretch/>
        </p:blipFill>
        <p:spPr>
          <a:xfrm>
            <a:off x="1055440" y="2237091"/>
            <a:ext cx="10081120" cy="42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5902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Well-architected framework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4BFC2-D914-4CA3-9A34-F58DB53EE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45" b="6636"/>
          <a:stretch/>
        </p:blipFill>
        <p:spPr>
          <a:xfrm>
            <a:off x="1211938" y="2231886"/>
            <a:ext cx="9768124" cy="4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56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project Website Kelas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r>
              <a:rPr lang="en-US" dirty="0"/>
              <a:t> website pada Azure.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endParaRPr lang="en-US" dirty="0"/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WAF pada project website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Well-Architected Framework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3" grpId="0" build="p"/>
      <p:bldP spid="3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THAnk</a:t>
            </a:r>
            <a:r>
              <a:rPr lang="en-US" dirty="0"/>
              <a:t>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A1BFA-1DB6-44C2-B4AB-6E64F53C09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25926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website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1642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231886"/>
            <a:ext cx="10288693" cy="409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moodle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pada Microsoft Azure. 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dan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guru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r>
              <a:rPr lang="en-US" dirty="0" err="1"/>
              <a:t>Konfigurasi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pada website :</a:t>
            </a:r>
          </a:p>
          <a:p>
            <a:pPr marL="228600" lvl="1" indent="0">
              <a:buNone/>
            </a:pPr>
            <a:r>
              <a:rPr lang="en-US" dirty="0"/>
              <a:t>- </a:t>
            </a:r>
            <a:r>
              <a:rPr lang="en-US" dirty="0" err="1"/>
              <a:t>Mengelola</a:t>
            </a:r>
            <a:r>
              <a:rPr lang="en-US" dirty="0"/>
              <a:t> user dan </a:t>
            </a:r>
            <a:r>
              <a:rPr lang="en-US" dirty="0" err="1"/>
              <a:t>materi</a:t>
            </a:r>
            <a:r>
              <a:rPr lang="en-US" dirty="0"/>
              <a:t> course.</a:t>
            </a:r>
          </a:p>
          <a:p>
            <a:pPr marL="228600" lvl="1" indent="0">
              <a:buNone/>
            </a:pPr>
            <a:r>
              <a:rPr lang="en-US" dirty="0"/>
              <a:t>- </a:t>
            </a:r>
            <a:r>
              <a:rPr lang="en-US" dirty="0" err="1"/>
              <a:t>Mencegah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palsu</a:t>
            </a:r>
            <a:r>
              <a:rPr lang="en-US" dirty="0"/>
              <a:t>.</a:t>
            </a:r>
          </a:p>
          <a:p>
            <a:pPr marL="228600" lvl="1" indent="0">
              <a:buNone/>
            </a:pPr>
            <a:r>
              <a:rPr lang="en-US" dirty="0"/>
              <a:t>-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dan log user.</a:t>
            </a:r>
          </a:p>
          <a:p>
            <a:pPr marL="228600" lvl="1" indent="0">
              <a:buNone/>
            </a:pPr>
            <a:r>
              <a:rPr lang="en-US" dirty="0"/>
              <a:t>- </a:t>
            </a:r>
            <a:r>
              <a:rPr lang="en-US" dirty="0" err="1"/>
              <a:t>Memberikan</a:t>
            </a:r>
            <a:r>
              <a:rPr lang="en-US" dirty="0"/>
              <a:t> badge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pPr marL="228600" lvl="1" indent="0">
              <a:buNone/>
            </a:pPr>
            <a:r>
              <a:rPr lang="en-US" dirty="0"/>
              <a:t>-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user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user login.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468C4-9D5F-4B4B-B103-351C8A325A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5172" y="2636912"/>
            <a:ext cx="11681655" cy="298228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14960889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204864"/>
            <a:ext cx="10288693" cy="4194792"/>
          </a:xfrm>
        </p:spPr>
        <p:txBody>
          <a:bodyPr>
            <a:no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user : administrator, guru, dan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Adminstrator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pada website.</a:t>
            </a:r>
          </a:p>
          <a:p>
            <a:pPr marL="0" indent="0">
              <a:buNone/>
            </a:pPr>
            <a:r>
              <a:rPr lang="en-US" dirty="0"/>
              <a:t>	2. Guru</a:t>
            </a:r>
          </a:p>
          <a:p>
            <a:pPr marL="0" indent="0">
              <a:buNone/>
            </a:pPr>
            <a:r>
              <a:rPr lang="en-US" dirty="0"/>
              <a:t>	 -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berinteraksi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course.</a:t>
            </a:r>
          </a:p>
          <a:p>
            <a:pPr marL="987552" lvl="7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Dapat</a:t>
            </a:r>
            <a:r>
              <a:rPr lang="en-US" sz="2000" dirty="0"/>
              <a:t> meng-upload file/source </a:t>
            </a:r>
            <a:r>
              <a:rPr lang="en-US" sz="2000" dirty="0" err="1"/>
              <a:t>materi</a:t>
            </a:r>
            <a:r>
              <a:rPr lang="en-US" sz="2000" dirty="0"/>
              <a:t>.</a:t>
            </a:r>
          </a:p>
          <a:p>
            <a:pPr marL="987552" lvl="7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/</a:t>
            </a:r>
            <a:r>
              <a:rPr lang="en-US" sz="2000" dirty="0" err="1"/>
              <a:t>kuis</a:t>
            </a:r>
            <a:r>
              <a:rPr lang="en-US" sz="2000" dirty="0"/>
              <a:t> dan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siswa</a:t>
            </a:r>
            <a:r>
              <a:rPr lang="en-US" sz="2000" dirty="0"/>
              <a:t>.</a:t>
            </a:r>
          </a:p>
          <a:p>
            <a:pPr marL="987552" lvl="7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mengupload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.</a:t>
            </a:r>
          </a:p>
          <a:p>
            <a:pPr marL="987552" lvl="7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mengedit</a:t>
            </a:r>
            <a:r>
              <a:rPr lang="en-US" sz="2000" dirty="0"/>
              <a:t> </a:t>
            </a:r>
            <a:r>
              <a:rPr lang="en-US" sz="2000" dirty="0" err="1"/>
              <a:t>profil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2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316601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166005"/>
            <a:ext cx="10288693" cy="4194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	3. </a:t>
            </a:r>
            <a:r>
              <a:rPr lang="en-US" dirty="0" err="1"/>
              <a:t>Siswa</a:t>
            </a:r>
            <a:endParaRPr lang="en-US" dirty="0"/>
          </a:p>
          <a:p>
            <a:pPr marL="914400" lvl="4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, </a:t>
            </a:r>
            <a:r>
              <a:rPr lang="en-US" sz="2000" dirty="0" err="1"/>
              <a:t>bergabung</a:t>
            </a:r>
            <a:r>
              <a:rPr lang="en-US" sz="2000" dirty="0"/>
              <a:t>, dan </a:t>
            </a:r>
            <a:r>
              <a:rPr lang="en-US" sz="2000" dirty="0" err="1"/>
              <a:t>berinteraksi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course.</a:t>
            </a:r>
          </a:p>
          <a:p>
            <a:pPr marL="914400" lvl="4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Dapat</a:t>
            </a:r>
            <a:r>
              <a:rPr lang="en-US" sz="2000" dirty="0"/>
              <a:t> meng-upload file </a:t>
            </a:r>
            <a:r>
              <a:rPr lang="en-US" sz="2000" dirty="0" err="1"/>
              <a:t>tugas</a:t>
            </a:r>
            <a:r>
              <a:rPr lang="en-US" sz="2000" dirty="0"/>
              <a:t>.</a:t>
            </a:r>
          </a:p>
          <a:p>
            <a:pPr marL="914400" lvl="4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/</a:t>
            </a:r>
            <a:r>
              <a:rPr lang="en-US" sz="2000" dirty="0" err="1"/>
              <a:t>kuis</a:t>
            </a:r>
            <a:r>
              <a:rPr lang="en-US" sz="2000" dirty="0"/>
              <a:t> dan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.</a:t>
            </a:r>
          </a:p>
          <a:p>
            <a:pPr marL="914400" lvl="4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mengedit</a:t>
            </a:r>
            <a:r>
              <a:rPr lang="en-US" sz="2000" dirty="0"/>
              <a:t> </a:t>
            </a:r>
            <a:r>
              <a:rPr lang="en-US" sz="2000" dirty="0" err="1"/>
              <a:t>profil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7352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8104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10288692" cy="366064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virtual machine.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IP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IP statis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dns</a:t>
            </a:r>
            <a:r>
              <a:rPr lang="en-US" dirty="0"/>
              <a:t> azure.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Menginstall</a:t>
            </a:r>
            <a:r>
              <a:rPr lang="en-US" dirty="0"/>
              <a:t> lamp server. (</a:t>
            </a:r>
            <a:r>
              <a:rPr lang="en-US" dirty="0" err="1"/>
              <a:t>Refrensi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https://www.youtube.com/watch?v=a-1KpZxWh5U&amp;list=WL&amp;index=4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Memindah</a:t>
            </a:r>
            <a:r>
              <a:rPr lang="en-US" dirty="0"/>
              <a:t> file index.html (file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apache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folder lain.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moddle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Git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SSH (</a:t>
            </a:r>
            <a:r>
              <a:rPr lang="en-US" dirty="0" err="1"/>
              <a:t>Refrensi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https://www.youtube.com/watch?v=waJ48JNVkpQ&amp;list=WL&amp;index=1</a:t>
            </a:r>
            <a:r>
              <a:rPr lang="en-US" dirty="0"/>
              <a:t>).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moodle</a:t>
            </a:r>
            <a:r>
              <a:rPr lang="en-US" dirty="0"/>
              <a:t>, </a:t>
            </a:r>
            <a:r>
              <a:rPr lang="en-US" dirty="0" err="1"/>
              <a:t>memilih</a:t>
            </a:r>
            <a:r>
              <a:rPr lang="en-US" dirty="0"/>
              <a:t> MySQL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Membeli</a:t>
            </a:r>
            <a:r>
              <a:rPr lang="en-US" dirty="0"/>
              <a:t> domain pada Dewaweb </a:t>
            </a:r>
            <a:r>
              <a:rPr lang="en-US" dirty="0" err="1"/>
              <a:t>untuk</a:t>
            </a:r>
            <a:r>
              <a:rPr lang="en-US" dirty="0"/>
              <a:t> DNS. 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record pada DNS management di Dewaweb. (Nama domain : </a:t>
            </a:r>
            <a:r>
              <a:rPr lang="en-US" dirty="0">
                <a:hlinkClick r:id="rId5"/>
              </a:rPr>
              <a:t>http://study.computerclass.my.id/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Moodle Pada Azure.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41965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395</TotalTime>
  <Words>700</Words>
  <Application>Microsoft Office PowerPoint</Application>
  <PresentationFormat>Widescreen</PresentationFormat>
  <Paragraphs>116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Tw Cen MT</vt:lpstr>
      <vt:lpstr>Tw Cen MT Condensed</vt:lpstr>
      <vt:lpstr>Wingdings 3</vt:lpstr>
      <vt:lpstr>ModernClassicBlock-3</vt:lpstr>
      <vt:lpstr>Website Kelas pembelajaran komputer berbasis moodle pada azure  </vt:lpstr>
      <vt:lpstr>Isi presentasi</vt:lpstr>
      <vt:lpstr>Deskripsi project</vt:lpstr>
      <vt:lpstr>Deskripsi project</vt:lpstr>
      <vt:lpstr>Deskripsi project</vt:lpstr>
      <vt:lpstr>Deskripsi project</vt:lpstr>
      <vt:lpstr>Deskripsi project</vt:lpstr>
      <vt:lpstr>Langkah-Langkah pembuatan</vt:lpstr>
      <vt:lpstr>Langkah-Langkah pembuatan</vt:lpstr>
      <vt:lpstr>Langkah-Langkah pembuatan</vt:lpstr>
      <vt:lpstr>Langkah-Langkah pembuatan</vt:lpstr>
      <vt:lpstr>Langkah-Langkah pembuatan</vt:lpstr>
      <vt:lpstr>Langkah-Langkah pembuatan</vt:lpstr>
      <vt:lpstr>Langkah-Langkah pembuatan</vt:lpstr>
      <vt:lpstr>Langkah-Langkah pembuatan</vt:lpstr>
      <vt:lpstr>Well-architectected framework</vt:lpstr>
      <vt:lpstr>Well-architected framework</vt:lpstr>
      <vt:lpstr>Well-architected framework</vt:lpstr>
      <vt:lpstr>Well-architected framework</vt:lpstr>
      <vt:lpstr>THAnk you </vt:lpstr>
      <vt:lpstr>Demo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website </dc:title>
  <dc:creator>Sonia Tisa Putri</dc:creator>
  <cp:lastModifiedBy>Sonia Tisa Putri</cp:lastModifiedBy>
  <cp:revision>28</cp:revision>
  <dcterms:created xsi:type="dcterms:W3CDTF">2021-11-28T11:13:36Z</dcterms:created>
  <dcterms:modified xsi:type="dcterms:W3CDTF">2021-11-30T04:13:01Z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