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9396AE1-C6C4-4829-BF20-A2DFF1F8B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Healthcare Project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BEC89E8-BE92-4559-B6BC-79D57F990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To identify the causes and to develop a system to predict heart attack in an effective manner.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C7B64-D41C-4A8E-99C0-B29BD4E08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" y="766916"/>
            <a:ext cx="11957496" cy="543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2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A42C48-E074-4FC2-A600-EED71331E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" y="757083"/>
            <a:ext cx="11759547" cy="554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1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8F14F2-1910-4043-B385-68B869F57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2" y="727587"/>
            <a:ext cx="11886978" cy="554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0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086AA2-B840-4D0F-94EC-A09DA7CB0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4" y="865238"/>
            <a:ext cx="11772475" cy="531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1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60F388-BC16-480E-90A0-B31C393C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" y="816077"/>
            <a:ext cx="11915692" cy="534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D5350E-18E2-4C9C-94F9-D7AFAAAFD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" y="699810"/>
            <a:ext cx="11847871" cy="562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4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B49D27F8-AE53-4739-9869-5EF470AFE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Gotham Rounded SSm A</vt:lpstr>
      <vt:lpstr>Office Theme</vt:lpstr>
      <vt:lpstr>Healthcare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PGP-Data Analyst Capstone Project</dc:title>
  <dc:creator/>
  <cp:lastModifiedBy>Bansal, Sonia(GE Power Portfolio)</cp:lastModifiedBy>
  <cp:revision>2</cp:revision>
  <dcterms:created xsi:type="dcterms:W3CDTF">2023-01-17T10:07:16Z</dcterms:created>
  <dcterms:modified xsi:type="dcterms:W3CDTF">2023-03-15T10:25:30Z</dcterms:modified>
</cp:coreProperties>
</file>