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1"/>
  </p:sldMasterIdLst>
  <p:notesMasterIdLst>
    <p:notesMasterId r:id="rId12"/>
  </p:notesMasterIdLst>
  <p:sldIdLst>
    <p:sldId id="258" r:id="rId2"/>
    <p:sldId id="325" r:id="rId3"/>
    <p:sldId id="339" r:id="rId4"/>
    <p:sldId id="340" r:id="rId5"/>
    <p:sldId id="341" r:id="rId6"/>
    <p:sldId id="342" r:id="rId7"/>
    <p:sldId id="343" r:id="rId8"/>
    <p:sldId id="345" r:id="rId9"/>
    <p:sldId id="344" r:id="rId10"/>
    <p:sldId id="333" r:id="rId1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dke, Ameya S" initials="PAS" lastIdx="1" clrIdx="0">
    <p:extLst>
      <p:ext uri="{19B8F6BF-5375-455C-9EA6-DF929625EA0E}">
        <p15:presenceInfo xmlns:p15="http://schemas.microsoft.com/office/powerpoint/2012/main" userId="S-1-5-21-1659004503-1637723038-682003330-5862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6481" autoAdjust="0"/>
  </p:normalViewPr>
  <p:slideViewPr>
    <p:cSldViewPr snapToGrid="0" snapToObjects="1">
      <p:cViewPr varScale="1">
        <p:scale>
          <a:sx n="86" d="100"/>
          <a:sy n="86" d="100"/>
        </p:scale>
        <p:origin x="498" y="84"/>
      </p:cViewPr>
      <p:guideLst>
        <p:guide orient="horz" pos="2160"/>
        <p:guide pos="2880"/>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F28417-046A-4C74-9A7F-E6F2AAA97AA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18D89D8-56B5-44DD-9988-0AB3CC67DA53}">
      <dgm:prSet phldrT="[Text]"/>
      <dgm:spPr/>
      <dgm:t>
        <a:bodyPr/>
        <a:lstStyle/>
        <a:p>
          <a:r>
            <a:rPr lang="en-US" dirty="0" smtClean="0"/>
            <a:t>Problem Statement</a:t>
          </a:r>
          <a:endParaRPr lang="en-US" dirty="0"/>
        </a:p>
      </dgm:t>
    </dgm:pt>
    <dgm:pt modelId="{02FA3484-C907-49D9-86AF-F9AAA0D6532F}" type="parTrans" cxnId="{F6B28A93-FEAD-474A-93A5-0F01C3C3C2AC}">
      <dgm:prSet/>
      <dgm:spPr/>
      <dgm:t>
        <a:bodyPr/>
        <a:lstStyle/>
        <a:p>
          <a:endParaRPr lang="en-US"/>
        </a:p>
      </dgm:t>
    </dgm:pt>
    <dgm:pt modelId="{7B5E10A5-35C6-4CC5-BC38-DBA61B253115}" type="sibTrans" cxnId="{F6B28A93-FEAD-474A-93A5-0F01C3C3C2AC}">
      <dgm:prSet/>
      <dgm:spPr/>
      <dgm:t>
        <a:bodyPr/>
        <a:lstStyle/>
        <a:p>
          <a:endParaRPr lang="en-US"/>
        </a:p>
      </dgm:t>
    </dgm:pt>
    <dgm:pt modelId="{06B17732-10AA-4ADC-9A47-8A96D2FA7237}">
      <dgm:prSet phldrT="[Text]"/>
      <dgm:spPr/>
      <dgm:t>
        <a:bodyPr/>
        <a:lstStyle/>
        <a:p>
          <a:r>
            <a:rPr lang="en-US" dirty="0" smtClean="0"/>
            <a:t>Assumptions</a:t>
          </a:r>
          <a:endParaRPr lang="en-US" dirty="0"/>
        </a:p>
      </dgm:t>
    </dgm:pt>
    <dgm:pt modelId="{C8D6321C-B981-4D96-99D2-6168D93B7718}" type="parTrans" cxnId="{158F82D2-B656-45A4-951B-FD770B0CAB3E}">
      <dgm:prSet/>
      <dgm:spPr/>
      <dgm:t>
        <a:bodyPr/>
        <a:lstStyle/>
        <a:p>
          <a:endParaRPr lang="en-US"/>
        </a:p>
      </dgm:t>
    </dgm:pt>
    <dgm:pt modelId="{86646CE1-70A8-48E2-B80C-2153AE4F9C99}" type="sibTrans" cxnId="{158F82D2-B656-45A4-951B-FD770B0CAB3E}">
      <dgm:prSet/>
      <dgm:spPr/>
      <dgm:t>
        <a:bodyPr/>
        <a:lstStyle/>
        <a:p>
          <a:endParaRPr lang="en-US"/>
        </a:p>
      </dgm:t>
    </dgm:pt>
    <dgm:pt modelId="{AABE12EE-15B2-4452-B235-ADA5580E4BE2}">
      <dgm:prSet phldrT="[Text]"/>
      <dgm:spPr/>
      <dgm:t>
        <a:bodyPr/>
        <a:lstStyle/>
        <a:p>
          <a:r>
            <a:rPr lang="en-US" dirty="0" smtClean="0"/>
            <a:t>Hypothesis &amp; Dataset</a:t>
          </a:r>
          <a:endParaRPr lang="en-US" dirty="0"/>
        </a:p>
      </dgm:t>
    </dgm:pt>
    <dgm:pt modelId="{C72D5EA3-8AF0-4595-9F2F-A78BB34ACC9F}" type="parTrans" cxnId="{B107C7EC-FAAA-4662-8223-F729F1243A62}">
      <dgm:prSet/>
      <dgm:spPr/>
      <dgm:t>
        <a:bodyPr/>
        <a:lstStyle/>
        <a:p>
          <a:endParaRPr lang="en-US"/>
        </a:p>
      </dgm:t>
    </dgm:pt>
    <dgm:pt modelId="{76EC2BC1-D039-4C6C-9FE0-DA97C7E85E58}" type="sibTrans" cxnId="{B107C7EC-FAAA-4662-8223-F729F1243A62}">
      <dgm:prSet/>
      <dgm:spPr/>
      <dgm:t>
        <a:bodyPr/>
        <a:lstStyle/>
        <a:p>
          <a:endParaRPr lang="en-US"/>
        </a:p>
      </dgm:t>
    </dgm:pt>
    <dgm:pt modelId="{99A528E4-09BB-4948-9BEA-E8940C8875CF}">
      <dgm:prSet phldrT="[Text]"/>
      <dgm:spPr/>
      <dgm:t>
        <a:bodyPr/>
        <a:lstStyle/>
        <a:p>
          <a:r>
            <a:rPr lang="en-US" dirty="0" smtClean="0"/>
            <a:t>Demonstration</a:t>
          </a:r>
          <a:endParaRPr lang="en-US" dirty="0"/>
        </a:p>
      </dgm:t>
    </dgm:pt>
    <dgm:pt modelId="{0AF744FC-53C2-4BCF-88D8-57EB05F48FE2}" type="parTrans" cxnId="{77BDEEF7-AE4E-4481-AA8B-10881F3FC79B}">
      <dgm:prSet/>
      <dgm:spPr/>
      <dgm:t>
        <a:bodyPr/>
        <a:lstStyle/>
        <a:p>
          <a:endParaRPr lang="en-US"/>
        </a:p>
      </dgm:t>
    </dgm:pt>
    <dgm:pt modelId="{C5F0BD5C-56BA-4F97-B1D3-E483FE28E451}" type="sibTrans" cxnId="{77BDEEF7-AE4E-4481-AA8B-10881F3FC79B}">
      <dgm:prSet/>
      <dgm:spPr/>
      <dgm:t>
        <a:bodyPr/>
        <a:lstStyle/>
        <a:p>
          <a:endParaRPr lang="en-US"/>
        </a:p>
      </dgm:t>
    </dgm:pt>
    <dgm:pt modelId="{DC9579D9-0994-4DE5-8D61-16EBA4CA6A35}">
      <dgm:prSet phldrT="[Text]"/>
      <dgm:spPr/>
      <dgm:t>
        <a:bodyPr/>
        <a:lstStyle/>
        <a:p>
          <a:r>
            <a:rPr lang="en-US" dirty="0" smtClean="0"/>
            <a:t>Result &amp; Accuracy parameters</a:t>
          </a:r>
          <a:endParaRPr lang="en-US" dirty="0"/>
        </a:p>
      </dgm:t>
    </dgm:pt>
    <dgm:pt modelId="{BE5D1CBC-9262-4902-B25F-791E6130DA3B}" type="parTrans" cxnId="{DDEF363B-33C7-418B-899D-99B8FF40F443}">
      <dgm:prSet/>
      <dgm:spPr/>
      <dgm:t>
        <a:bodyPr/>
        <a:lstStyle/>
        <a:p>
          <a:endParaRPr lang="en-US"/>
        </a:p>
      </dgm:t>
    </dgm:pt>
    <dgm:pt modelId="{ACF9C46D-3A1D-4F0A-BE5C-7CF81344EF34}" type="sibTrans" cxnId="{DDEF363B-33C7-418B-899D-99B8FF40F443}">
      <dgm:prSet/>
      <dgm:spPr/>
      <dgm:t>
        <a:bodyPr/>
        <a:lstStyle/>
        <a:p>
          <a:endParaRPr lang="en-US"/>
        </a:p>
      </dgm:t>
    </dgm:pt>
    <dgm:pt modelId="{D3B00555-B041-4499-9E63-D99BD9D1F0EC}">
      <dgm:prSet phldrT="[Text]"/>
      <dgm:spPr/>
      <dgm:t>
        <a:bodyPr/>
        <a:lstStyle/>
        <a:p>
          <a:r>
            <a:rPr lang="en-US" dirty="0" smtClean="0"/>
            <a:t>Q&amp;A</a:t>
          </a:r>
          <a:endParaRPr lang="en-US" dirty="0"/>
        </a:p>
      </dgm:t>
    </dgm:pt>
    <dgm:pt modelId="{E69CB963-3E30-42F3-A785-0344AA149C4E}" type="parTrans" cxnId="{A5B20FA9-579B-43E1-B014-D7B7B576A28A}">
      <dgm:prSet/>
      <dgm:spPr/>
      <dgm:t>
        <a:bodyPr/>
        <a:lstStyle/>
        <a:p>
          <a:endParaRPr lang="en-US"/>
        </a:p>
      </dgm:t>
    </dgm:pt>
    <dgm:pt modelId="{95A9E031-5CC7-4B2A-AE19-A6D03B3A3409}" type="sibTrans" cxnId="{A5B20FA9-579B-43E1-B014-D7B7B576A28A}">
      <dgm:prSet/>
      <dgm:spPr/>
      <dgm:t>
        <a:bodyPr/>
        <a:lstStyle/>
        <a:p>
          <a:endParaRPr lang="en-US"/>
        </a:p>
      </dgm:t>
    </dgm:pt>
    <dgm:pt modelId="{0086F5F6-7E49-41C6-9759-A015DD84D900}" type="pres">
      <dgm:prSet presAssocID="{0BF28417-046A-4C74-9A7F-E6F2AAA97AA2}" presName="linear" presStyleCnt="0">
        <dgm:presLayoutVars>
          <dgm:dir/>
          <dgm:animLvl val="lvl"/>
          <dgm:resizeHandles val="exact"/>
        </dgm:presLayoutVars>
      </dgm:prSet>
      <dgm:spPr/>
      <dgm:t>
        <a:bodyPr/>
        <a:lstStyle/>
        <a:p>
          <a:endParaRPr lang="en-US"/>
        </a:p>
      </dgm:t>
    </dgm:pt>
    <dgm:pt modelId="{EF6165B9-65B6-4E67-AB25-E5D62C5DFFEF}" type="pres">
      <dgm:prSet presAssocID="{818D89D8-56B5-44DD-9988-0AB3CC67DA53}" presName="parentLin" presStyleCnt="0"/>
      <dgm:spPr/>
    </dgm:pt>
    <dgm:pt modelId="{BDE6AC25-895D-48B2-9AF7-999EB4BEDAA6}" type="pres">
      <dgm:prSet presAssocID="{818D89D8-56B5-44DD-9988-0AB3CC67DA53}" presName="parentLeftMargin" presStyleLbl="node1" presStyleIdx="0" presStyleCnt="6"/>
      <dgm:spPr/>
      <dgm:t>
        <a:bodyPr/>
        <a:lstStyle/>
        <a:p>
          <a:endParaRPr lang="en-US"/>
        </a:p>
      </dgm:t>
    </dgm:pt>
    <dgm:pt modelId="{98A6BF53-E70C-4CDD-95F7-CA763B812C64}" type="pres">
      <dgm:prSet presAssocID="{818D89D8-56B5-44DD-9988-0AB3CC67DA53}" presName="parentText" presStyleLbl="node1" presStyleIdx="0" presStyleCnt="6">
        <dgm:presLayoutVars>
          <dgm:chMax val="0"/>
          <dgm:bulletEnabled val="1"/>
        </dgm:presLayoutVars>
      </dgm:prSet>
      <dgm:spPr/>
      <dgm:t>
        <a:bodyPr/>
        <a:lstStyle/>
        <a:p>
          <a:endParaRPr lang="en-US"/>
        </a:p>
      </dgm:t>
    </dgm:pt>
    <dgm:pt modelId="{EF2BAFB6-FF59-49C9-A497-9434882BFFF3}" type="pres">
      <dgm:prSet presAssocID="{818D89D8-56B5-44DD-9988-0AB3CC67DA53}" presName="negativeSpace" presStyleCnt="0"/>
      <dgm:spPr/>
    </dgm:pt>
    <dgm:pt modelId="{472E8D9B-A426-46FB-8C98-FDB63DA68306}" type="pres">
      <dgm:prSet presAssocID="{818D89D8-56B5-44DD-9988-0AB3CC67DA53}" presName="childText" presStyleLbl="conFgAcc1" presStyleIdx="0" presStyleCnt="6">
        <dgm:presLayoutVars>
          <dgm:bulletEnabled val="1"/>
        </dgm:presLayoutVars>
      </dgm:prSet>
      <dgm:spPr/>
    </dgm:pt>
    <dgm:pt modelId="{B3812480-17C6-4439-A1C7-18EB7ED12F68}" type="pres">
      <dgm:prSet presAssocID="{7B5E10A5-35C6-4CC5-BC38-DBA61B253115}" presName="spaceBetweenRectangles" presStyleCnt="0"/>
      <dgm:spPr/>
    </dgm:pt>
    <dgm:pt modelId="{75FCBB6A-0996-4E79-92C5-CB13494D17EB}" type="pres">
      <dgm:prSet presAssocID="{06B17732-10AA-4ADC-9A47-8A96D2FA7237}" presName="parentLin" presStyleCnt="0"/>
      <dgm:spPr/>
    </dgm:pt>
    <dgm:pt modelId="{CB0418C9-F2BB-44A4-992B-7B22E0D4E806}" type="pres">
      <dgm:prSet presAssocID="{06B17732-10AA-4ADC-9A47-8A96D2FA7237}" presName="parentLeftMargin" presStyleLbl="node1" presStyleIdx="0" presStyleCnt="6"/>
      <dgm:spPr/>
      <dgm:t>
        <a:bodyPr/>
        <a:lstStyle/>
        <a:p>
          <a:endParaRPr lang="en-US"/>
        </a:p>
      </dgm:t>
    </dgm:pt>
    <dgm:pt modelId="{E3F243FB-11DF-46E3-823E-7967AC195AD0}" type="pres">
      <dgm:prSet presAssocID="{06B17732-10AA-4ADC-9A47-8A96D2FA7237}" presName="parentText" presStyleLbl="node1" presStyleIdx="1" presStyleCnt="6">
        <dgm:presLayoutVars>
          <dgm:chMax val="0"/>
          <dgm:bulletEnabled val="1"/>
        </dgm:presLayoutVars>
      </dgm:prSet>
      <dgm:spPr/>
      <dgm:t>
        <a:bodyPr/>
        <a:lstStyle/>
        <a:p>
          <a:endParaRPr lang="en-US"/>
        </a:p>
      </dgm:t>
    </dgm:pt>
    <dgm:pt modelId="{B34E6C59-F7A3-4865-8D51-8DF29B6EF1C4}" type="pres">
      <dgm:prSet presAssocID="{06B17732-10AA-4ADC-9A47-8A96D2FA7237}" presName="negativeSpace" presStyleCnt="0"/>
      <dgm:spPr/>
    </dgm:pt>
    <dgm:pt modelId="{135F546B-91F6-42C7-9C1A-2F14D569A056}" type="pres">
      <dgm:prSet presAssocID="{06B17732-10AA-4ADC-9A47-8A96D2FA7237}" presName="childText" presStyleLbl="conFgAcc1" presStyleIdx="1" presStyleCnt="6">
        <dgm:presLayoutVars>
          <dgm:bulletEnabled val="1"/>
        </dgm:presLayoutVars>
      </dgm:prSet>
      <dgm:spPr/>
    </dgm:pt>
    <dgm:pt modelId="{F049D055-EA44-4642-9812-8A3FD201C608}" type="pres">
      <dgm:prSet presAssocID="{86646CE1-70A8-48E2-B80C-2153AE4F9C99}" presName="spaceBetweenRectangles" presStyleCnt="0"/>
      <dgm:spPr/>
    </dgm:pt>
    <dgm:pt modelId="{E7CD7FA8-FCED-46BD-91C5-2060950AD058}" type="pres">
      <dgm:prSet presAssocID="{AABE12EE-15B2-4452-B235-ADA5580E4BE2}" presName="parentLin" presStyleCnt="0"/>
      <dgm:spPr/>
    </dgm:pt>
    <dgm:pt modelId="{531D4E05-32B3-46E8-AFA0-2D24FFB5CC78}" type="pres">
      <dgm:prSet presAssocID="{AABE12EE-15B2-4452-B235-ADA5580E4BE2}" presName="parentLeftMargin" presStyleLbl="node1" presStyleIdx="1" presStyleCnt="6"/>
      <dgm:spPr/>
      <dgm:t>
        <a:bodyPr/>
        <a:lstStyle/>
        <a:p>
          <a:endParaRPr lang="en-US"/>
        </a:p>
      </dgm:t>
    </dgm:pt>
    <dgm:pt modelId="{9E9CF895-752E-4C0B-B76A-391D3D2D3FD1}" type="pres">
      <dgm:prSet presAssocID="{AABE12EE-15B2-4452-B235-ADA5580E4BE2}" presName="parentText" presStyleLbl="node1" presStyleIdx="2" presStyleCnt="6">
        <dgm:presLayoutVars>
          <dgm:chMax val="0"/>
          <dgm:bulletEnabled val="1"/>
        </dgm:presLayoutVars>
      </dgm:prSet>
      <dgm:spPr/>
      <dgm:t>
        <a:bodyPr/>
        <a:lstStyle/>
        <a:p>
          <a:endParaRPr lang="en-US"/>
        </a:p>
      </dgm:t>
    </dgm:pt>
    <dgm:pt modelId="{3A552CFF-6B88-49A0-AA6C-0EDB95C87F5B}" type="pres">
      <dgm:prSet presAssocID="{AABE12EE-15B2-4452-B235-ADA5580E4BE2}" presName="negativeSpace" presStyleCnt="0"/>
      <dgm:spPr/>
    </dgm:pt>
    <dgm:pt modelId="{31ACA2C2-F83B-42AF-B4D6-2BDB02F1C25C}" type="pres">
      <dgm:prSet presAssocID="{AABE12EE-15B2-4452-B235-ADA5580E4BE2}" presName="childText" presStyleLbl="conFgAcc1" presStyleIdx="2" presStyleCnt="6">
        <dgm:presLayoutVars>
          <dgm:bulletEnabled val="1"/>
        </dgm:presLayoutVars>
      </dgm:prSet>
      <dgm:spPr/>
    </dgm:pt>
    <dgm:pt modelId="{E68C6CC5-168A-4D46-9833-83E9BC309C26}" type="pres">
      <dgm:prSet presAssocID="{76EC2BC1-D039-4C6C-9FE0-DA97C7E85E58}" presName="spaceBetweenRectangles" presStyleCnt="0"/>
      <dgm:spPr/>
    </dgm:pt>
    <dgm:pt modelId="{FCCDFBAC-82FC-4602-8881-A1D0779293B1}" type="pres">
      <dgm:prSet presAssocID="{99A528E4-09BB-4948-9BEA-E8940C8875CF}" presName="parentLin" presStyleCnt="0"/>
      <dgm:spPr/>
    </dgm:pt>
    <dgm:pt modelId="{0FB33C83-8251-4908-9D9D-1ABF7C042742}" type="pres">
      <dgm:prSet presAssocID="{99A528E4-09BB-4948-9BEA-E8940C8875CF}" presName="parentLeftMargin" presStyleLbl="node1" presStyleIdx="2" presStyleCnt="6"/>
      <dgm:spPr/>
      <dgm:t>
        <a:bodyPr/>
        <a:lstStyle/>
        <a:p>
          <a:endParaRPr lang="en-US"/>
        </a:p>
      </dgm:t>
    </dgm:pt>
    <dgm:pt modelId="{5214C047-50C4-4887-954F-81D1FFDDF07E}" type="pres">
      <dgm:prSet presAssocID="{99A528E4-09BB-4948-9BEA-E8940C8875CF}" presName="parentText" presStyleLbl="node1" presStyleIdx="3" presStyleCnt="6">
        <dgm:presLayoutVars>
          <dgm:chMax val="0"/>
          <dgm:bulletEnabled val="1"/>
        </dgm:presLayoutVars>
      </dgm:prSet>
      <dgm:spPr/>
      <dgm:t>
        <a:bodyPr/>
        <a:lstStyle/>
        <a:p>
          <a:endParaRPr lang="en-US"/>
        </a:p>
      </dgm:t>
    </dgm:pt>
    <dgm:pt modelId="{8DB0064B-E900-4EA2-8208-5D2D68BF871E}" type="pres">
      <dgm:prSet presAssocID="{99A528E4-09BB-4948-9BEA-E8940C8875CF}" presName="negativeSpace" presStyleCnt="0"/>
      <dgm:spPr/>
    </dgm:pt>
    <dgm:pt modelId="{8A612EA7-FFB9-426D-ACA7-FB2AD85C3D54}" type="pres">
      <dgm:prSet presAssocID="{99A528E4-09BB-4948-9BEA-E8940C8875CF}" presName="childText" presStyleLbl="conFgAcc1" presStyleIdx="3" presStyleCnt="6">
        <dgm:presLayoutVars>
          <dgm:bulletEnabled val="1"/>
        </dgm:presLayoutVars>
      </dgm:prSet>
      <dgm:spPr/>
    </dgm:pt>
    <dgm:pt modelId="{D5B6ABB7-7876-4821-912C-AADADC01644A}" type="pres">
      <dgm:prSet presAssocID="{C5F0BD5C-56BA-4F97-B1D3-E483FE28E451}" presName="spaceBetweenRectangles" presStyleCnt="0"/>
      <dgm:spPr/>
    </dgm:pt>
    <dgm:pt modelId="{BD424782-85F3-4D20-8113-81F7B69806DE}" type="pres">
      <dgm:prSet presAssocID="{DC9579D9-0994-4DE5-8D61-16EBA4CA6A35}" presName="parentLin" presStyleCnt="0"/>
      <dgm:spPr/>
    </dgm:pt>
    <dgm:pt modelId="{7F2B309A-C808-4E0B-96F8-5668B3831E14}" type="pres">
      <dgm:prSet presAssocID="{DC9579D9-0994-4DE5-8D61-16EBA4CA6A35}" presName="parentLeftMargin" presStyleLbl="node1" presStyleIdx="3" presStyleCnt="6"/>
      <dgm:spPr/>
      <dgm:t>
        <a:bodyPr/>
        <a:lstStyle/>
        <a:p>
          <a:endParaRPr lang="en-US"/>
        </a:p>
      </dgm:t>
    </dgm:pt>
    <dgm:pt modelId="{DE9773C5-042C-4991-9375-800339D59853}" type="pres">
      <dgm:prSet presAssocID="{DC9579D9-0994-4DE5-8D61-16EBA4CA6A35}" presName="parentText" presStyleLbl="node1" presStyleIdx="4" presStyleCnt="6">
        <dgm:presLayoutVars>
          <dgm:chMax val="0"/>
          <dgm:bulletEnabled val="1"/>
        </dgm:presLayoutVars>
      </dgm:prSet>
      <dgm:spPr/>
      <dgm:t>
        <a:bodyPr/>
        <a:lstStyle/>
        <a:p>
          <a:endParaRPr lang="en-US"/>
        </a:p>
      </dgm:t>
    </dgm:pt>
    <dgm:pt modelId="{D163AFFB-008B-4A23-B919-E174021D63D6}" type="pres">
      <dgm:prSet presAssocID="{DC9579D9-0994-4DE5-8D61-16EBA4CA6A35}" presName="negativeSpace" presStyleCnt="0"/>
      <dgm:spPr/>
    </dgm:pt>
    <dgm:pt modelId="{7AF5EF1B-B1C4-4B26-93B2-2134B33873F6}" type="pres">
      <dgm:prSet presAssocID="{DC9579D9-0994-4DE5-8D61-16EBA4CA6A35}" presName="childText" presStyleLbl="conFgAcc1" presStyleIdx="4" presStyleCnt="6">
        <dgm:presLayoutVars>
          <dgm:bulletEnabled val="1"/>
        </dgm:presLayoutVars>
      </dgm:prSet>
      <dgm:spPr/>
    </dgm:pt>
    <dgm:pt modelId="{C0032C17-35F9-4600-BB94-1F3F7A6CF4AC}" type="pres">
      <dgm:prSet presAssocID="{ACF9C46D-3A1D-4F0A-BE5C-7CF81344EF34}" presName="spaceBetweenRectangles" presStyleCnt="0"/>
      <dgm:spPr/>
    </dgm:pt>
    <dgm:pt modelId="{255F7939-97D7-41FA-8BE1-1ECCC47ACCA2}" type="pres">
      <dgm:prSet presAssocID="{D3B00555-B041-4499-9E63-D99BD9D1F0EC}" presName="parentLin" presStyleCnt="0"/>
      <dgm:spPr/>
    </dgm:pt>
    <dgm:pt modelId="{0AF81435-EE51-4292-8FE7-D861501653CB}" type="pres">
      <dgm:prSet presAssocID="{D3B00555-B041-4499-9E63-D99BD9D1F0EC}" presName="parentLeftMargin" presStyleLbl="node1" presStyleIdx="4" presStyleCnt="6"/>
      <dgm:spPr/>
      <dgm:t>
        <a:bodyPr/>
        <a:lstStyle/>
        <a:p>
          <a:endParaRPr lang="en-US"/>
        </a:p>
      </dgm:t>
    </dgm:pt>
    <dgm:pt modelId="{E5724769-012D-4C29-BA83-6841382B51FD}" type="pres">
      <dgm:prSet presAssocID="{D3B00555-B041-4499-9E63-D99BD9D1F0EC}" presName="parentText" presStyleLbl="node1" presStyleIdx="5" presStyleCnt="6">
        <dgm:presLayoutVars>
          <dgm:chMax val="0"/>
          <dgm:bulletEnabled val="1"/>
        </dgm:presLayoutVars>
      </dgm:prSet>
      <dgm:spPr/>
      <dgm:t>
        <a:bodyPr/>
        <a:lstStyle/>
        <a:p>
          <a:endParaRPr lang="en-US"/>
        </a:p>
      </dgm:t>
    </dgm:pt>
    <dgm:pt modelId="{DFE3020F-9F53-44EA-A9BD-A5854746398D}" type="pres">
      <dgm:prSet presAssocID="{D3B00555-B041-4499-9E63-D99BD9D1F0EC}" presName="negativeSpace" presStyleCnt="0"/>
      <dgm:spPr/>
    </dgm:pt>
    <dgm:pt modelId="{7F24917C-BE4A-4A9C-8E26-4654AA48B04B}" type="pres">
      <dgm:prSet presAssocID="{D3B00555-B041-4499-9E63-D99BD9D1F0EC}" presName="childText" presStyleLbl="conFgAcc1" presStyleIdx="5" presStyleCnt="6">
        <dgm:presLayoutVars>
          <dgm:bulletEnabled val="1"/>
        </dgm:presLayoutVars>
      </dgm:prSet>
      <dgm:spPr/>
    </dgm:pt>
  </dgm:ptLst>
  <dgm:cxnLst>
    <dgm:cxn modelId="{9DF378C8-36C0-4F4C-AFD5-0DBA9CFB153A}" type="presOf" srcId="{DC9579D9-0994-4DE5-8D61-16EBA4CA6A35}" destId="{DE9773C5-042C-4991-9375-800339D59853}" srcOrd="1" destOrd="0" presId="urn:microsoft.com/office/officeart/2005/8/layout/list1"/>
    <dgm:cxn modelId="{A5842176-5A64-42E8-A306-89D0832B8230}" type="presOf" srcId="{D3B00555-B041-4499-9E63-D99BD9D1F0EC}" destId="{E5724769-012D-4C29-BA83-6841382B51FD}" srcOrd="1" destOrd="0" presId="urn:microsoft.com/office/officeart/2005/8/layout/list1"/>
    <dgm:cxn modelId="{E2EE4E97-8B78-4F72-A666-78F3713A529C}" type="presOf" srcId="{AABE12EE-15B2-4452-B235-ADA5580E4BE2}" destId="{531D4E05-32B3-46E8-AFA0-2D24FFB5CC78}" srcOrd="0" destOrd="0" presId="urn:microsoft.com/office/officeart/2005/8/layout/list1"/>
    <dgm:cxn modelId="{F1BB72A3-F67F-40E3-B998-21C25511B65D}" type="presOf" srcId="{99A528E4-09BB-4948-9BEA-E8940C8875CF}" destId="{5214C047-50C4-4887-954F-81D1FFDDF07E}" srcOrd="1" destOrd="0" presId="urn:microsoft.com/office/officeart/2005/8/layout/list1"/>
    <dgm:cxn modelId="{F6B28A93-FEAD-474A-93A5-0F01C3C3C2AC}" srcId="{0BF28417-046A-4C74-9A7F-E6F2AAA97AA2}" destId="{818D89D8-56B5-44DD-9988-0AB3CC67DA53}" srcOrd="0" destOrd="0" parTransId="{02FA3484-C907-49D9-86AF-F9AAA0D6532F}" sibTransId="{7B5E10A5-35C6-4CC5-BC38-DBA61B253115}"/>
    <dgm:cxn modelId="{DDEF363B-33C7-418B-899D-99B8FF40F443}" srcId="{0BF28417-046A-4C74-9A7F-E6F2AAA97AA2}" destId="{DC9579D9-0994-4DE5-8D61-16EBA4CA6A35}" srcOrd="4" destOrd="0" parTransId="{BE5D1CBC-9262-4902-B25F-791E6130DA3B}" sibTransId="{ACF9C46D-3A1D-4F0A-BE5C-7CF81344EF34}"/>
    <dgm:cxn modelId="{50D56343-32CE-4786-9150-D97CB8414C6C}" type="presOf" srcId="{DC9579D9-0994-4DE5-8D61-16EBA4CA6A35}" destId="{7F2B309A-C808-4E0B-96F8-5668B3831E14}" srcOrd="0" destOrd="0" presId="urn:microsoft.com/office/officeart/2005/8/layout/list1"/>
    <dgm:cxn modelId="{966D6BA5-98D8-47FF-8DCF-1D32CA7E0A61}" type="presOf" srcId="{99A528E4-09BB-4948-9BEA-E8940C8875CF}" destId="{0FB33C83-8251-4908-9D9D-1ABF7C042742}" srcOrd="0" destOrd="0" presId="urn:microsoft.com/office/officeart/2005/8/layout/list1"/>
    <dgm:cxn modelId="{74F57F18-EF08-4EC4-8988-0E43095E16A0}" type="presOf" srcId="{818D89D8-56B5-44DD-9988-0AB3CC67DA53}" destId="{BDE6AC25-895D-48B2-9AF7-999EB4BEDAA6}" srcOrd="0" destOrd="0" presId="urn:microsoft.com/office/officeart/2005/8/layout/list1"/>
    <dgm:cxn modelId="{4D4AF08E-41CC-44FE-975C-2D1D51C58A94}" type="presOf" srcId="{D3B00555-B041-4499-9E63-D99BD9D1F0EC}" destId="{0AF81435-EE51-4292-8FE7-D861501653CB}" srcOrd="0" destOrd="0" presId="urn:microsoft.com/office/officeart/2005/8/layout/list1"/>
    <dgm:cxn modelId="{B8850AF8-73B9-4FB4-AA33-36029E3607C2}" type="presOf" srcId="{0BF28417-046A-4C74-9A7F-E6F2AAA97AA2}" destId="{0086F5F6-7E49-41C6-9759-A015DD84D900}" srcOrd="0" destOrd="0" presId="urn:microsoft.com/office/officeart/2005/8/layout/list1"/>
    <dgm:cxn modelId="{FAC0FCFE-82B3-45B1-A3BD-A9243DDB46F1}" type="presOf" srcId="{06B17732-10AA-4ADC-9A47-8A96D2FA7237}" destId="{CB0418C9-F2BB-44A4-992B-7B22E0D4E806}" srcOrd="0" destOrd="0" presId="urn:microsoft.com/office/officeart/2005/8/layout/list1"/>
    <dgm:cxn modelId="{B107C7EC-FAAA-4662-8223-F729F1243A62}" srcId="{0BF28417-046A-4C74-9A7F-E6F2AAA97AA2}" destId="{AABE12EE-15B2-4452-B235-ADA5580E4BE2}" srcOrd="2" destOrd="0" parTransId="{C72D5EA3-8AF0-4595-9F2F-A78BB34ACC9F}" sibTransId="{76EC2BC1-D039-4C6C-9FE0-DA97C7E85E58}"/>
    <dgm:cxn modelId="{28630584-7BBA-4F33-A34D-CFC2F0E990EB}" type="presOf" srcId="{818D89D8-56B5-44DD-9988-0AB3CC67DA53}" destId="{98A6BF53-E70C-4CDD-95F7-CA763B812C64}" srcOrd="1" destOrd="0" presId="urn:microsoft.com/office/officeart/2005/8/layout/list1"/>
    <dgm:cxn modelId="{A5B20FA9-579B-43E1-B014-D7B7B576A28A}" srcId="{0BF28417-046A-4C74-9A7F-E6F2AAA97AA2}" destId="{D3B00555-B041-4499-9E63-D99BD9D1F0EC}" srcOrd="5" destOrd="0" parTransId="{E69CB963-3E30-42F3-A785-0344AA149C4E}" sibTransId="{95A9E031-5CC7-4B2A-AE19-A6D03B3A3409}"/>
    <dgm:cxn modelId="{77BDEEF7-AE4E-4481-AA8B-10881F3FC79B}" srcId="{0BF28417-046A-4C74-9A7F-E6F2AAA97AA2}" destId="{99A528E4-09BB-4948-9BEA-E8940C8875CF}" srcOrd="3" destOrd="0" parTransId="{0AF744FC-53C2-4BCF-88D8-57EB05F48FE2}" sibTransId="{C5F0BD5C-56BA-4F97-B1D3-E483FE28E451}"/>
    <dgm:cxn modelId="{65B462F1-9DCD-4753-9534-3DC623BCB037}" type="presOf" srcId="{AABE12EE-15B2-4452-B235-ADA5580E4BE2}" destId="{9E9CF895-752E-4C0B-B76A-391D3D2D3FD1}" srcOrd="1" destOrd="0" presId="urn:microsoft.com/office/officeart/2005/8/layout/list1"/>
    <dgm:cxn modelId="{158F82D2-B656-45A4-951B-FD770B0CAB3E}" srcId="{0BF28417-046A-4C74-9A7F-E6F2AAA97AA2}" destId="{06B17732-10AA-4ADC-9A47-8A96D2FA7237}" srcOrd="1" destOrd="0" parTransId="{C8D6321C-B981-4D96-99D2-6168D93B7718}" sibTransId="{86646CE1-70A8-48E2-B80C-2153AE4F9C99}"/>
    <dgm:cxn modelId="{C639DC6C-509C-4958-A8AB-EADB87568978}" type="presOf" srcId="{06B17732-10AA-4ADC-9A47-8A96D2FA7237}" destId="{E3F243FB-11DF-46E3-823E-7967AC195AD0}" srcOrd="1" destOrd="0" presId="urn:microsoft.com/office/officeart/2005/8/layout/list1"/>
    <dgm:cxn modelId="{CC3A86AC-98EE-426D-9D16-456643755E80}" type="presParOf" srcId="{0086F5F6-7E49-41C6-9759-A015DD84D900}" destId="{EF6165B9-65B6-4E67-AB25-E5D62C5DFFEF}" srcOrd="0" destOrd="0" presId="urn:microsoft.com/office/officeart/2005/8/layout/list1"/>
    <dgm:cxn modelId="{0AD26DCB-4105-4E50-9CAE-F88072AE823A}" type="presParOf" srcId="{EF6165B9-65B6-4E67-AB25-E5D62C5DFFEF}" destId="{BDE6AC25-895D-48B2-9AF7-999EB4BEDAA6}" srcOrd="0" destOrd="0" presId="urn:microsoft.com/office/officeart/2005/8/layout/list1"/>
    <dgm:cxn modelId="{94738955-5E57-4A07-AA8E-7FDE418AA08E}" type="presParOf" srcId="{EF6165B9-65B6-4E67-AB25-E5D62C5DFFEF}" destId="{98A6BF53-E70C-4CDD-95F7-CA763B812C64}" srcOrd="1" destOrd="0" presId="urn:microsoft.com/office/officeart/2005/8/layout/list1"/>
    <dgm:cxn modelId="{64F7D72B-2B3D-4EC1-8F43-973AB09309B1}" type="presParOf" srcId="{0086F5F6-7E49-41C6-9759-A015DD84D900}" destId="{EF2BAFB6-FF59-49C9-A497-9434882BFFF3}" srcOrd="1" destOrd="0" presId="urn:microsoft.com/office/officeart/2005/8/layout/list1"/>
    <dgm:cxn modelId="{FD7E2728-9673-4A60-818B-2C26459723DB}" type="presParOf" srcId="{0086F5F6-7E49-41C6-9759-A015DD84D900}" destId="{472E8D9B-A426-46FB-8C98-FDB63DA68306}" srcOrd="2" destOrd="0" presId="urn:microsoft.com/office/officeart/2005/8/layout/list1"/>
    <dgm:cxn modelId="{276715EC-DD89-45DD-A225-A3E7CDA80915}" type="presParOf" srcId="{0086F5F6-7E49-41C6-9759-A015DD84D900}" destId="{B3812480-17C6-4439-A1C7-18EB7ED12F68}" srcOrd="3" destOrd="0" presId="urn:microsoft.com/office/officeart/2005/8/layout/list1"/>
    <dgm:cxn modelId="{6B9A6DF0-7E9D-440E-8F2E-7F965FCBB533}" type="presParOf" srcId="{0086F5F6-7E49-41C6-9759-A015DD84D900}" destId="{75FCBB6A-0996-4E79-92C5-CB13494D17EB}" srcOrd="4" destOrd="0" presId="urn:microsoft.com/office/officeart/2005/8/layout/list1"/>
    <dgm:cxn modelId="{E20D0824-7283-446D-97E8-73A135ECFF3E}" type="presParOf" srcId="{75FCBB6A-0996-4E79-92C5-CB13494D17EB}" destId="{CB0418C9-F2BB-44A4-992B-7B22E0D4E806}" srcOrd="0" destOrd="0" presId="urn:microsoft.com/office/officeart/2005/8/layout/list1"/>
    <dgm:cxn modelId="{3DE70F9A-20A8-482E-8732-AA85FAAC770A}" type="presParOf" srcId="{75FCBB6A-0996-4E79-92C5-CB13494D17EB}" destId="{E3F243FB-11DF-46E3-823E-7967AC195AD0}" srcOrd="1" destOrd="0" presId="urn:microsoft.com/office/officeart/2005/8/layout/list1"/>
    <dgm:cxn modelId="{C8B3C836-4C30-4311-BDB7-F686C8A71859}" type="presParOf" srcId="{0086F5F6-7E49-41C6-9759-A015DD84D900}" destId="{B34E6C59-F7A3-4865-8D51-8DF29B6EF1C4}" srcOrd="5" destOrd="0" presId="urn:microsoft.com/office/officeart/2005/8/layout/list1"/>
    <dgm:cxn modelId="{536971A5-7C15-4956-8C0D-81D6893204AE}" type="presParOf" srcId="{0086F5F6-7E49-41C6-9759-A015DD84D900}" destId="{135F546B-91F6-42C7-9C1A-2F14D569A056}" srcOrd="6" destOrd="0" presId="urn:microsoft.com/office/officeart/2005/8/layout/list1"/>
    <dgm:cxn modelId="{7A8FA918-A25F-4044-8AFE-02BF949CD762}" type="presParOf" srcId="{0086F5F6-7E49-41C6-9759-A015DD84D900}" destId="{F049D055-EA44-4642-9812-8A3FD201C608}" srcOrd="7" destOrd="0" presId="urn:microsoft.com/office/officeart/2005/8/layout/list1"/>
    <dgm:cxn modelId="{C7077063-558B-4BDE-839E-18B082FA2A1C}" type="presParOf" srcId="{0086F5F6-7E49-41C6-9759-A015DD84D900}" destId="{E7CD7FA8-FCED-46BD-91C5-2060950AD058}" srcOrd="8" destOrd="0" presId="urn:microsoft.com/office/officeart/2005/8/layout/list1"/>
    <dgm:cxn modelId="{2DA9839E-505B-44D2-B398-6B5DFE0473C3}" type="presParOf" srcId="{E7CD7FA8-FCED-46BD-91C5-2060950AD058}" destId="{531D4E05-32B3-46E8-AFA0-2D24FFB5CC78}" srcOrd="0" destOrd="0" presId="urn:microsoft.com/office/officeart/2005/8/layout/list1"/>
    <dgm:cxn modelId="{C527149B-784B-4476-A5CB-16CAB226BF0C}" type="presParOf" srcId="{E7CD7FA8-FCED-46BD-91C5-2060950AD058}" destId="{9E9CF895-752E-4C0B-B76A-391D3D2D3FD1}" srcOrd="1" destOrd="0" presId="urn:microsoft.com/office/officeart/2005/8/layout/list1"/>
    <dgm:cxn modelId="{A136FEBC-F919-4DE9-8D6C-682B5BE4F182}" type="presParOf" srcId="{0086F5F6-7E49-41C6-9759-A015DD84D900}" destId="{3A552CFF-6B88-49A0-AA6C-0EDB95C87F5B}" srcOrd="9" destOrd="0" presId="urn:microsoft.com/office/officeart/2005/8/layout/list1"/>
    <dgm:cxn modelId="{73897C39-494A-4B15-AC85-5392A8839CF4}" type="presParOf" srcId="{0086F5F6-7E49-41C6-9759-A015DD84D900}" destId="{31ACA2C2-F83B-42AF-B4D6-2BDB02F1C25C}" srcOrd="10" destOrd="0" presId="urn:microsoft.com/office/officeart/2005/8/layout/list1"/>
    <dgm:cxn modelId="{E501C8FF-0765-489B-A7E1-C74F335FF93F}" type="presParOf" srcId="{0086F5F6-7E49-41C6-9759-A015DD84D900}" destId="{E68C6CC5-168A-4D46-9833-83E9BC309C26}" srcOrd="11" destOrd="0" presId="urn:microsoft.com/office/officeart/2005/8/layout/list1"/>
    <dgm:cxn modelId="{C3FC3BE9-27DA-4367-8D37-7A7DEB16232B}" type="presParOf" srcId="{0086F5F6-7E49-41C6-9759-A015DD84D900}" destId="{FCCDFBAC-82FC-4602-8881-A1D0779293B1}" srcOrd="12" destOrd="0" presId="urn:microsoft.com/office/officeart/2005/8/layout/list1"/>
    <dgm:cxn modelId="{D4B38C5C-17EA-4E08-AA59-D0776792C1CD}" type="presParOf" srcId="{FCCDFBAC-82FC-4602-8881-A1D0779293B1}" destId="{0FB33C83-8251-4908-9D9D-1ABF7C042742}" srcOrd="0" destOrd="0" presId="urn:microsoft.com/office/officeart/2005/8/layout/list1"/>
    <dgm:cxn modelId="{9CD6F802-0336-41C3-A488-402CBDCE9C59}" type="presParOf" srcId="{FCCDFBAC-82FC-4602-8881-A1D0779293B1}" destId="{5214C047-50C4-4887-954F-81D1FFDDF07E}" srcOrd="1" destOrd="0" presId="urn:microsoft.com/office/officeart/2005/8/layout/list1"/>
    <dgm:cxn modelId="{CBD0197B-1F84-4020-B6CD-F0230340FCCB}" type="presParOf" srcId="{0086F5F6-7E49-41C6-9759-A015DD84D900}" destId="{8DB0064B-E900-4EA2-8208-5D2D68BF871E}" srcOrd="13" destOrd="0" presId="urn:microsoft.com/office/officeart/2005/8/layout/list1"/>
    <dgm:cxn modelId="{D4BC59D4-5287-4F8B-BF1D-FB70102B9A5C}" type="presParOf" srcId="{0086F5F6-7E49-41C6-9759-A015DD84D900}" destId="{8A612EA7-FFB9-426D-ACA7-FB2AD85C3D54}" srcOrd="14" destOrd="0" presId="urn:microsoft.com/office/officeart/2005/8/layout/list1"/>
    <dgm:cxn modelId="{3EC0F2F7-6F64-413C-BD39-1AFBA0A069F0}" type="presParOf" srcId="{0086F5F6-7E49-41C6-9759-A015DD84D900}" destId="{D5B6ABB7-7876-4821-912C-AADADC01644A}" srcOrd="15" destOrd="0" presId="urn:microsoft.com/office/officeart/2005/8/layout/list1"/>
    <dgm:cxn modelId="{07AD4754-4682-456A-A443-053389335B49}" type="presParOf" srcId="{0086F5F6-7E49-41C6-9759-A015DD84D900}" destId="{BD424782-85F3-4D20-8113-81F7B69806DE}" srcOrd="16" destOrd="0" presId="urn:microsoft.com/office/officeart/2005/8/layout/list1"/>
    <dgm:cxn modelId="{6A943533-0AB2-473C-9196-81141D4D2842}" type="presParOf" srcId="{BD424782-85F3-4D20-8113-81F7B69806DE}" destId="{7F2B309A-C808-4E0B-96F8-5668B3831E14}" srcOrd="0" destOrd="0" presId="urn:microsoft.com/office/officeart/2005/8/layout/list1"/>
    <dgm:cxn modelId="{C1D04888-94C5-4B4C-8969-7208F5089282}" type="presParOf" srcId="{BD424782-85F3-4D20-8113-81F7B69806DE}" destId="{DE9773C5-042C-4991-9375-800339D59853}" srcOrd="1" destOrd="0" presId="urn:microsoft.com/office/officeart/2005/8/layout/list1"/>
    <dgm:cxn modelId="{8AC9BBCD-663C-42DA-A877-CBBC4D465D45}" type="presParOf" srcId="{0086F5F6-7E49-41C6-9759-A015DD84D900}" destId="{D163AFFB-008B-4A23-B919-E174021D63D6}" srcOrd="17" destOrd="0" presId="urn:microsoft.com/office/officeart/2005/8/layout/list1"/>
    <dgm:cxn modelId="{46594510-9C7A-4754-B5A4-AC904DE31C69}" type="presParOf" srcId="{0086F5F6-7E49-41C6-9759-A015DD84D900}" destId="{7AF5EF1B-B1C4-4B26-93B2-2134B33873F6}" srcOrd="18" destOrd="0" presId="urn:microsoft.com/office/officeart/2005/8/layout/list1"/>
    <dgm:cxn modelId="{EB260D3C-DACB-4C85-9ADE-DD4737CC8DF3}" type="presParOf" srcId="{0086F5F6-7E49-41C6-9759-A015DD84D900}" destId="{C0032C17-35F9-4600-BB94-1F3F7A6CF4AC}" srcOrd="19" destOrd="0" presId="urn:microsoft.com/office/officeart/2005/8/layout/list1"/>
    <dgm:cxn modelId="{4ADC2631-39A4-4712-9FEE-ADFE6ABACD8A}" type="presParOf" srcId="{0086F5F6-7E49-41C6-9759-A015DD84D900}" destId="{255F7939-97D7-41FA-8BE1-1ECCC47ACCA2}" srcOrd="20" destOrd="0" presId="urn:microsoft.com/office/officeart/2005/8/layout/list1"/>
    <dgm:cxn modelId="{F3380E4C-648A-484A-8DC9-C3E55436AA0A}" type="presParOf" srcId="{255F7939-97D7-41FA-8BE1-1ECCC47ACCA2}" destId="{0AF81435-EE51-4292-8FE7-D861501653CB}" srcOrd="0" destOrd="0" presId="urn:microsoft.com/office/officeart/2005/8/layout/list1"/>
    <dgm:cxn modelId="{3162686F-0DF2-4F91-A789-300E65793318}" type="presParOf" srcId="{255F7939-97D7-41FA-8BE1-1ECCC47ACCA2}" destId="{E5724769-012D-4C29-BA83-6841382B51FD}" srcOrd="1" destOrd="0" presId="urn:microsoft.com/office/officeart/2005/8/layout/list1"/>
    <dgm:cxn modelId="{6193911B-613A-4278-93D9-7DCC266EF36B}" type="presParOf" srcId="{0086F5F6-7E49-41C6-9759-A015DD84D900}" destId="{DFE3020F-9F53-44EA-A9BD-A5854746398D}" srcOrd="21" destOrd="0" presId="urn:microsoft.com/office/officeart/2005/8/layout/list1"/>
    <dgm:cxn modelId="{78140003-06D3-486F-AA10-8F153A2B6522}" type="presParOf" srcId="{0086F5F6-7E49-41C6-9759-A015DD84D900}" destId="{7F24917C-BE4A-4A9C-8E26-4654AA48B04B}"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2E8D9B-A426-46FB-8C98-FDB63DA68306}">
      <dsp:nvSpPr>
        <dsp:cNvPr id="0" name=""/>
        <dsp:cNvSpPr/>
      </dsp:nvSpPr>
      <dsp:spPr>
        <a:xfrm>
          <a:off x="0" y="338164"/>
          <a:ext cx="8474075"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6BF53-E70C-4CDD-95F7-CA763B812C64}">
      <dsp:nvSpPr>
        <dsp:cNvPr id="0" name=""/>
        <dsp:cNvSpPr/>
      </dsp:nvSpPr>
      <dsp:spPr>
        <a:xfrm>
          <a:off x="423703" y="72484"/>
          <a:ext cx="5931852"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210" tIns="0" rIns="224210" bIns="0" numCol="1" spcCol="1270" anchor="ctr" anchorCtr="0">
          <a:noAutofit/>
        </a:bodyPr>
        <a:lstStyle/>
        <a:p>
          <a:pPr lvl="0" algn="l" defTabSz="800100">
            <a:lnSpc>
              <a:spcPct val="90000"/>
            </a:lnSpc>
            <a:spcBef>
              <a:spcPct val="0"/>
            </a:spcBef>
            <a:spcAft>
              <a:spcPct val="35000"/>
            </a:spcAft>
          </a:pPr>
          <a:r>
            <a:rPr lang="en-US" sz="1800" kern="1200" dirty="0" smtClean="0"/>
            <a:t>Problem Statement</a:t>
          </a:r>
          <a:endParaRPr lang="en-US" sz="1800" kern="1200" dirty="0"/>
        </a:p>
      </dsp:txBody>
      <dsp:txXfrm>
        <a:off x="449642" y="98423"/>
        <a:ext cx="5879974" cy="479482"/>
      </dsp:txXfrm>
    </dsp:sp>
    <dsp:sp modelId="{135F546B-91F6-42C7-9C1A-2F14D569A056}">
      <dsp:nvSpPr>
        <dsp:cNvPr id="0" name=""/>
        <dsp:cNvSpPr/>
      </dsp:nvSpPr>
      <dsp:spPr>
        <a:xfrm>
          <a:off x="0" y="1154644"/>
          <a:ext cx="8474075"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F243FB-11DF-46E3-823E-7967AC195AD0}">
      <dsp:nvSpPr>
        <dsp:cNvPr id="0" name=""/>
        <dsp:cNvSpPr/>
      </dsp:nvSpPr>
      <dsp:spPr>
        <a:xfrm>
          <a:off x="423703" y="888964"/>
          <a:ext cx="5931852"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210" tIns="0" rIns="224210" bIns="0" numCol="1" spcCol="1270" anchor="ctr" anchorCtr="0">
          <a:noAutofit/>
        </a:bodyPr>
        <a:lstStyle/>
        <a:p>
          <a:pPr lvl="0" algn="l" defTabSz="800100">
            <a:lnSpc>
              <a:spcPct val="90000"/>
            </a:lnSpc>
            <a:spcBef>
              <a:spcPct val="0"/>
            </a:spcBef>
            <a:spcAft>
              <a:spcPct val="35000"/>
            </a:spcAft>
          </a:pPr>
          <a:r>
            <a:rPr lang="en-US" sz="1800" kern="1200" dirty="0" smtClean="0"/>
            <a:t>Assumptions</a:t>
          </a:r>
          <a:endParaRPr lang="en-US" sz="1800" kern="1200" dirty="0"/>
        </a:p>
      </dsp:txBody>
      <dsp:txXfrm>
        <a:off x="449642" y="914903"/>
        <a:ext cx="5879974" cy="479482"/>
      </dsp:txXfrm>
    </dsp:sp>
    <dsp:sp modelId="{31ACA2C2-F83B-42AF-B4D6-2BDB02F1C25C}">
      <dsp:nvSpPr>
        <dsp:cNvPr id="0" name=""/>
        <dsp:cNvSpPr/>
      </dsp:nvSpPr>
      <dsp:spPr>
        <a:xfrm>
          <a:off x="0" y="1971124"/>
          <a:ext cx="8474075"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9CF895-752E-4C0B-B76A-391D3D2D3FD1}">
      <dsp:nvSpPr>
        <dsp:cNvPr id="0" name=""/>
        <dsp:cNvSpPr/>
      </dsp:nvSpPr>
      <dsp:spPr>
        <a:xfrm>
          <a:off x="423703" y="1705444"/>
          <a:ext cx="5931852"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210" tIns="0" rIns="224210" bIns="0" numCol="1" spcCol="1270" anchor="ctr" anchorCtr="0">
          <a:noAutofit/>
        </a:bodyPr>
        <a:lstStyle/>
        <a:p>
          <a:pPr lvl="0" algn="l" defTabSz="800100">
            <a:lnSpc>
              <a:spcPct val="90000"/>
            </a:lnSpc>
            <a:spcBef>
              <a:spcPct val="0"/>
            </a:spcBef>
            <a:spcAft>
              <a:spcPct val="35000"/>
            </a:spcAft>
          </a:pPr>
          <a:r>
            <a:rPr lang="en-US" sz="1800" kern="1200" dirty="0" smtClean="0"/>
            <a:t>Hypothesis &amp; Dataset</a:t>
          </a:r>
          <a:endParaRPr lang="en-US" sz="1800" kern="1200" dirty="0"/>
        </a:p>
      </dsp:txBody>
      <dsp:txXfrm>
        <a:off x="449642" y="1731383"/>
        <a:ext cx="5879974" cy="479482"/>
      </dsp:txXfrm>
    </dsp:sp>
    <dsp:sp modelId="{8A612EA7-FFB9-426D-ACA7-FB2AD85C3D54}">
      <dsp:nvSpPr>
        <dsp:cNvPr id="0" name=""/>
        <dsp:cNvSpPr/>
      </dsp:nvSpPr>
      <dsp:spPr>
        <a:xfrm>
          <a:off x="0" y="2787605"/>
          <a:ext cx="8474075"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14C047-50C4-4887-954F-81D1FFDDF07E}">
      <dsp:nvSpPr>
        <dsp:cNvPr id="0" name=""/>
        <dsp:cNvSpPr/>
      </dsp:nvSpPr>
      <dsp:spPr>
        <a:xfrm>
          <a:off x="423703" y="2521924"/>
          <a:ext cx="5931852"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210" tIns="0" rIns="224210" bIns="0" numCol="1" spcCol="1270" anchor="ctr" anchorCtr="0">
          <a:noAutofit/>
        </a:bodyPr>
        <a:lstStyle/>
        <a:p>
          <a:pPr lvl="0" algn="l" defTabSz="800100">
            <a:lnSpc>
              <a:spcPct val="90000"/>
            </a:lnSpc>
            <a:spcBef>
              <a:spcPct val="0"/>
            </a:spcBef>
            <a:spcAft>
              <a:spcPct val="35000"/>
            </a:spcAft>
          </a:pPr>
          <a:r>
            <a:rPr lang="en-US" sz="1800" kern="1200" dirty="0" smtClean="0"/>
            <a:t>Demonstration</a:t>
          </a:r>
          <a:endParaRPr lang="en-US" sz="1800" kern="1200" dirty="0"/>
        </a:p>
      </dsp:txBody>
      <dsp:txXfrm>
        <a:off x="449642" y="2547863"/>
        <a:ext cx="5879974" cy="479482"/>
      </dsp:txXfrm>
    </dsp:sp>
    <dsp:sp modelId="{7AF5EF1B-B1C4-4B26-93B2-2134B33873F6}">
      <dsp:nvSpPr>
        <dsp:cNvPr id="0" name=""/>
        <dsp:cNvSpPr/>
      </dsp:nvSpPr>
      <dsp:spPr>
        <a:xfrm>
          <a:off x="0" y="3604085"/>
          <a:ext cx="8474075"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9773C5-042C-4991-9375-800339D59853}">
      <dsp:nvSpPr>
        <dsp:cNvPr id="0" name=""/>
        <dsp:cNvSpPr/>
      </dsp:nvSpPr>
      <dsp:spPr>
        <a:xfrm>
          <a:off x="423703" y="3338405"/>
          <a:ext cx="5931852"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210" tIns="0" rIns="224210" bIns="0" numCol="1" spcCol="1270" anchor="ctr" anchorCtr="0">
          <a:noAutofit/>
        </a:bodyPr>
        <a:lstStyle/>
        <a:p>
          <a:pPr lvl="0" algn="l" defTabSz="800100">
            <a:lnSpc>
              <a:spcPct val="90000"/>
            </a:lnSpc>
            <a:spcBef>
              <a:spcPct val="0"/>
            </a:spcBef>
            <a:spcAft>
              <a:spcPct val="35000"/>
            </a:spcAft>
          </a:pPr>
          <a:r>
            <a:rPr lang="en-US" sz="1800" kern="1200" dirty="0" smtClean="0"/>
            <a:t>Result &amp; Accuracy parameters</a:t>
          </a:r>
          <a:endParaRPr lang="en-US" sz="1800" kern="1200" dirty="0"/>
        </a:p>
      </dsp:txBody>
      <dsp:txXfrm>
        <a:off x="449642" y="3364344"/>
        <a:ext cx="5879974" cy="479482"/>
      </dsp:txXfrm>
    </dsp:sp>
    <dsp:sp modelId="{7F24917C-BE4A-4A9C-8E26-4654AA48B04B}">
      <dsp:nvSpPr>
        <dsp:cNvPr id="0" name=""/>
        <dsp:cNvSpPr/>
      </dsp:nvSpPr>
      <dsp:spPr>
        <a:xfrm>
          <a:off x="0" y="4420565"/>
          <a:ext cx="8474075"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724769-012D-4C29-BA83-6841382B51FD}">
      <dsp:nvSpPr>
        <dsp:cNvPr id="0" name=""/>
        <dsp:cNvSpPr/>
      </dsp:nvSpPr>
      <dsp:spPr>
        <a:xfrm>
          <a:off x="423703" y="4154885"/>
          <a:ext cx="5931852"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210" tIns="0" rIns="224210" bIns="0" numCol="1" spcCol="1270" anchor="ctr" anchorCtr="0">
          <a:noAutofit/>
        </a:bodyPr>
        <a:lstStyle/>
        <a:p>
          <a:pPr lvl="0" algn="l" defTabSz="800100">
            <a:lnSpc>
              <a:spcPct val="90000"/>
            </a:lnSpc>
            <a:spcBef>
              <a:spcPct val="0"/>
            </a:spcBef>
            <a:spcAft>
              <a:spcPct val="35000"/>
            </a:spcAft>
          </a:pPr>
          <a:r>
            <a:rPr lang="en-US" sz="1800" kern="1200" dirty="0" smtClean="0"/>
            <a:t>Q&amp;A</a:t>
          </a:r>
          <a:endParaRPr lang="en-US" sz="1800" kern="1200" dirty="0"/>
        </a:p>
      </dsp:txBody>
      <dsp:txXfrm>
        <a:off x="449642" y="4180824"/>
        <a:ext cx="5879974"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B94D42E8-EDF6-4E35-9BCD-21F2F1BBEF73}" type="datetimeFigureOut">
              <a:rPr lang="en-US" smtClean="0"/>
              <a:pPr/>
              <a:t>3/1/2018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7A8C0E83-7AA8-4A30-981B-3D801EEA47AB}" type="slidenum">
              <a:rPr lang="en-US" smtClean="0"/>
              <a:pPr/>
              <a:t>‹#›</a:t>
            </a:fld>
            <a:endParaRPr lang="en-US"/>
          </a:p>
        </p:txBody>
      </p:sp>
    </p:spTree>
    <p:extLst>
      <p:ext uri="{BB962C8B-B14F-4D97-AF65-F5344CB8AC3E}">
        <p14:creationId xmlns:p14="http://schemas.microsoft.com/office/powerpoint/2010/main" val="4238434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8C0E83-7AA8-4A30-981B-3D801EEA47AB}" type="slidenum">
              <a:rPr lang="en-US" smtClean="0"/>
              <a:pPr/>
              <a:t>3</a:t>
            </a:fld>
            <a:endParaRPr lang="en-US"/>
          </a:p>
        </p:txBody>
      </p:sp>
    </p:spTree>
    <p:extLst>
      <p:ext uri="{BB962C8B-B14F-4D97-AF65-F5344CB8AC3E}">
        <p14:creationId xmlns:p14="http://schemas.microsoft.com/office/powerpoint/2010/main" val="40410210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3" name="Picture 2" descr="BoA_cover_multi_print.e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1556" cy="6871732"/>
          </a:xfrm>
          <a:prstGeom prst="rect">
            <a:avLst/>
          </a:prstGeom>
        </p:spPr>
      </p:pic>
      <p:sp>
        <p:nvSpPr>
          <p:cNvPr id="2" name="Title 1"/>
          <p:cNvSpPr>
            <a:spLocks noGrp="1"/>
          </p:cNvSpPr>
          <p:nvPr userDrawn="1">
            <p:ph type="ctrTitle"/>
          </p:nvPr>
        </p:nvSpPr>
        <p:spPr bwMode="white">
          <a:xfrm>
            <a:off x="378514" y="1916401"/>
            <a:ext cx="5515184" cy="967695"/>
          </a:xfrm>
        </p:spPr>
        <p:txBody>
          <a:bodyPr vert="horz" lIns="0" tIns="0" rIns="0" bIns="0" rtlCol="0" anchor="t" anchorCtr="0">
            <a:noAutofit/>
          </a:bodyPr>
          <a:lstStyle>
            <a:lvl1pPr>
              <a:defRPr lang="en-US" sz="3600" cap="none" dirty="0">
                <a:solidFill>
                  <a:srgbClr val="FFFFFF"/>
                </a:solidFill>
              </a:defRPr>
            </a:lvl1pPr>
          </a:lstStyle>
          <a:p>
            <a:pPr lvl="0"/>
            <a:r>
              <a:rPr lang="en-US" smtClean="0"/>
              <a:t>Click to edit Master title style</a:t>
            </a:r>
            <a:endParaRPr lang="en-US" dirty="0"/>
          </a:p>
        </p:txBody>
      </p:sp>
      <p:sp>
        <p:nvSpPr>
          <p:cNvPr id="9" name="Subtitle 2"/>
          <p:cNvSpPr>
            <a:spLocks noGrp="1"/>
          </p:cNvSpPr>
          <p:nvPr>
            <p:ph type="subTitle" idx="1"/>
          </p:nvPr>
        </p:nvSpPr>
        <p:spPr bwMode="white">
          <a:xfrm>
            <a:off x="378514" y="3017520"/>
            <a:ext cx="5515185" cy="412471"/>
          </a:xfrm>
          <a:prstGeom prst="rect">
            <a:avLst/>
          </a:prstGeom>
        </p:spPr>
        <p:txBody>
          <a:bodyPr tIns="0" bIns="0" anchor="t">
            <a:noAutofit/>
          </a:bodyPr>
          <a:lstStyle>
            <a:lvl1pPr marL="0" indent="0" algn="l">
              <a:buNone/>
              <a:defRPr sz="2000" b="0">
                <a:solidFill>
                  <a:srgbClr val="FFFFFF"/>
                </a:solidFill>
                <a:latin typeface="Calibri"/>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Content Placeholder 10"/>
          <p:cNvSpPr>
            <a:spLocks noGrp="1"/>
          </p:cNvSpPr>
          <p:nvPr>
            <p:ph sz="quarter" idx="10"/>
          </p:nvPr>
        </p:nvSpPr>
        <p:spPr bwMode="white">
          <a:xfrm>
            <a:off x="378514" y="3456432"/>
            <a:ext cx="5515185" cy="311150"/>
          </a:xfrm>
          <a:prstGeom prst="rect">
            <a:avLst/>
          </a:prstGeom>
        </p:spPr>
        <p:txBody>
          <a:bodyPr bIns="0"/>
          <a:lstStyle>
            <a:lvl1pPr marL="0" indent="0">
              <a:buNone/>
              <a:defRPr sz="1600" b="0">
                <a:solidFill>
                  <a:srgbClr val="FFFFFF"/>
                </a:solidFill>
                <a:latin typeface="Calibri"/>
                <a:cs typeface="Calibri"/>
              </a:defRPr>
            </a:lvl1pPr>
            <a:lvl2pPr marL="228600" indent="0">
              <a:buNone/>
              <a:defRPr sz="1400" b="0">
                <a:solidFill>
                  <a:schemeClr val="bg1"/>
                </a:solidFill>
              </a:defRPr>
            </a:lvl2pPr>
            <a:lvl3pPr marL="460375" indent="0">
              <a:buNone/>
              <a:defRPr sz="1400" b="0">
                <a:solidFill>
                  <a:schemeClr val="bg1"/>
                </a:solidFill>
              </a:defRPr>
            </a:lvl3pPr>
            <a:lvl4pPr marL="687388" indent="0">
              <a:buNone/>
              <a:defRPr sz="1400" b="0">
                <a:solidFill>
                  <a:schemeClr val="bg1"/>
                </a:solidFill>
              </a:defRPr>
            </a:lvl4pPr>
            <a:lvl5pPr marL="914400" indent="0">
              <a:buNone/>
              <a:defRPr sz="1400" b="0">
                <a:solidFill>
                  <a:schemeClr val="bg1"/>
                </a:solidFill>
              </a:defRPr>
            </a:lvl5pPr>
          </a:lstStyle>
          <a:p>
            <a:pPr lvl="0"/>
            <a:r>
              <a:rPr lang="en-US" smtClean="0"/>
              <a:t>Click to edit Master text styles</a:t>
            </a:r>
          </a:p>
        </p:txBody>
      </p:sp>
      <p:pic>
        <p:nvPicPr>
          <p:cNvPr id="8" name="Picture 7" descr="BofA_logo_w.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8514" y="4747088"/>
            <a:ext cx="2511266" cy="338781"/>
          </a:xfrm>
          <a:prstGeom prst="rect">
            <a:avLst/>
          </a:prstGeom>
        </p:spPr>
      </p:pic>
    </p:spTree>
    <p:extLst>
      <p:ext uri="{BB962C8B-B14F-4D97-AF65-F5344CB8AC3E}">
        <p14:creationId xmlns:p14="http://schemas.microsoft.com/office/powerpoint/2010/main" val="1055402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3209073" y="1179575"/>
            <a:ext cx="5603139" cy="4946587"/>
          </a:xfrm>
        </p:spPr>
        <p:txBody>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3"/>
          <p:cNvSpPr>
            <a:spLocks noGrp="1"/>
          </p:cNvSpPr>
          <p:nvPr>
            <p:ph type="body" sz="quarter" idx="14" hasCustomPrompt="1"/>
          </p:nvPr>
        </p:nvSpPr>
        <p:spPr>
          <a:xfrm>
            <a:off x="329184" y="1179576"/>
            <a:ext cx="2650670" cy="4946587"/>
          </a:xfrm>
        </p:spPr>
        <p:txBody>
          <a:bodyPr/>
          <a:lstStyle>
            <a:lvl1pPr marL="0" indent="0">
              <a:buNone/>
              <a:defRPr sz="1600" b="1">
                <a:solidFill>
                  <a:schemeClr val="accent3"/>
                </a:solidFill>
              </a:defRPr>
            </a:lvl1pPr>
          </a:lstStyle>
          <a:p>
            <a:pPr lvl="0"/>
            <a:r>
              <a:rPr lang="en-US" dirty="0" smtClean="0"/>
              <a:t>Click to edit master style</a:t>
            </a:r>
            <a:endParaRPr lang="en-US" dirty="0"/>
          </a:p>
        </p:txBody>
      </p:sp>
      <p:sp>
        <p:nvSpPr>
          <p:cNvPr id="7" name="Date Placeholder 6"/>
          <p:cNvSpPr>
            <a:spLocks noGrp="1"/>
          </p:cNvSpPr>
          <p:nvPr>
            <p:ph type="dt" sz="half" idx="15"/>
          </p:nvPr>
        </p:nvSpPr>
        <p:spPr/>
        <p:txBody>
          <a:bodyPr/>
          <a:lstStyle/>
          <a:p>
            <a:fld id="{5358D182-E9DA-5543-802D-983B4CBE9988}" type="datetime3">
              <a:rPr lang="en-US" smtClean="0"/>
              <a:pPr/>
              <a:t>1 March 2018</a:t>
            </a:fld>
            <a:endParaRPr lang="en-US"/>
          </a:p>
        </p:txBody>
      </p:sp>
      <p:sp>
        <p:nvSpPr>
          <p:cNvPr id="8" name="Footer Placeholder 7"/>
          <p:cNvSpPr>
            <a:spLocks noGrp="1"/>
          </p:cNvSpPr>
          <p:nvPr>
            <p:ph type="ftr" sz="quarter" idx="16"/>
          </p:nvPr>
        </p:nvSpPr>
        <p:spPr/>
        <p:txBody>
          <a:bodyPr/>
          <a:lstStyle/>
          <a:p>
            <a:pPr>
              <a:defRPr/>
            </a:pPr>
            <a:r>
              <a:rPr lang="en-US" dirty="0" smtClean="0"/>
              <a:t>Bank of America: For Internal Use Only</a:t>
            </a:r>
            <a:endParaRPr lang="en-US" dirty="0"/>
          </a:p>
        </p:txBody>
      </p:sp>
      <p:sp>
        <p:nvSpPr>
          <p:cNvPr id="9" name="Slide Number Placeholder 8"/>
          <p:cNvSpPr>
            <a:spLocks noGrp="1"/>
          </p:cNvSpPr>
          <p:nvPr>
            <p:ph type="sldNum" sz="quarter" idx="17"/>
          </p:nvPr>
        </p:nvSpPr>
        <p:spPr/>
        <p:txBody>
          <a:bodyPr/>
          <a:lstStyle/>
          <a:p>
            <a:fld id="{E3F9CDB7-52C7-407A-9D61-3D60DE0C9C88}" type="slidenum">
              <a:rPr lang="en-US" smtClean="0"/>
              <a:pPr/>
              <a:t>‹#›</a:t>
            </a:fld>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4733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Text Placeholder 13"/>
          <p:cNvSpPr>
            <a:spLocks noGrp="1"/>
          </p:cNvSpPr>
          <p:nvPr>
            <p:ph type="body" sz="quarter" idx="14" hasCustomPrompt="1"/>
          </p:nvPr>
        </p:nvSpPr>
        <p:spPr>
          <a:xfrm>
            <a:off x="325438" y="1179576"/>
            <a:ext cx="2657475" cy="4956175"/>
          </a:xfrm>
        </p:spPr>
        <p:txBody>
          <a:bodyPr/>
          <a:lstStyle>
            <a:lvl1pPr marL="0" indent="0">
              <a:buNone/>
              <a:defRPr sz="1600" b="1">
                <a:solidFill>
                  <a:schemeClr val="accent3"/>
                </a:solidFill>
              </a:defRPr>
            </a:lvl1pPr>
          </a:lstStyle>
          <a:p>
            <a:pPr lvl="0"/>
            <a:r>
              <a:rPr lang="en-US" dirty="0" smtClean="0"/>
              <a:t>Click to edit master style</a:t>
            </a:r>
            <a:endParaRPr lang="en-US" dirty="0"/>
          </a:p>
        </p:txBody>
      </p:sp>
      <p:sp>
        <p:nvSpPr>
          <p:cNvPr id="6" name="Picture Placeholder 5"/>
          <p:cNvSpPr>
            <a:spLocks noGrp="1"/>
          </p:cNvSpPr>
          <p:nvPr>
            <p:ph type="pic" sz="quarter" idx="15"/>
          </p:nvPr>
        </p:nvSpPr>
        <p:spPr>
          <a:xfrm>
            <a:off x="3205163" y="1179576"/>
            <a:ext cx="5601628" cy="4956174"/>
          </a:xfrm>
          <a:noFill/>
        </p:spPr>
        <p:txBody>
          <a:bodyPr/>
          <a:lstStyle>
            <a:lvl1pPr marL="0" indent="0">
              <a:buNone/>
              <a:defRPr sz="1600"/>
            </a:lvl1pPr>
          </a:lstStyle>
          <a:p>
            <a:r>
              <a:rPr lang="en-US" smtClean="0"/>
              <a:t>Click icon to add picture</a:t>
            </a:r>
            <a:endParaRPr lang="en-US" dirty="0"/>
          </a:p>
        </p:txBody>
      </p:sp>
      <p:sp>
        <p:nvSpPr>
          <p:cNvPr id="7" name="Date Placeholder 6"/>
          <p:cNvSpPr>
            <a:spLocks noGrp="1"/>
          </p:cNvSpPr>
          <p:nvPr>
            <p:ph type="dt" sz="half" idx="16"/>
          </p:nvPr>
        </p:nvSpPr>
        <p:spPr/>
        <p:txBody>
          <a:bodyPr/>
          <a:lstStyle/>
          <a:p>
            <a:fld id="{1E300BA7-BD26-4C4F-AA54-4A9986B61A0E}" type="datetime3">
              <a:rPr lang="en-US" smtClean="0"/>
              <a:pPr/>
              <a:t>1 March 2018</a:t>
            </a:fld>
            <a:endParaRPr lang="en-US"/>
          </a:p>
        </p:txBody>
      </p:sp>
      <p:sp>
        <p:nvSpPr>
          <p:cNvPr id="8" name="Footer Placeholder 7"/>
          <p:cNvSpPr>
            <a:spLocks noGrp="1"/>
          </p:cNvSpPr>
          <p:nvPr>
            <p:ph type="ftr" sz="quarter" idx="17"/>
          </p:nvPr>
        </p:nvSpPr>
        <p:spPr/>
        <p:txBody>
          <a:bodyPr/>
          <a:lstStyle/>
          <a:p>
            <a:pPr>
              <a:defRPr/>
            </a:pPr>
            <a:r>
              <a:rPr lang="en-US" dirty="0" smtClean="0"/>
              <a:t>Bank of America: For Internal Use Only</a:t>
            </a:r>
            <a:endParaRPr lang="en-US" dirty="0"/>
          </a:p>
        </p:txBody>
      </p:sp>
      <p:sp>
        <p:nvSpPr>
          <p:cNvPr id="9" name="Slide Number Placeholder 8"/>
          <p:cNvSpPr>
            <a:spLocks noGrp="1"/>
          </p:cNvSpPr>
          <p:nvPr>
            <p:ph type="sldNum" sz="quarter" idx="18"/>
          </p:nvPr>
        </p:nvSpPr>
        <p:spPr/>
        <p:txBody>
          <a:bodyPr/>
          <a:lstStyle/>
          <a:p>
            <a:fld id="{E3F9CDB7-52C7-407A-9D61-3D60DE0C9C88}" type="slidenum">
              <a:rPr lang="en-US" smtClean="0"/>
              <a:pPr/>
              <a:t>‹#›</a:t>
            </a:fld>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62536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ack Page">
    <p:spTree>
      <p:nvGrpSpPr>
        <p:cNvPr id="1" name=""/>
        <p:cNvGrpSpPr/>
        <p:nvPr/>
      </p:nvGrpSpPr>
      <p:grpSpPr>
        <a:xfrm>
          <a:off x="0" y="0"/>
          <a:ext cx="0" cy="0"/>
          <a:chOff x="0" y="0"/>
          <a:chExt cx="0" cy="0"/>
        </a:xfrm>
      </p:grpSpPr>
      <p:pic>
        <p:nvPicPr>
          <p:cNvPr id="6" name="Picture 5" descr="BoA_cover_multi_print.e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1556" cy="6871732"/>
          </a:xfrm>
          <a:prstGeom prst="rect">
            <a:avLst/>
          </a:prstGeom>
        </p:spPr>
      </p:pic>
      <p:pic>
        <p:nvPicPr>
          <p:cNvPr id="5" name="Picture 4" descr="BofA_logo_w.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54346" y="2752903"/>
            <a:ext cx="5235309" cy="706273"/>
          </a:xfrm>
          <a:prstGeom prst="rect">
            <a:avLst/>
          </a:prstGeom>
        </p:spPr>
      </p:pic>
    </p:spTree>
    <p:extLst>
      <p:ext uri="{BB962C8B-B14F-4D97-AF65-F5344CB8AC3E}">
        <p14:creationId xmlns:p14="http://schemas.microsoft.com/office/powerpoint/2010/main" val="1907607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748" y="1179576"/>
            <a:ext cx="8474043" cy="4946904"/>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dirty="0"/>
          </a:p>
        </p:txBody>
      </p:sp>
      <p:sp>
        <p:nvSpPr>
          <p:cNvPr id="7" name="Date Placeholder 6"/>
          <p:cNvSpPr>
            <a:spLocks noGrp="1"/>
          </p:cNvSpPr>
          <p:nvPr>
            <p:ph type="dt" sz="half" idx="10"/>
          </p:nvPr>
        </p:nvSpPr>
        <p:spPr/>
        <p:txBody>
          <a:bodyPr/>
          <a:lstStyle/>
          <a:p>
            <a:fld id="{F38D4E48-64D5-B740-B720-225300AE2FD6}" type="datetime3">
              <a:rPr lang="en-US" smtClean="0"/>
              <a:pPr/>
              <a:t>1 March 2018</a:t>
            </a:fld>
            <a:endParaRPr lang="en-US" dirty="0"/>
          </a:p>
        </p:txBody>
      </p:sp>
      <p:sp>
        <p:nvSpPr>
          <p:cNvPr id="8" name="Footer Placeholder 7"/>
          <p:cNvSpPr>
            <a:spLocks noGrp="1"/>
          </p:cNvSpPr>
          <p:nvPr>
            <p:ph type="ftr" sz="quarter" idx="11"/>
          </p:nvPr>
        </p:nvSpPr>
        <p:spPr/>
        <p:txBody>
          <a:bodyPr/>
          <a:lstStyle/>
          <a:p>
            <a:pPr>
              <a:defRPr/>
            </a:pPr>
            <a:r>
              <a:rPr lang="en-US" dirty="0" smtClean="0"/>
              <a:t>Bank of America: For Internal Use Only</a:t>
            </a:r>
            <a:endParaRPr lang="en-US" dirty="0"/>
          </a:p>
        </p:txBody>
      </p:sp>
      <p:sp>
        <p:nvSpPr>
          <p:cNvPr id="9" name="Slide Number Placeholder 8"/>
          <p:cNvSpPr>
            <a:spLocks noGrp="1"/>
          </p:cNvSpPr>
          <p:nvPr>
            <p:ph type="sldNum" sz="quarter" idx="12"/>
          </p:nvPr>
        </p:nvSpPr>
        <p:spPr/>
        <p:txBody>
          <a:bodyPr/>
          <a:lstStyle/>
          <a:p>
            <a:fld id="{E3F9CDB7-52C7-407A-9D61-3D60DE0C9C88}"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rt Slide with Denomina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748" y="1546099"/>
            <a:ext cx="8476488" cy="4580064"/>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C0E511-6839-9841-B4A3-D6A5D0421DE1}" type="datetime3">
              <a:rPr lang="en-US" smtClean="0"/>
              <a:pPr/>
              <a:t>1 March 2018</a:t>
            </a:fld>
            <a:endParaRPr lang="en-US"/>
          </a:p>
        </p:txBody>
      </p:sp>
      <p:sp>
        <p:nvSpPr>
          <p:cNvPr id="8" name="Footer Placeholder 7"/>
          <p:cNvSpPr>
            <a:spLocks noGrp="1"/>
          </p:cNvSpPr>
          <p:nvPr>
            <p:ph type="ftr" sz="quarter" idx="11"/>
          </p:nvPr>
        </p:nvSpPr>
        <p:spPr/>
        <p:txBody>
          <a:bodyPr/>
          <a:lstStyle/>
          <a:p>
            <a:pPr>
              <a:defRPr/>
            </a:pPr>
            <a:r>
              <a:rPr lang="en-US" dirty="0" smtClean="0"/>
              <a:t>Bank of America: For Internal Use Only</a:t>
            </a:r>
            <a:endParaRPr lang="en-US" dirty="0"/>
          </a:p>
        </p:txBody>
      </p:sp>
      <p:sp>
        <p:nvSpPr>
          <p:cNvPr id="9" name="Slide Number Placeholder 8"/>
          <p:cNvSpPr>
            <a:spLocks noGrp="1"/>
          </p:cNvSpPr>
          <p:nvPr>
            <p:ph type="sldNum" sz="quarter" idx="12"/>
          </p:nvPr>
        </p:nvSpPr>
        <p:spPr/>
        <p:txBody>
          <a:bodyPr/>
          <a:lstStyle/>
          <a:p>
            <a:fld id="{E3F9CDB7-52C7-407A-9D61-3D60DE0C9C88}" type="slidenum">
              <a:rPr lang="en-US" smtClean="0"/>
              <a:pPr/>
              <a:t>‹#›</a:t>
            </a:fld>
            <a:endParaRPr lang="en-US" dirty="0"/>
          </a:p>
        </p:txBody>
      </p:sp>
      <p:sp>
        <p:nvSpPr>
          <p:cNvPr id="10" name="Text Placeholder 13"/>
          <p:cNvSpPr>
            <a:spLocks noGrp="1"/>
          </p:cNvSpPr>
          <p:nvPr>
            <p:ph type="body" sz="quarter" idx="19" hasCustomPrompt="1"/>
          </p:nvPr>
        </p:nvSpPr>
        <p:spPr>
          <a:xfrm>
            <a:off x="332748" y="1179576"/>
            <a:ext cx="8476488" cy="365760"/>
          </a:xfrm>
        </p:spPr>
        <p:txBody>
          <a:bodyPr/>
          <a:lstStyle>
            <a:lvl1pPr marL="0" indent="0">
              <a:buNone/>
              <a:defRPr sz="1600" b="0">
                <a:solidFill>
                  <a:schemeClr val="accent3"/>
                </a:solidFill>
              </a:defRPr>
            </a:lvl1pPr>
          </a:lstStyle>
          <a:p>
            <a:pPr lvl="0"/>
            <a:r>
              <a:rPr lang="en-US" dirty="0" smtClean="0"/>
              <a:t>(enter value denomination)</a:t>
            </a:r>
            <a:endParaRPr lang="en-US" dirty="0"/>
          </a:p>
        </p:txBody>
      </p:sp>
      <p:sp>
        <p:nvSpPr>
          <p:cNvPr id="2" name="Title 1"/>
          <p:cNvSpPr>
            <a:spLocks noGrp="1"/>
          </p:cNvSpPr>
          <p:nvPr>
            <p:ph type="title"/>
          </p:nvPr>
        </p:nvSpPr>
        <p:spPr>
          <a:xfrm>
            <a:off x="332748" y="109728"/>
            <a:ext cx="8474043" cy="810923"/>
          </a:xfrm>
        </p:spPr>
        <p:txBody>
          <a:bodyPr/>
          <a:lstStyle/>
          <a:p>
            <a:r>
              <a:rPr lang="en-US" smtClean="0"/>
              <a:t>Click to edit Master title style</a:t>
            </a:r>
            <a:endParaRPr lang="en-US"/>
          </a:p>
        </p:txBody>
      </p:sp>
    </p:spTree>
    <p:extLst>
      <p:ext uri="{BB962C8B-B14F-4D97-AF65-F5344CB8AC3E}">
        <p14:creationId xmlns:p14="http://schemas.microsoft.com/office/powerpoint/2010/main" val="4209074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748" y="1608900"/>
            <a:ext cx="4114800" cy="4517263"/>
          </a:xfrm>
          <a:prstGeom prst="rect">
            <a:avLst/>
          </a:prstGeom>
        </p:spPr>
        <p:txBody>
          <a:bodyPr vert="horz" lIns="0" tIns="45720" rIns="0" bIns="45720" rtlCol="0">
            <a:noAutofit/>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6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3"/>
          </p:nvPr>
        </p:nvSpPr>
        <p:spPr>
          <a:xfrm>
            <a:off x="4691991" y="1608900"/>
            <a:ext cx="4114800" cy="4517263"/>
          </a:xfrm>
          <a:prstGeom prst="rect">
            <a:avLst/>
          </a:prstGeom>
        </p:spPr>
        <p:txBody>
          <a:bodyPr vert="horz" lIns="0" tIns="45720" rIns="0" bIns="45720" rtlCol="0">
            <a:noAutofit/>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6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4"/>
          </p:nvPr>
        </p:nvSpPr>
        <p:spPr/>
        <p:txBody>
          <a:bodyPr/>
          <a:lstStyle/>
          <a:p>
            <a:fld id="{61D5C3F6-F33D-C546-ADA3-0E7D45A8A3A1}" type="datetime3">
              <a:rPr lang="en-US" smtClean="0"/>
              <a:pPr/>
              <a:t>1 March 2018</a:t>
            </a:fld>
            <a:endParaRPr lang="en-US"/>
          </a:p>
        </p:txBody>
      </p:sp>
      <p:sp>
        <p:nvSpPr>
          <p:cNvPr id="9" name="Footer Placeholder 8"/>
          <p:cNvSpPr>
            <a:spLocks noGrp="1"/>
          </p:cNvSpPr>
          <p:nvPr>
            <p:ph type="ftr" sz="quarter" idx="15"/>
          </p:nvPr>
        </p:nvSpPr>
        <p:spPr/>
        <p:txBody>
          <a:bodyPr/>
          <a:lstStyle/>
          <a:p>
            <a:pPr>
              <a:defRPr/>
            </a:pPr>
            <a:r>
              <a:rPr lang="en-US" dirty="0" smtClean="0"/>
              <a:t>Bank of America: For Internal Use Only</a:t>
            </a:r>
            <a:endParaRPr lang="en-US" dirty="0"/>
          </a:p>
        </p:txBody>
      </p:sp>
      <p:sp>
        <p:nvSpPr>
          <p:cNvPr id="10" name="Slide Number Placeholder 9"/>
          <p:cNvSpPr>
            <a:spLocks noGrp="1"/>
          </p:cNvSpPr>
          <p:nvPr>
            <p:ph type="sldNum" sz="quarter" idx="16"/>
          </p:nvPr>
        </p:nvSpPr>
        <p:spPr/>
        <p:txBody>
          <a:bodyPr/>
          <a:lstStyle/>
          <a:p>
            <a:fld id="{E3F9CDB7-52C7-407A-9D61-3D60DE0C9C88}" type="slidenum">
              <a:rPr lang="en-US" smtClean="0"/>
              <a:pPr/>
              <a:t>‹#›</a:t>
            </a:fld>
            <a:endParaRPr lang="en-US" dirty="0"/>
          </a:p>
        </p:txBody>
      </p:sp>
      <p:sp>
        <p:nvSpPr>
          <p:cNvPr id="12" name="Text Placeholder 16"/>
          <p:cNvSpPr>
            <a:spLocks noGrp="1"/>
          </p:cNvSpPr>
          <p:nvPr>
            <p:ph type="body" sz="quarter" idx="17" hasCustomPrompt="1"/>
          </p:nvPr>
        </p:nvSpPr>
        <p:spPr>
          <a:xfrm>
            <a:off x="332748" y="1179576"/>
            <a:ext cx="4114800" cy="365760"/>
          </a:xfrm>
        </p:spPr>
        <p:txBody>
          <a:bodyPr/>
          <a:lstStyle>
            <a:lvl1pPr marL="0" marR="0" indent="0" algn="l" defTabSz="914400" rtl="0" eaLnBrk="1" fontAlgn="auto" latinLnBrk="0" hangingPunct="1">
              <a:lnSpc>
                <a:spcPct val="100000"/>
              </a:lnSpc>
              <a:spcBef>
                <a:spcPts val="0"/>
              </a:spcBef>
              <a:spcAft>
                <a:spcPts val="0"/>
              </a:spcAft>
              <a:buClrTx/>
              <a:buSzTx/>
              <a:buFont typeface="Arial"/>
              <a:buNone/>
              <a:tabLst/>
              <a:defRPr sz="1600" b="1">
                <a:solidFill>
                  <a:srgbClr val="0073CF"/>
                </a:solidFill>
              </a:defRPr>
            </a:lvl1pPr>
          </a:lstStyle>
          <a:p>
            <a:pPr lvl="0"/>
            <a:r>
              <a:rPr lang="en-US" dirty="0" smtClean="0"/>
              <a:t>(enter value denomination)</a:t>
            </a:r>
            <a:endParaRPr lang="en-US" dirty="0"/>
          </a:p>
        </p:txBody>
      </p:sp>
      <p:sp>
        <p:nvSpPr>
          <p:cNvPr id="13" name="Text Placeholder 20"/>
          <p:cNvSpPr>
            <a:spLocks noGrp="1"/>
          </p:cNvSpPr>
          <p:nvPr>
            <p:ph type="body" sz="quarter" idx="19" hasCustomPrompt="1"/>
          </p:nvPr>
        </p:nvSpPr>
        <p:spPr>
          <a:xfrm>
            <a:off x="4691991" y="1179576"/>
            <a:ext cx="4114800" cy="365760"/>
          </a:xfrm>
        </p:spPr>
        <p:txBody>
          <a:bodyPr/>
          <a:lstStyle>
            <a:lvl1pPr marL="0" indent="0">
              <a:buNone/>
              <a:defRPr sz="1600" b="1">
                <a:solidFill>
                  <a:schemeClr val="accent3"/>
                </a:solidFill>
              </a:defRPr>
            </a:lvl1pPr>
          </a:lstStyle>
          <a:p>
            <a:pPr lvl="0"/>
            <a:r>
              <a:rPr lang="en-US" dirty="0" smtClean="0"/>
              <a:t>(enter value denomination)</a:t>
            </a:r>
            <a:endParaRPr lang="en-US" dirty="0"/>
          </a:p>
        </p:txBody>
      </p:sp>
      <p:sp>
        <p:nvSpPr>
          <p:cNvPr id="2" name="Title 1"/>
          <p:cNvSpPr>
            <a:spLocks noGrp="1"/>
          </p:cNvSpPr>
          <p:nvPr>
            <p:ph type="title"/>
          </p:nvPr>
        </p:nvSpPr>
        <p:spPr>
          <a:xfrm>
            <a:off x="332748" y="109728"/>
            <a:ext cx="8474043" cy="810923"/>
          </a:xfrm>
        </p:spPr>
        <p:txBody>
          <a:bodyPr/>
          <a:lstStyle/>
          <a:p>
            <a:r>
              <a:rPr lang="en-US" smtClean="0"/>
              <a:t>Click to edit Master title style</a:t>
            </a:r>
            <a:endParaRPr lang="en-US"/>
          </a:p>
        </p:txBody>
      </p:sp>
    </p:spTree>
    <p:extLst>
      <p:ext uri="{BB962C8B-B14F-4D97-AF65-F5344CB8AC3E}">
        <p14:creationId xmlns:p14="http://schemas.microsoft.com/office/powerpoint/2010/main" val="2881206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748" y="1541942"/>
            <a:ext cx="4114800" cy="2051951"/>
          </a:xfrm>
          <a:prstGeom prst="rect">
            <a:avLst/>
          </a:prstGeom>
        </p:spPr>
        <p:txBody>
          <a:bodyPr vert="horz" lIns="0" tIns="45720" rIns="0" bIns="45720" rtlCol="0">
            <a:noAutofit/>
          </a:bodyPr>
          <a:lstStyle>
            <a:lvl1pPr marL="285750" indent="-285750">
              <a:lnSpc>
                <a:spcPct val="100000"/>
              </a:lnSpc>
              <a:buFont typeface="Arial"/>
              <a:buChar char="•"/>
              <a:defRPr lang="en-US" sz="1600" b="0" dirty="0" smtClean="0">
                <a:solidFill>
                  <a:schemeClr val="tx1"/>
                </a:solidFill>
              </a:defRPr>
            </a:lvl1pPr>
            <a:lvl2pPr>
              <a:lnSpc>
                <a:spcPct val="100000"/>
              </a:lnSpc>
              <a:defRPr lang="en-US" sz="1600" dirty="0" smtClean="0"/>
            </a:lvl2pPr>
            <a:lvl3pPr>
              <a:lnSpc>
                <a:spcPct val="100000"/>
              </a:lnSpc>
              <a:defRPr lang="en-US" sz="1600" dirty="0" smtClean="0"/>
            </a:lvl3pPr>
            <a:lvl4pPr>
              <a:lnSpc>
                <a:spcPct val="100000"/>
              </a:lnSpc>
              <a:defRPr lang="en-US" sz="1600" dirty="0" smtClean="0"/>
            </a:lvl4pPr>
            <a:lvl5pPr>
              <a:lnSpc>
                <a:spcPct val="100000"/>
              </a:lnSpc>
              <a:defRPr lang="en-US" sz="16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3"/>
          </p:nvPr>
        </p:nvSpPr>
        <p:spPr>
          <a:xfrm>
            <a:off x="4691991" y="1541942"/>
            <a:ext cx="4114800" cy="2057400"/>
          </a:xfrm>
          <a:prstGeom prst="rect">
            <a:avLst/>
          </a:prstGeom>
        </p:spPr>
        <p:txBody>
          <a:bodyPr vert="horz" lIns="0" tIns="45720" rIns="0" bIns="45720" rtlCol="0">
            <a:noAutofit/>
          </a:bodyPr>
          <a:lstStyle>
            <a:lvl1pPr marL="285750" indent="-285750">
              <a:lnSpc>
                <a:spcPct val="100000"/>
              </a:lnSpc>
              <a:buFont typeface="Arial"/>
              <a:buChar char="•"/>
              <a:defRPr lang="en-US" sz="1600" b="0" dirty="0" smtClean="0">
                <a:solidFill>
                  <a:schemeClr val="tx1"/>
                </a:solidFill>
              </a:defRPr>
            </a:lvl1pPr>
            <a:lvl2pPr>
              <a:lnSpc>
                <a:spcPct val="100000"/>
              </a:lnSpc>
              <a:defRPr lang="en-US" sz="1600" dirty="0" smtClean="0"/>
            </a:lvl2pPr>
            <a:lvl3pPr>
              <a:lnSpc>
                <a:spcPct val="100000"/>
              </a:lnSpc>
              <a:defRPr lang="en-US" sz="1600" dirty="0" smtClean="0"/>
            </a:lvl3pPr>
            <a:lvl4pPr>
              <a:lnSpc>
                <a:spcPct val="100000"/>
              </a:lnSpc>
              <a:defRPr lang="en-US" sz="1600" dirty="0" smtClean="0"/>
            </a:lvl4pPr>
            <a:lvl5pPr>
              <a:lnSpc>
                <a:spcPct val="100000"/>
              </a:lnSpc>
              <a:defRPr lang="en-US" sz="16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6"/>
          </p:nvPr>
        </p:nvSpPr>
        <p:spPr>
          <a:xfrm>
            <a:off x="2514600" y="4160815"/>
            <a:ext cx="4114800" cy="2057400"/>
          </a:xfrm>
        </p:spPr>
        <p:txBody>
          <a:bodyPr/>
          <a:lstStyle>
            <a:lvl1pPr marL="285750" indent="-285750">
              <a:lnSpc>
                <a:spcPct val="100000"/>
              </a:lnSpc>
              <a:buFont typeface="Arial"/>
              <a:buChar char="•"/>
              <a:defRPr sz="1600" b="0">
                <a:solidFill>
                  <a:schemeClr val="tx1"/>
                </a:solidFill>
              </a:defRPr>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16"/>
          <p:cNvSpPr>
            <a:spLocks noGrp="1"/>
          </p:cNvSpPr>
          <p:nvPr>
            <p:ph type="body" sz="quarter" idx="17"/>
          </p:nvPr>
        </p:nvSpPr>
        <p:spPr>
          <a:xfrm>
            <a:off x="332748" y="1176183"/>
            <a:ext cx="4114800" cy="365760"/>
          </a:xfrm>
        </p:spPr>
        <p:txBody>
          <a:bodyPr/>
          <a:lstStyle>
            <a:lvl1pPr marL="0" indent="0">
              <a:buNone/>
              <a:defRPr sz="1600" b="1">
                <a:solidFill>
                  <a:srgbClr val="0073CF"/>
                </a:solidFill>
              </a:defRPr>
            </a:lvl1pPr>
          </a:lstStyle>
          <a:p>
            <a:pPr lvl="0"/>
            <a:r>
              <a:rPr lang="en-US" smtClean="0"/>
              <a:t>Click to edit Master text styles</a:t>
            </a:r>
          </a:p>
        </p:txBody>
      </p:sp>
      <p:sp>
        <p:nvSpPr>
          <p:cNvPr id="19" name="Text Placeholder 18"/>
          <p:cNvSpPr>
            <a:spLocks noGrp="1"/>
          </p:cNvSpPr>
          <p:nvPr>
            <p:ph type="body" sz="quarter" idx="18"/>
          </p:nvPr>
        </p:nvSpPr>
        <p:spPr>
          <a:xfrm>
            <a:off x="2514600" y="3789927"/>
            <a:ext cx="4114800" cy="365760"/>
          </a:xfrm>
        </p:spPr>
        <p:txBody>
          <a:bodyPr/>
          <a:lstStyle>
            <a:lvl1pPr marL="0" indent="0">
              <a:buNone/>
              <a:defRPr sz="1600" b="1">
                <a:solidFill>
                  <a:schemeClr val="accent3"/>
                </a:solidFill>
              </a:defRPr>
            </a:lvl1pPr>
          </a:lstStyle>
          <a:p>
            <a:pPr lvl="0"/>
            <a:r>
              <a:rPr lang="en-US" smtClean="0"/>
              <a:t>Click to edit Master text styles</a:t>
            </a:r>
          </a:p>
        </p:txBody>
      </p:sp>
      <p:sp>
        <p:nvSpPr>
          <p:cNvPr id="21" name="Text Placeholder 20"/>
          <p:cNvSpPr>
            <a:spLocks noGrp="1"/>
          </p:cNvSpPr>
          <p:nvPr>
            <p:ph type="body" sz="quarter" idx="19"/>
          </p:nvPr>
        </p:nvSpPr>
        <p:spPr>
          <a:xfrm>
            <a:off x="4691991" y="1176183"/>
            <a:ext cx="4114800" cy="365760"/>
          </a:xfrm>
        </p:spPr>
        <p:txBody>
          <a:bodyPr/>
          <a:lstStyle>
            <a:lvl1pPr marL="0" indent="0">
              <a:buNone/>
              <a:defRPr sz="1600" b="1">
                <a:solidFill>
                  <a:schemeClr val="accent3"/>
                </a:solidFill>
              </a:defRPr>
            </a:lvl1pPr>
          </a:lstStyle>
          <a:p>
            <a:pPr lvl="0"/>
            <a:r>
              <a:rPr lang="en-US" smtClean="0"/>
              <a:t>Click to edit Master text styles</a:t>
            </a:r>
          </a:p>
        </p:txBody>
      </p:sp>
      <p:sp>
        <p:nvSpPr>
          <p:cNvPr id="8" name="Date Placeholder 7"/>
          <p:cNvSpPr>
            <a:spLocks noGrp="1"/>
          </p:cNvSpPr>
          <p:nvPr>
            <p:ph type="dt" sz="half" idx="20"/>
          </p:nvPr>
        </p:nvSpPr>
        <p:spPr/>
        <p:txBody>
          <a:bodyPr/>
          <a:lstStyle/>
          <a:p>
            <a:fld id="{A0CD2E00-7929-7148-92A5-B6D234735F81}" type="datetime3">
              <a:rPr lang="en-US" smtClean="0"/>
              <a:pPr/>
              <a:t>1 March 2018</a:t>
            </a:fld>
            <a:endParaRPr lang="en-US"/>
          </a:p>
        </p:txBody>
      </p:sp>
      <p:sp>
        <p:nvSpPr>
          <p:cNvPr id="9" name="Footer Placeholder 8"/>
          <p:cNvSpPr>
            <a:spLocks noGrp="1"/>
          </p:cNvSpPr>
          <p:nvPr>
            <p:ph type="ftr" sz="quarter" idx="21"/>
          </p:nvPr>
        </p:nvSpPr>
        <p:spPr/>
        <p:txBody>
          <a:bodyPr/>
          <a:lstStyle/>
          <a:p>
            <a:pPr>
              <a:defRPr/>
            </a:pPr>
            <a:r>
              <a:rPr lang="en-US" dirty="0" smtClean="0"/>
              <a:t>Bank of America: For Internal Use Only</a:t>
            </a:r>
            <a:endParaRPr lang="en-US" dirty="0"/>
          </a:p>
        </p:txBody>
      </p:sp>
      <p:sp>
        <p:nvSpPr>
          <p:cNvPr id="10" name="Slide Number Placeholder 9"/>
          <p:cNvSpPr>
            <a:spLocks noGrp="1"/>
          </p:cNvSpPr>
          <p:nvPr>
            <p:ph type="sldNum" sz="quarter" idx="22"/>
          </p:nvPr>
        </p:nvSpPr>
        <p:spPr/>
        <p:txBody>
          <a:bodyPr/>
          <a:lstStyle/>
          <a:p>
            <a:fld id="{E3F9CDB7-52C7-407A-9D61-3D60DE0C9C88}" type="slidenum">
              <a:rPr lang="en-US" smtClean="0"/>
              <a:pPr/>
              <a:t>‹#›</a:t>
            </a:fld>
            <a:endParaRPr lang="en-US" dirty="0"/>
          </a:p>
        </p:txBody>
      </p:sp>
      <p:sp>
        <p:nvSpPr>
          <p:cNvPr id="2" name="Title 1"/>
          <p:cNvSpPr>
            <a:spLocks noGrp="1"/>
          </p:cNvSpPr>
          <p:nvPr>
            <p:ph type="title"/>
          </p:nvPr>
        </p:nvSpPr>
        <p:spPr>
          <a:xfrm>
            <a:off x="332748" y="109728"/>
            <a:ext cx="8474043" cy="810923"/>
          </a:xfrm>
        </p:spPr>
        <p:txBody>
          <a:bodyPr/>
          <a:lstStyle/>
          <a:p>
            <a:r>
              <a:rPr lang="en-US" smtClean="0"/>
              <a:t>Click to edit Master title style</a:t>
            </a:r>
            <a:endParaRPr lang="en-US"/>
          </a:p>
        </p:txBody>
      </p:sp>
    </p:spTree>
    <p:extLst>
      <p:ext uri="{BB962C8B-B14F-4D97-AF65-F5344CB8AC3E}">
        <p14:creationId xmlns:p14="http://schemas.microsoft.com/office/powerpoint/2010/main" val="1162076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748" y="1541943"/>
            <a:ext cx="4114800" cy="1828800"/>
          </a:xfrm>
          <a:prstGeom prst="rect">
            <a:avLst/>
          </a:prstGeom>
        </p:spPr>
        <p:txBody>
          <a:bodyPr vert="horz" lIns="0" tIns="45720" rIns="0" bIns="45720" rtlCol="0">
            <a:noAutofit/>
          </a:bodyPr>
          <a:lstStyle>
            <a:lvl1pPr marL="285750" indent="-285750">
              <a:lnSpc>
                <a:spcPct val="100000"/>
              </a:lnSpc>
              <a:buFont typeface="Arial"/>
              <a:buChar char="•"/>
              <a:defRPr lang="en-US" sz="1400" b="0" dirty="0" smtClean="0">
                <a:solidFill>
                  <a:schemeClr val="tx1"/>
                </a:solidFill>
              </a:defRPr>
            </a:lvl1pPr>
            <a:lvl2pPr>
              <a:lnSpc>
                <a:spcPct val="100000"/>
              </a:lnSpc>
              <a:defRPr lang="en-US" sz="1400" dirty="0" smtClean="0"/>
            </a:lvl2pPr>
            <a:lvl3pPr>
              <a:lnSpc>
                <a:spcPct val="100000"/>
              </a:lnSpc>
              <a:defRPr lang="en-US" sz="1400" dirty="0" smtClean="0"/>
            </a:lvl3pPr>
            <a:lvl4pPr>
              <a:lnSpc>
                <a:spcPct val="100000"/>
              </a:lnSpc>
              <a:defRPr lang="en-US" sz="1400" dirty="0" smtClean="0"/>
            </a:lvl4pPr>
            <a:lvl5pPr>
              <a:lnSpc>
                <a:spcPct val="100000"/>
              </a:lnSpc>
              <a:defRPr lang="en-US" sz="14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3"/>
          </p:nvPr>
        </p:nvSpPr>
        <p:spPr>
          <a:xfrm>
            <a:off x="4691991" y="1541943"/>
            <a:ext cx="4114800" cy="1828800"/>
          </a:xfrm>
          <a:prstGeom prst="rect">
            <a:avLst/>
          </a:prstGeom>
        </p:spPr>
        <p:txBody>
          <a:bodyPr vert="horz" lIns="0" tIns="45720" rIns="0" bIns="45720" rtlCol="0">
            <a:noAutofit/>
          </a:bodyPr>
          <a:lstStyle>
            <a:lvl1pPr marL="285750" indent="-285750">
              <a:lnSpc>
                <a:spcPct val="100000"/>
              </a:lnSpc>
              <a:buFont typeface="Arial"/>
              <a:buChar char="•"/>
              <a:defRPr lang="en-US" sz="1400" b="0" dirty="0" smtClean="0">
                <a:solidFill>
                  <a:schemeClr val="tx1"/>
                </a:solidFill>
              </a:defRPr>
            </a:lvl1pPr>
            <a:lvl2pPr>
              <a:lnSpc>
                <a:spcPct val="100000"/>
              </a:lnSpc>
              <a:defRPr lang="en-US" sz="1400" dirty="0" smtClean="0"/>
            </a:lvl2pPr>
            <a:lvl3pPr>
              <a:lnSpc>
                <a:spcPct val="100000"/>
              </a:lnSpc>
              <a:defRPr lang="en-US" sz="1400" dirty="0" smtClean="0"/>
            </a:lvl3pPr>
            <a:lvl4pPr>
              <a:lnSpc>
                <a:spcPct val="100000"/>
              </a:lnSpc>
              <a:defRPr lang="en-US" sz="1400" dirty="0" smtClean="0"/>
            </a:lvl4pPr>
            <a:lvl5pPr>
              <a:lnSpc>
                <a:spcPct val="100000"/>
              </a:lnSpc>
              <a:defRPr lang="en-US" sz="14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8"/>
          <p:cNvSpPr>
            <a:spLocks noGrp="1"/>
          </p:cNvSpPr>
          <p:nvPr>
            <p:ph sz="quarter" idx="17"/>
          </p:nvPr>
        </p:nvSpPr>
        <p:spPr>
          <a:xfrm>
            <a:off x="332748" y="4030868"/>
            <a:ext cx="4114800" cy="1828800"/>
          </a:xfrm>
        </p:spPr>
        <p:txBody>
          <a:bodyPr/>
          <a:lstStyle>
            <a:lvl1pPr marL="285750" indent="-285750">
              <a:lnSpc>
                <a:spcPct val="100000"/>
              </a:lnSpc>
              <a:buFont typeface="Arial"/>
              <a:buChar char="•"/>
              <a:defRPr sz="14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8"/>
          </p:nvPr>
        </p:nvSpPr>
        <p:spPr>
          <a:xfrm>
            <a:off x="4691991" y="4030868"/>
            <a:ext cx="4114800" cy="1828800"/>
          </a:xfrm>
        </p:spPr>
        <p:txBody>
          <a:bodyPr/>
          <a:lstStyle>
            <a:lvl1pPr marL="285750" indent="-285750">
              <a:lnSpc>
                <a:spcPct val="100000"/>
              </a:lnSpc>
              <a:buFont typeface="Arial"/>
              <a:buChar char="•"/>
              <a:defRPr sz="14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3"/>
          <p:cNvSpPr>
            <a:spLocks noGrp="1"/>
          </p:cNvSpPr>
          <p:nvPr>
            <p:ph type="body" sz="quarter" idx="19"/>
          </p:nvPr>
        </p:nvSpPr>
        <p:spPr>
          <a:xfrm>
            <a:off x="332748" y="1176183"/>
            <a:ext cx="4114800" cy="365760"/>
          </a:xfrm>
        </p:spPr>
        <p:txBody>
          <a:bodyPr/>
          <a:lstStyle>
            <a:lvl1pPr marL="0" indent="0">
              <a:buNone/>
              <a:defRPr sz="1600" b="1">
                <a:solidFill>
                  <a:schemeClr val="accent3"/>
                </a:solidFill>
              </a:defRPr>
            </a:lvl1pPr>
          </a:lstStyle>
          <a:p>
            <a:pPr lvl="0"/>
            <a:r>
              <a:rPr lang="en-US" smtClean="0"/>
              <a:t>Click to edit Master text styles</a:t>
            </a:r>
          </a:p>
        </p:txBody>
      </p:sp>
      <p:sp>
        <p:nvSpPr>
          <p:cNvPr id="16" name="Text Placeholder 15"/>
          <p:cNvSpPr>
            <a:spLocks noGrp="1"/>
          </p:cNvSpPr>
          <p:nvPr>
            <p:ph type="body" sz="quarter" idx="20"/>
          </p:nvPr>
        </p:nvSpPr>
        <p:spPr>
          <a:xfrm>
            <a:off x="4691991" y="1176183"/>
            <a:ext cx="4114800" cy="365760"/>
          </a:xfrm>
        </p:spPr>
        <p:txBody>
          <a:bodyPr/>
          <a:lstStyle>
            <a:lvl1pPr marL="0" indent="0">
              <a:buNone/>
              <a:defRPr sz="1600" b="1">
                <a:solidFill>
                  <a:schemeClr val="accent3"/>
                </a:solidFill>
              </a:defRPr>
            </a:lvl1pPr>
          </a:lstStyle>
          <a:p>
            <a:pPr lvl="0"/>
            <a:r>
              <a:rPr lang="en-US" smtClean="0"/>
              <a:t>Click to edit Master text styles</a:t>
            </a:r>
          </a:p>
        </p:txBody>
      </p:sp>
      <p:sp>
        <p:nvSpPr>
          <p:cNvPr id="18" name="Text Placeholder 17"/>
          <p:cNvSpPr>
            <a:spLocks noGrp="1"/>
          </p:cNvSpPr>
          <p:nvPr>
            <p:ph type="body" sz="quarter" idx="21"/>
          </p:nvPr>
        </p:nvSpPr>
        <p:spPr>
          <a:xfrm>
            <a:off x="332748" y="3659980"/>
            <a:ext cx="4114800" cy="365760"/>
          </a:xfrm>
        </p:spPr>
        <p:txBody>
          <a:bodyPr/>
          <a:lstStyle>
            <a:lvl1pPr marL="0" indent="0">
              <a:buNone/>
              <a:defRPr sz="1600" b="1">
                <a:solidFill>
                  <a:schemeClr val="accent3"/>
                </a:solidFill>
              </a:defRPr>
            </a:lvl1pPr>
          </a:lstStyle>
          <a:p>
            <a:pPr lvl="0"/>
            <a:r>
              <a:rPr lang="en-US" smtClean="0"/>
              <a:t>Click to edit Master text styles</a:t>
            </a:r>
          </a:p>
        </p:txBody>
      </p:sp>
      <p:sp>
        <p:nvSpPr>
          <p:cNvPr id="20" name="Text Placeholder 19"/>
          <p:cNvSpPr>
            <a:spLocks noGrp="1"/>
          </p:cNvSpPr>
          <p:nvPr>
            <p:ph type="body" sz="quarter" idx="22"/>
          </p:nvPr>
        </p:nvSpPr>
        <p:spPr>
          <a:xfrm>
            <a:off x="4691991" y="3659980"/>
            <a:ext cx="4114800" cy="365760"/>
          </a:xfrm>
        </p:spPr>
        <p:txBody>
          <a:bodyPr/>
          <a:lstStyle>
            <a:lvl1pPr marL="0" indent="0">
              <a:buNone/>
              <a:defRPr sz="1600" b="1">
                <a:solidFill>
                  <a:schemeClr val="accent3"/>
                </a:solidFill>
              </a:defRPr>
            </a:lvl1pPr>
          </a:lstStyle>
          <a:p>
            <a:pPr lvl="0"/>
            <a:r>
              <a:rPr lang="en-US" smtClean="0"/>
              <a:t>Click to edit Master text styles</a:t>
            </a:r>
          </a:p>
        </p:txBody>
      </p:sp>
      <p:sp>
        <p:nvSpPr>
          <p:cNvPr id="8" name="Date Placeholder 7"/>
          <p:cNvSpPr>
            <a:spLocks noGrp="1"/>
          </p:cNvSpPr>
          <p:nvPr>
            <p:ph type="dt" sz="half" idx="23"/>
          </p:nvPr>
        </p:nvSpPr>
        <p:spPr/>
        <p:txBody>
          <a:bodyPr/>
          <a:lstStyle/>
          <a:p>
            <a:fld id="{AB7AA0B3-58D9-9F4E-920C-8AF745795703}" type="datetime3">
              <a:rPr lang="en-US" smtClean="0"/>
              <a:pPr/>
              <a:t>1 March 2018</a:t>
            </a:fld>
            <a:endParaRPr lang="en-US"/>
          </a:p>
        </p:txBody>
      </p:sp>
      <p:sp>
        <p:nvSpPr>
          <p:cNvPr id="10" name="Footer Placeholder 9"/>
          <p:cNvSpPr>
            <a:spLocks noGrp="1"/>
          </p:cNvSpPr>
          <p:nvPr>
            <p:ph type="ftr" sz="quarter" idx="24"/>
          </p:nvPr>
        </p:nvSpPr>
        <p:spPr/>
        <p:txBody>
          <a:bodyPr/>
          <a:lstStyle/>
          <a:p>
            <a:pPr>
              <a:defRPr/>
            </a:pPr>
            <a:r>
              <a:rPr lang="en-US" dirty="0" smtClean="0"/>
              <a:t>Bank of America: For Internal Use Only</a:t>
            </a:r>
            <a:endParaRPr lang="en-US" dirty="0"/>
          </a:p>
        </p:txBody>
      </p:sp>
      <p:sp>
        <p:nvSpPr>
          <p:cNvPr id="12" name="Slide Number Placeholder 11"/>
          <p:cNvSpPr>
            <a:spLocks noGrp="1"/>
          </p:cNvSpPr>
          <p:nvPr>
            <p:ph type="sldNum" sz="quarter" idx="25"/>
          </p:nvPr>
        </p:nvSpPr>
        <p:spPr/>
        <p:txBody>
          <a:bodyPr/>
          <a:lstStyle/>
          <a:p>
            <a:fld id="{E3F9CDB7-52C7-407A-9D61-3D60DE0C9C88}" type="slidenum">
              <a:rPr lang="en-US" smtClean="0"/>
              <a:pPr/>
              <a:t>‹#›</a:t>
            </a:fld>
            <a:endParaRPr lang="en-US" dirty="0"/>
          </a:p>
        </p:txBody>
      </p:sp>
      <p:sp>
        <p:nvSpPr>
          <p:cNvPr id="2" name="Title 1"/>
          <p:cNvSpPr>
            <a:spLocks noGrp="1"/>
          </p:cNvSpPr>
          <p:nvPr>
            <p:ph type="title"/>
          </p:nvPr>
        </p:nvSpPr>
        <p:spPr>
          <a:xfrm>
            <a:off x="332748" y="109728"/>
            <a:ext cx="8474043" cy="810923"/>
          </a:xfrm>
        </p:spPr>
        <p:txBody>
          <a:bodyPr/>
          <a:lstStyle/>
          <a:p>
            <a:r>
              <a:rPr lang="en-US" smtClean="0"/>
              <a:t>Click to edit Master title style</a:t>
            </a:r>
            <a:endParaRPr lang="en-US"/>
          </a:p>
        </p:txBody>
      </p:sp>
    </p:spTree>
    <p:extLst>
      <p:ext uri="{BB962C8B-B14F-4D97-AF65-F5344CB8AC3E}">
        <p14:creationId xmlns:p14="http://schemas.microsoft.com/office/powerpoint/2010/main" val="1365641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7" name="Rectangle 6"/>
          <p:cNvSpPr/>
          <p:nvPr userDrawn="1"/>
        </p:nvSpPr>
        <p:spPr bwMode="auto">
          <a:xfrm>
            <a:off x="332748" y="1179576"/>
            <a:ext cx="8474044" cy="4956175"/>
          </a:xfrm>
          <a:prstGeom prst="rect">
            <a:avLst/>
          </a:prstGeom>
          <a:solidFill>
            <a:schemeClr val="bg2"/>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Calibri"/>
            </a:endParaRPr>
          </a:p>
        </p:txBody>
      </p:sp>
      <p:sp>
        <p:nvSpPr>
          <p:cNvPr id="3" name="Content Placeholder 2"/>
          <p:cNvSpPr>
            <a:spLocks noGrp="1"/>
          </p:cNvSpPr>
          <p:nvPr>
            <p:ph idx="1"/>
          </p:nvPr>
        </p:nvSpPr>
        <p:spPr>
          <a:xfrm>
            <a:off x="582340" y="2613561"/>
            <a:ext cx="3761059" cy="3304259"/>
          </a:xfrm>
          <a:prstGeom prst="rect">
            <a:avLst/>
          </a:prstGeom>
        </p:spPr>
        <p:txBody>
          <a:bodyPr vert="horz" lIns="0" tIns="0" rIns="0" bIns="0" rtlCol="0">
            <a:noAutofit/>
          </a:bodyPr>
          <a:lstStyle>
            <a:lvl1pPr marL="0" indent="0">
              <a:spcBef>
                <a:spcPts val="0"/>
              </a:spcBef>
              <a:buNone/>
              <a:defRPr lang="en-US" sz="1400" b="0" dirty="0" smtClean="0">
                <a:solidFill>
                  <a:schemeClr val="accent3"/>
                </a:solidFill>
              </a:defRPr>
            </a:lvl1pPr>
            <a:lvl2pPr marL="4763" indent="0">
              <a:spcBef>
                <a:spcPts val="0"/>
              </a:spcBef>
              <a:buNone/>
              <a:defRPr lang="en-US" sz="1000" dirty="0" smtClean="0"/>
            </a:lvl2pPr>
            <a:lvl3pPr>
              <a:defRPr lang="en-US" sz="1000" dirty="0" smtClean="0"/>
            </a:lvl3pPr>
            <a:lvl4pPr>
              <a:defRPr lang="en-US" sz="1000" dirty="0" smtClean="0"/>
            </a:lvl4pPr>
            <a:lvl5pPr>
              <a:defRPr lang="en-US" sz="1000" dirty="0"/>
            </a:lvl5pPr>
          </a:lstStyle>
          <a:p>
            <a:pPr lvl="0"/>
            <a:r>
              <a:rPr lang="en-US" smtClean="0"/>
              <a:t>Click to edit Master text styles</a:t>
            </a:r>
          </a:p>
          <a:p>
            <a:pPr lvl="1"/>
            <a:r>
              <a:rPr lang="en-US" smtClean="0"/>
              <a:t>Second level</a:t>
            </a:r>
          </a:p>
        </p:txBody>
      </p:sp>
      <p:sp>
        <p:nvSpPr>
          <p:cNvPr id="5" name="Content Placeholder 2"/>
          <p:cNvSpPr>
            <a:spLocks noGrp="1"/>
          </p:cNvSpPr>
          <p:nvPr>
            <p:ph idx="13"/>
          </p:nvPr>
        </p:nvSpPr>
        <p:spPr>
          <a:xfrm>
            <a:off x="4801825" y="1419075"/>
            <a:ext cx="3778420" cy="4498745"/>
          </a:xfrm>
          <a:prstGeom prst="rect">
            <a:avLst/>
          </a:prstGeom>
        </p:spPr>
        <p:txBody>
          <a:bodyPr vert="horz" lIns="0" tIns="0" rIns="0" bIns="0" rtlCol="0">
            <a:noAutofit/>
          </a:bodyPr>
          <a:lstStyle>
            <a:lvl1pPr marL="0" indent="0">
              <a:spcBef>
                <a:spcPts val="0"/>
              </a:spcBef>
              <a:buNone/>
              <a:defRPr lang="en-US" sz="1400" b="0" dirty="0" smtClean="0">
                <a:solidFill>
                  <a:schemeClr val="accent3"/>
                </a:solidFill>
              </a:defRPr>
            </a:lvl1pPr>
            <a:lvl2pPr marL="231775" indent="-227013">
              <a:spcBef>
                <a:spcPts val="0"/>
              </a:spcBef>
              <a:buFont typeface="Arial"/>
              <a:buChar char="•"/>
              <a:defRPr lang="en-US" sz="1000" dirty="0" smtClean="0"/>
            </a:lvl2pPr>
            <a:lvl3pPr>
              <a:defRPr lang="en-US" sz="1000" dirty="0" smtClean="0"/>
            </a:lvl3pPr>
            <a:lvl4pPr>
              <a:defRPr lang="en-US" sz="1000" dirty="0" smtClean="0"/>
            </a:lvl4pPr>
            <a:lvl5pPr>
              <a:defRPr lang="en-US" sz="1000" dirty="0"/>
            </a:lvl5pPr>
          </a:lstStyle>
          <a:p>
            <a:pPr lvl="0"/>
            <a:r>
              <a:rPr lang="en-US" smtClean="0"/>
              <a:t>Click to edit Master text styles</a:t>
            </a:r>
          </a:p>
          <a:p>
            <a:pPr lvl="1"/>
            <a:r>
              <a:rPr lang="en-US" smtClean="0"/>
              <a:t>Second level</a:t>
            </a:r>
          </a:p>
        </p:txBody>
      </p:sp>
      <p:cxnSp>
        <p:nvCxnSpPr>
          <p:cNvPr id="9" name="Straight Connector 8"/>
          <p:cNvCxnSpPr/>
          <p:nvPr userDrawn="1"/>
        </p:nvCxnSpPr>
        <p:spPr>
          <a:xfrm>
            <a:off x="4569770" y="1419075"/>
            <a:ext cx="0" cy="4498745"/>
          </a:xfrm>
          <a:prstGeom prst="line">
            <a:avLst/>
          </a:prstGeom>
          <a:ln w="12700" cmpd="sng">
            <a:solidFill>
              <a:schemeClr val="accent5"/>
            </a:solidFill>
          </a:ln>
        </p:spPr>
        <p:style>
          <a:lnRef idx="2">
            <a:schemeClr val="accent1"/>
          </a:lnRef>
          <a:fillRef idx="0">
            <a:schemeClr val="accent1"/>
          </a:fillRef>
          <a:effectRef idx="1">
            <a:schemeClr val="accent1"/>
          </a:effectRef>
          <a:fontRef idx="minor">
            <a:schemeClr val="tx1"/>
          </a:fontRef>
        </p:style>
      </p:cxnSp>
      <p:sp>
        <p:nvSpPr>
          <p:cNvPr id="10" name="Content Placeholder 2"/>
          <p:cNvSpPr>
            <a:spLocks noGrp="1"/>
          </p:cNvSpPr>
          <p:nvPr>
            <p:ph idx="14"/>
          </p:nvPr>
        </p:nvSpPr>
        <p:spPr>
          <a:xfrm>
            <a:off x="1243416" y="1419075"/>
            <a:ext cx="3099983" cy="878703"/>
          </a:xfrm>
          <a:prstGeom prst="rect">
            <a:avLst/>
          </a:prstGeom>
        </p:spPr>
        <p:txBody>
          <a:bodyPr vert="horz" lIns="0" tIns="0" rIns="0" bIns="0" rtlCol="0">
            <a:noAutofit/>
          </a:bodyPr>
          <a:lstStyle>
            <a:lvl1pPr marL="0" indent="0">
              <a:spcBef>
                <a:spcPts val="0"/>
              </a:spcBef>
              <a:buNone/>
              <a:defRPr lang="en-US" sz="1400" b="0" dirty="0" smtClean="0">
                <a:solidFill>
                  <a:schemeClr val="accent3"/>
                </a:solidFill>
              </a:defRPr>
            </a:lvl1pPr>
            <a:lvl2pPr marL="4763" indent="0">
              <a:spcBef>
                <a:spcPts val="0"/>
              </a:spcBef>
              <a:buNone/>
              <a:defRPr lang="en-US" sz="1000" dirty="0" smtClean="0"/>
            </a:lvl2pPr>
            <a:lvl3pPr>
              <a:defRPr lang="en-US" sz="1000" dirty="0" smtClean="0"/>
            </a:lvl3pPr>
            <a:lvl4pPr>
              <a:defRPr lang="en-US" sz="1000" dirty="0" smtClean="0"/>
            </a:lvl4pPr>
            <a:lvl5pPr>
              <a:defRPr lang="en-US" sz="1000" dirty="0"/>
            </a:lvl5pPr>
          </a:lstStyle>
          <a:p>
            <a:pPr lvl="0"/>
            <a:r>
              <a:rPr lang="en-US" smtClean="0"/>
              <a:t>Click to edit Master text styles</a:t>
            </a:r>
          </a:p>
          <a:p>
            <a:pPr lvl="1"/>
            <a:r>
              <a:rPr lang="en-US" smtClean="0"/>
              <a:t>Second level</a:t>
            </a:r>
          </a:p>
        </p:txBody>
      </p:sp>
      <p:sp>
        <p:nvSpPr>
          <p:cNvPr id="11" name="Date Placeholder 10"/>
          <p:cNvSpPr>
            <a:spLocks noGrp="1"/>
          </p:cNvSpPr>
          <p:nvPr>
            <p:ph type="dt" sz="half" idx="15"/>
          </p:nvPr>
        </p:nvSpPr>
        <p:spPr/>
        <p:txBody>
          <a:bodyPr/>
          <a:lstStyle/>
          <a:p>
            <a:fld id="{DBBE4363-9C5B-0D40-8535-41C749D76F38}" type="datetime3">
              <a:rPr lang="en-US" smtClean="0"/>
              <a:pPr/>
              <a:t>1 March 2018</a:t>
            </a:fld>
            <a:endParaRPr lang="en-US"/>
          </a:p>
        </p:txBody>
      </p:sp>
      <p:sp>
        <p:nvSpPr>
          <p:cNvPr id="12" name="Footer Placeholder 11"/>
          <p:cNvSpPr>
            <a:spLocks noGrp="1"/>
          </p:cNvSpPr>
          <p:nvPr>
            <p:ph type="ftr" sz="quarter" idx="16"/>
          </p:nvPr>
        </p:nvSpPr>
        <p:spPr/>
        <p:txBody>
          <a:bodyPr/>
          <a:lstStyle/>
          <a:p>
            <a:pPr>
              <a:defRPr/>
            </a:pPr>
            <a:r>
              <a:rPr lang="en-US" dirty="0" smtClean="0"/>
              <a:t>Bank of America: For Internal Use Only</a:t>
            </a:r>
            <a:endParaRPr lang="en-US" dirty="0"/>
          </a:p>
        </p:txBody>
      </p:sp>
      <p:sp>
        <p:nvSpPr>
          <p:cNvPr id="13" name="Slide Number Placeholder 12"/>
          <p:cNvSpPr>
            <a:spLocks noGrp="1"/>
          </p:cNvSpPr>
          <p:nvPr>
            <p:ph type="sldNum" sz="quarter" idx="17"/>
          </p:nvPr>
        </p:nvSpPr>
        <p:spPr/>
        <p:txBody>
          <a:bodyPr/>
          <a:lstStyle/>
          <a:p>
            <a:fld id="{E3F9CDB7-52C7-407A-9D61-3D60DE0C9C88}" type="slidenum">
              <a:rPr lang="en-US" smtClean="0"/>
              <a:pPr/>
              <a:t>‹#›</a:t>
            </a:fld>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08702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0"/>
          </p:nvPr>
        </p:nvSpPr>
        <p:spPr/>
        <p:txBody>
          <a:bodyPr/>
          <a:lstStyle/>
          <a:p>
            <a:fld id="{0D8B1E47-0B87-9F40-8C48-D196D0CB31AE}" type="datetime3">
              <a:rPr lang="en-US" smtClean="0"/>
              <a:pPr/>
              <a:t>1 March 2018</a:t>
            </a:fld>
            <a:endParaRPr lang="en-US"/>
          </a:p>
        </p:txBody>
      </p:sp>
      <p:sp>
        <p:nvSpPr>
          <p:cNvPr id="7" name="Footer Placeholder 6"/>
          <p:cNvSpPr>
            <a:spLocks noGrp="1"/>
          </p:cNvSpPr>
          <p:nvPr>
            <p:ph type="ftr" sz="quarter" idx="11"/>
          </p:nvPr>
        </p:nvSpPr>
        <p:spPr/>
        <p:txBody>
          <a:bodyPr/>
          <a:lstStyle/>
          <a:p>
            <a:pPr>
              <a:defRPr/>
            </a:pPr>
            <a:r>
              <a:rPr lang="en-US" dirty="0" smtClean="0"/>
              <a:t>Bank of America: For Internal Use Only</a:t>
            </a:r>
            <a:endParaRPr lang="en-US" dirty="0"/>
          </a:p>
        </p:txBody>
      </p:sp>
      <p:sp>
        <p:nvSpPr>
          <p:cNvPr id="8" name="Slide Number Placeholder 7"/>
          <p:cNvSpPr>
            <a:spLocks noGrp="1"/>
          </p:cNvSpPr>
          <p:nvPr>
            <p:ph type="sldNum" sz="quarter" idx="12"/>
          </p:nvPr>
        </p:nvSpPr>
        <p:spPr/>
        <p:txBody>
          <a:bodyPr/>
          <a:lstStyle/>
          <a:p>
            <a:fld id="{E3F9CDB7-52C7-407A-9D61-3D60DE0C9C88}"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0473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BoA_footer.em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144" y="6456555"/>
            <a:ext cx="9162288" cy="409126"/>
          </a:xfrm>
          <a:prstGeom prst="rect">
            <a:avLst/>
          </a:prstGeom>
        </p:spPr>
      </p:pic>
      <p:sp>
        <p:nvSpPr>
          <p:cNvPr id="2" name="Title Placeholder 1"/>
          <p:cNvSpPr>
            <a:spLocks noGrp="1"/>
          </p:cNvSpPr>
          <p:nvPr>
            <p:ph type="title"/>
          </p:nvPr>
        </p:nvSpPr>
        <p:spPr>
          <a:xfrm>
            <a:off x="332748" y="109728"/>
            <a:ext cx="8474043" cy="810923"/>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6" name="Slide Number Placeholder 5"/>
          <p:cNvSpPr>
            <a:spLocks noGrp="1"/>
          </p:cNvSpPr>
          <p:nvPr>
            <p:ph type="sldNum" sz="quarter" idx="4"/>
          </p:nvPr>
        </p:nvSpPr>
        <p:spPr bwMode="white">
          <a:xfrm>
            <a:off x="8524488" y="6586737"/>
            <a:ext cx="615051" cy="228600"/>
          </a:xfrm>
          <a:prstGeom prst="rect">
            <a:avLst/>
          </a:prstGeom>
        </p:spPr>
        <p:txBody>
          <a:bodyPr vert="horz" lIns="91440" tIns="45720" rIns="91440" bIns="45720" rtlCol="0" anchor="ctr"/>
          <a:lstStyle>
            <a:lvl1pPr algn="ctr">
              <a:defRPr sz="1000">
                <a:solidFill>
                  <a:srgbClr val="FFFFFF"/>
                </a:solidFill>
                <a:latin typeface="Calibri"/>
                <a:cs typeface="Calibri"/>
              </a:defRPr>
            </a:lvl1pPr>
          </a:lstStyle>
          <a:p>
            <a:fld id="{E3F9CDB7-52C7-407A-9D61-3D60DE0C9C88}" type="slidenum">
              <a:rPr lang="en-US" smtClean="0"/>
              <a:pPr/>
              <a:t>‹#›</a:t>
            </a:fld>
            <a:endParaRPr lang="en-US" dirty="0"/>
          </a:p>
        </p:txBody>
      </p:sp>
      <p:sp>
        <p:nvSpPr>
          <p:cNvPr id="13" name="Text Placeholder 12"/>
          <p:cNvSpPr>
            <a:spLocks noGrp="1"/>
          </p:cNvSpPr>
          <p:nvPr>
            <p:ph type="body" idx="1"/>
          </p:nvPr>
        </p:nvSpPr>
        <p:spPr>
          <a:xfrm>
            <a:off x="332748" y="1179576"/>
            <a:ext cx="8474043" cy="4946904"/>
          </a:xfrm>
          <a:prstGeom prst="rect">
            <a:avLst/>
          </a:prstGeom>
        </p:spPr>
        <p:txBody>
          <a:bodyPr vert="horz" lIns="0" tIns="45720" rIns="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Date Placeholder 2"/>
          <p:cNvSpPr>
            <a:spLocks noGrp="1"/>
          </p:cNvSpPr>
          <p:nvPr>
            <p:ph type="dt" sz="half" idx="2"/>
          </p:nvPr>
        </p:nvSpPr>
        <p:spPr bwMode="white">
          <a:xfrm>
            <a:off x="1943543" y="6586737"/>
            <a:ext cx="1662255" cy="228600"/>
          </a:xfrm>
          <a:prstGeom prst="rect">
            <a:avLst/>
          </a:prstGeom>
        </p:spPr>
        <p:txBody>
          <a:bodyPr vert="horz" lIns="91440" tIns="45720" rIns="91440" bIns="45720" rtlCol="0" anchor="ctr"/>
          <a:lstStyle>
            <a:lvl1pPr>
              <a:defRPr lang="en-US" sz="1000" smtClean="0">
                <a:solidFill>
                  <a:srgbClr val="FFFFFF"/>
                </a:solidFill>
                <a:latin typeface="Calibri"/>
                <a:cs typeface="Calibri"/>
              </a:defRPr>
            </a:lvl1pPr>
          </a:lstStyle>
          <a:p>
            <a:fld id="{FEF96036-C5E0-0D4D-8DA0-6E8F6A32F546}" type="datetime3">
              <a:rPr lang="en-US" smtClean="0"/>
              <a:pPr/>
              <a:t>1 March 2018</a:t>
            </a:fld>
            <a:endParaRPr lang="en-US" dirty="0"/>
          </a:p>
        </p:txBody>
      </p:sp>
      <p:sp>
        <p:nvSpPr>
          <p:cNvPr id="5" name="Footer Placeholder 4"/>
          <p:cNvSpPr>
            <a:spLocks noGrp="1"/>
          </p:cNvSpPr>
          <p:nvPr>
            <p:ph type="ftr" sz="quarter" idx="3"/>
          </p:nvPr>
        </p:nvSpPr>
        <p:spPr bwMode="white">
          <a:xfrm>
            <a:off x="3714899" y="6586737"/>
            <a:ext cx="2895600" cy="228600"/>
          </a:xfrm>
          <a:prstGeom prst="rect">
            <a:avLst/>
          </a:prstGeom>
        </p:spPr>
        <p:txBody>
          <a:bodyPr vert="horz" lIns="91440" tIns="45720" rIns="91440" bIns="45720" rtlCol="0" anchor="ctr"/>
          <a:lstStyle>
            <a:lvl1pPr>
              <a:defRPr lang="en-US" sz="1000">
                <a:solidFill>
                  <a:srgbClr val="FFFFFF"/>
                </a:solidFill>
                <a:latin typeface="Calibri"/>
                <a:cs typeface="Calibri"/>
              </a:defRPr>
            </a:lvl1pPr>
          </a:lstStyle>
          <a:p>
            <a:pPr>
              <a:defRPr/>
            </a:pPr>
            <a:r>
              <a:rPr lang="en-US" dirty="0" smtClean="0"/>
              <a:t>Bank of America: For Internal Use Only</a:t>
            </a:r>
            <a:endParaRPr lang="en-US" dirty="0"/>
          </a:p>
        </p:txBody>
      </p:sp>
      <p:pic>
        <p:nvPicPr>
          <p:cNvPr id="9" name="Picture 8" descr="BofA_logo_w.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7103" y="6550589"/>
            <a:ext cx="1567567" cy="211474"/>
          </a:xfrm>
          <a:prstGeom prst="rect">
            <a:avLst/>
          </a:prstGeom>
        </p:spPr>
      </p:pic>
    </p:spTree>
  </p:cSld>
  <p:clrMap bg1="lt1" tx1="dk1" bg2="lt2" tx2="dk2" accent1="accent1" accent2="accent2" accent3="accent3" accent4="accent4" accent5="accent5" accent6="accent6" hlink="hlink" folHlink="folHlink"/>
  <p:sldLayoutIdLst>
    <p:sldLayoutId id="2147483714" r:id="rId1"/>
    <p:sldLayoutId id="2147483684" r:id="rId2"/>
    <p:sldLayoutId id="2147483711" r:id="rId3"/>
    <p:sldLayoutId id="2147483704" r:id="rId4"/>
    <p:sldLayoutId id="2147483706" r:id="rId5"/>
    <p:sldLayoutId id="2147483707" r:id="rId6"/>
    <p:sldLayoutId id="2147483705" r:id="rId7"/>
    <p:sldLayoutId id="2147483692" r:id="rId8"/>
    <p:sldLayoutId id="2147483708" r:id="rId9"/>
    <p:sldLayoutId id="2147483709" r:id="rId10"/>
    <p:sldLayoutId id="2147483710" r:id="rId11"/>
    <p:sldLayoutId id="2147483700"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400" b="0" kern="1200">
          <a:solidFill>
            <a:schemeClr val="accent3"/>
          </a:solidFill>
          <a:latin typeface="Calibri"/>
          <a:ea typeface="+mj-ea"/>
          <a:cs typeface="Calibri"/>
        </a:defRPr>
      </a:lvl1pPr>
    </p:titleStyle>
    <p:bodyStyle>
      <a:lvl1pPr marL="231775" indent="-231775" algn="l" defTabSz="914400" rtl="0" eaLnBrk="1" latinLnBrk="0" hangingPunct="1">
        <a:lnSpc>
          <a:spcPct val="100000"/>
        </a:lnSpc>
        <a:spcBef>
          <a:spcPts val="0"/>
        </a:spcBef>
        <a:spcAft>
          <a:spcPts val="0"/>
        </a:spcAft>
        <a:buClrTx/>
        <a:buFont typeface="Arial"/>
        <a:buChar char="•"/>
        <a:defRPr sz="2000" b="0" kern="1200">
          <a:solidFill>
            <a:schemeClr val="tx1"/>
          </a:solidFill>
          <a:latin typeface="Calibri"/>
          <a:ea typeface="+mn-ea"/>
          <a:cs typeface="Calibri"/>
        </a:defRPr>
      </a:lvl1pPr>
      <a:lvl2pPr marL="457200" indent="-228600" algn="l" defTabSz="914400" rtl="0" eaLnBrk="1" latinLnBrk="0" hangingPunct="1">
        <a:lnSpc>
          <a:spcPct val="100000"/>
        </a:lnSpc>
        <a:spcBef>
          <a:spcPts val="0"/>
        </a:spcBef>
        <a:spcAft>
          <a:spcPts val="0"/>
        </a:spcAft>
        <a:buClrTx/>
        <a:buFont typeface="Lucida Grande"/>
        <a:buChar char="-"/>
        <a:tabLst/>
        <a:defRPr sz="2000" b="0" kern="1200">
          <a:solidFill>
            <a:schemeClr val="tx1"/>
          </a:solidFill>
          <a:latin typeface="Calibri"/>
          <a:ea typeface="+mn-ea"/>
          <a:cs typeface="Calibri"/>
        </a:defRPr>
      </a:lvl2pPr>
      <a:lvl3pPr marL="687388" indent="-227013" algn="l" defTabSz="914400" rtl="0" eaLnBrk="1" latinLnBrk="0" hangingPunct="1">
        <a:lnSpc>
          <a:spcPct val="100000"/>
        </a:lnSpc>
        <a:spcBef>
          <a:spcPts val="0"/>
        </a:spcBef>
        <a:spcAft>
          <a:spcPts val="0"/>
        </a:spcAft>
        <a:buClrTx/>
        <a:buSzPct val="85000"/>
        <a:buFont typeface="Wingdings" charset="2"/>
        <a:buChar char="§"/>
        <a:tabLst/>
        <a:defRPr sz="2000" b="0" kern="1200">
          <a:solidFill>
            <a:schemeClr val="tx1"/>
          </a:solidFill>
          <a:latin typeface="Calibri"/>
          <a:ea typeface="+mn-ea"/>
          <a:cs typeface="Calibri"/>
        </a:defRPr>
      </a:lvl3pPr>
      <a:lvl4pPr marL="912813" indent="-225425" algn="l" defTabSz="914400" rtl="0" eaLnBrk="1" latinLnBrk="0" hangingPunct="1">
        <a:lnSpc>
          <a:spcPct val="100000"/>
        </a:lnSpc>
        <a:spcBef>
          <a:spcPts val="0"/>
        </a:spcBef>
        <a:spcAft>
          <a:spcPts val="0"/>
        </a:spcAft>
        <a:buClrTx/>
        <a:buFont typeface="Lucida Grande"/>
        <a:buChar char="-"/>
        <a:tabLst/>
        <a:defRPr sz="2000" b="0" kern="1200">
          <a:solidFill>
            <a:schemeClr val="tx1"/>
          </a:solidFill>
          <a:latin typeface="Calibri"/>
          <a:ea typeface="+mn-ea"/>
          <a:cs typeface="Calibri"/>
        </a:defRPr>
      </a:lvl4pPr>
      <a:lvl5pPr marL="1144588" indent="-230188" algn="l" defTabSz="914400" rtl="0" eaLnBrk="1" latinLnBrk="0" hangingPunct="1">
        <a:lnSpc>
          <a:spcPct val="100000"/>
        </a:lnSpc>
        <a:spcBef>
          <a:spcPts val="0"/>
        </a:spcBef>
        <a:spcAft>
          <a:spcPts val="0"/>
        </a:spcAft>
        <a:buClrTx/>
        <a:buFont typeface="Arial"/>
        <a:buChar char="•"/>
        <a:tabLst/>
        <a:defRPr sz="2000" b="0" kern="1200">
          <a:solidFill>
            <a:schemeClr val="tx1"/>
          </a:solidFill>
          <a:latin typeface="Calibri"/>
          <a:ea typeface="+mn-ea"/>
          <a:cs typeface="Calibri"/>
        </a:defRPr>
      </a:lvl5pPr>
      <a:lvl6pPr marL="1147762" indent="0" algn="l" defTabSz="914400" rtl="0" eaLnBrk="1" latinLnBrk="0" hangingPunct="1">
        <a:lnSpc>
          <a:spcPct val="114000"/>
        </a:lnSpc>
        <a:spcBef>
          <a:spcPts val="600"/>
        </a:spcBef>
        <a:spcAft>
          <a:spcPts val="600"/>
        </a:spcAft>
        <a:buClr>
          <a:schemeClr val="tx1"/>
        </a:buClr>
        <a:buFont typeface="Arial"/>
        <a:buNone/>
        <a:tabLst/>
        <a:defRPr sz="1600" b="0" kern="1200">
          <a:solidFill>
            <a:schemeClr val="tx1"/>
          </a:solidFill>
          <a:latin typeface="+mn-lt"/>
          <a:ea typeface="+mn-ea"/>
          <a:cs typeface="+mn-cs"/>
        </a:defRPr>
      </a:lvl6pPr>
      <a:lvl7pPr marL="1374775" indent="0" algn="l" defTabSz="914400" rtl="0" eaLnBrk="1" latinLnBrk="0" hangingPunct="1">
        <a:lnSpc>
          <a:spcPct val="114000"/>
        </a:lnSpc>
        <a:spcBef>
          <a:spcPts val="600"/>
        </a:spcBef>
        <a:spcAft>
          <a:spcPts val="600"/>
        </a:spcAft>
        <a:buClr>
          <a:schemeClr val="tx1"/>
        </a:buClr>
        <a:buFont typeface="Arial"/>
        <a:buNone/>
        <a:tabLst/>
        <a:defRPr sz="1600" b="0" kern="1200" baseline="0">
          <a:solidFill>
            <a:schemeClr val="tx1"/>
          </a:solidFill>
          <a:latin typeface="+mn-lt"/>
          <a:ea typeface="+mn-ea"/>
          <a:cs typeface="+mn-cs"/>
        </a:defRPr>
      </a:lvl7pPr>
      <a:lvl8pPr marL="1601788" indent="0" algn="l" defTabSz="914400" rtl="0" eaLnBrk="1" latinLnBrk="0" hangingPunct="1">
        <a:lnSpc>
          <a:spcPct val="114000"/>
        </a:lnSpc>
        <a:spcBef>
          <a:spcPts val="600"/>
        </a:spcBef>
        <a:spcAft>
          <a:spcPts val="600"/>
        </a:spcAft>
        <a:buClr>
          <a:schemeClr val="tx1"/>
        </a:buClr>
        <a:buFont typeface="Arial"/>
        <a:buNone/>
        <a:tabLst/>
        <a:defRPr sz="1600" b="0" kern="1200" baseline="0">
          <a:solidFill>
            <a:schemeClr val="tx1"/>
          </a:solidFill>
          <a:latin typeface="+mn-lt"/>
          <a:ea typeface="+mn-ea"/>
          <a:cs typeface="+mn-cs"/>
        </a:defRPr>
      </a:lvl8pPr>
      <a:lvl9pPr marL="1828800" indent="0" algn="l" defTabSz="914400" rtl="0" eaLnBrk="1" latinLnBrk="0" hangingPunct="1">
        <a:lnSpc>
          <a:spcPct val="114000"/>
        </a:lnSpc>
        <a:spcBef>
          <a:spcPts val="600"/>
        </a:spcBef>
        <a:spcAft>
          <a:spcPts val="600"/>
        </a:spcAft>
        <a:buClr>
          <a:schemeClr val="tx1"/>
        </a:buClr>
        <a:buFont typeface="Arial"/>
        <a:buNone/>
        <a:tabLst/>
        <a:defRPr sz="1600" b="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78514" y="1916401"/>
            <a:ext cx="8155886" cy="967695"/>
          </a:xfrm>
        </p:spPr>
        <p:txBody>
          <a:bodyPr/>
          <a:lstStyle/>
          <a:p>
            <a:r>
              <a:rPr lang="en-US" dirty="0"/>
              <a:t>Predictive Analytics for Investments &amp; Trading</a:t>
            </a:r>
          </a:p>
        </p:txBody>
      </p:sp>
      <p:sp>
        <p:nvSpPr>
          <p:cNvPr id="6" name="Content Placeholder 5"/>
          <p:cNvSpPr>
            <a:spLocks noGrp="1"/>
          </p:cNvSpPr>
          <p:nvPr>
            <p:ph sz="quarter" idx="10"/>
          </p:nvPr>
        </p:nvSpPr>
        <p:spPr>
          <a:xfrm>
            <a:off x="378512" y="4296404"/>
            <a:ext cx="5515185" cy="311150"/>
          </a:xfrm>
        </p:spPr>
        <p:txBody>
          <a:bodyPr/>
          <a:lstStyle/>
          <a:p>
            <a:r>
              <a:rPr lang="en-US" dirty="0" smtClean="0"/>
              <a:t>Date 1 Mar 2017</a:t>
            </a:r>
            <a:endParaRPr lang="en-US" dirty="0"/>
          </a:p>
        </p:txBody>
      </p:sp>
      <p:sp>
        <p:nvSpPr>
          <p:cNvPr id="5" name="Content Placeholder 5"/>
          <p:cNvSpPr txBox="1">
            <a:spLocks/>
          </p:cNvSpPr>
          <p:nvPr/>
        </p:nvSpPr>
        <p:spPr bwMode="white">
          <a:xfrm>
            <a:off x="378514" y="2872901"/>
            <a:ext cx="5515185" cy="1178104"/>
          </a:xfrm>
          <a:prstGeom prst="rect">
            <a:avLst/>
          </a:prstGeom>
        </p:spPr>
        <p:txBody>
          <a:bodyPr vert="horz" lIns="0" tIns="45720" rIns="0" bIns="0" rtlCol="0">
            <a:noAutofit/>
          </a:bodyPr>
          <a:lstStyle>
            <a:lvl1pPr marL="0" indent="0" algn="l" defTabSz="914400" rtl="0" eaLnBrk="1" latinLnBrk="0" hangingPunct="1">
              <a:lnSpc>
                <a:spcPct val="100000"/>
              </a:lnSpc>
              <a:spcBef>
                <a:spcPts val="0"/>
              </a:spcBef>
              <a:spcAft>
                <a:spcPts val="0"/>
              </a:spcAft>
              <a:buClrTx/>
              <a:buFont typeface="Arial"/>
              <a:buNone/>
              <a:defRPr sz="1600" b="0" kern="1200">
                <a:solidFill>
                  <a:srgbClr val="FFFFFF"/>
                </a:solidFill>
                <a:latin typeface="Calibri"/>
                <a:ea typeface="+mn-ea"/>
                <a:cs typeface="Calibri"/>
              </a:defRPr>
            </a:lvl1pPr>
            <a:lvl2pPr marL="228600" indent="0" algn="l" defTabSz="914400" rtl="0" eaLnBrk="1" latinLnBrk="0" hangingPunct="1">
              <a:lnSpc>
                <a:spcPct val="100000"/>
              </a:lnSpc>
              <a:spcBef>
                <a:spcPts val="0"/>
              </a:spcBef>
              <a:spcAft>
                <a:spcPts val="0"/>
              </a:spcAft>
              <a:buClrTx/>
              <a:buFont typeface="Lucida Grande"/>
              <a:buNone/>
              <a:tabLst/>
              <a:defRPr sz="1400" b="0" kern="1200">
                <a:solidFill>
                  <a:schemeClr val="bg1"/>
                </a:solidFill>
                <a:latin typeface="Calibri"/>
                <a:ea typeface="+mn-ea"/>
                <a:cs typeface="Calibri"/>
              </a:defRPr>
            </a:lvl2pPr>
            <a:lvl3pPr marL="460375" indent="0" algn="l" defTabSz="914400" rtl="0" eaLnBrk="1" latinLnBrk="0" hangingPunct="1">
              <a:lnSpc>
                <a:spcPct val="100000"/>
              </a:lnSpc>
              <a:spcBef>
                <a:spcPts val="0"/>
              </a:spcBef>
              <a:spcAft>
                <a:spcPts val="0"/>
              </a:spcAft>
              <a:buClrTx/>
              <a:buSzPct val="85000"/>
              <a:buFont typeface="Wingdings" charset="2"/>
              <a:buNone/>
              <a:tabLst/>
              <a:defRPr sz="1400" b="0" kern="1200">
                <a:solidFill>
                  <a:schemeClr val="bg1"/>
                </a:solidFill>
                <a:latin typeface="Calibri"/>
                <a:ea typeface="+mn-ea"/>
                <a:cs typeface="Calibri"/>
              </a:defRPr>
            </a:lvl3pPr>
            <a:lvl4pPr marL="687388" indent="0" algn="l" defTabSz="914400" rtl="0" eaLnBrk="1" latinLnBrk="0" hangingPunct="1">
              <a:lnSpc>
                <a:spcPct val="100000"/>
              </a:lnSpc>
              <a:spcBef>
                <a:spcPts val="0"/>
              </a:spcBef>
              <a:spcAft>
                <a:spcPts val="0"/>
              </a:spcAft>
              <a:buClrTx/>
              <a:buFont typeface="Lucida Grande"/>
              <a:buNone/>
              <a:tabLst/>
              <a:defRPr sz="1400" b="0" kern="1200">
                <a:solidFill>
                  <a:schemeClr val="bg1"/>
                </a:solidFill>
                <a:latin typeface="Calibri"/>
                <a:ea typeface="+mn-ea"/>
                <a:cs typeface="Calibri"/>
              </a:defRPr>
            </a:lvl4pPr>
            <a:lvl5pPr marL="914400" indent="0" algn="l" defTabSz="914400" rtl="0" eaLnBrk="1" latinLnBrk="0" hangingPunct="1">
              <a:lnSpc>
                <a:spcPct val="100000"/>
              </a:lnSpc>
              <a:spcBef>
                <a:spcPts val="0"/>
              </a:spcBef>
              <a:spcAft>
                <a:spcPts val="0"/>
              </a:spcAft>
              <a:buClrTx/>
              <a:buFont typeface="Arial"/>
              <a:buNone/>
              <a:tabLst/>
              <a:defRPr sz="1400" b="0" kern="1200">
                <a:solidFill>
                  <a:schemeClr val="bg1"/>
                </a:solidFill>
                <a:latin typeface="Calibri"/>
                <a:ea typeface="+mn-ea"/>
                <a:cs typeface="Calibri"/>
              </a:defRPr>
            </a:lvl5pPr>
            <a:lvl6pPr marL="1147762" indent="0" algn="l" defTabSz="914400" rtl="0" eaLnBrk="1" latinLnBrk="0" hangingPunct="1">
              <a:lnSpc>
                <a:spcPct val="114000"/>
              </a:lnSpc>
              <a:spcBef>
                <a:spcPts val="600"/>
              </a:spcBef>
              <a:spcAft>
                <a:spcPts val="600"/>
              </a:spcAft>
              <a:buClr>
                <a:schemeClr val="tx1"/>
              </a:buClr>
              <a:buFont typeface="Arial"/>
              <a:buNone/>
              <a:tabLst/>
              <a:defRPr sz="1600" b="0" kern="1200">
                <a:solidFill>
                  <a:schemeClr val="tx1"/>
                </a:solidFill>
                <a:latin typeface="+mn-lt"/>
                <a:ea typeface="+mn-ea"/>
                <a:cs typeface="+mn-cs"/>
              </a:defRPr>
            </a:lvl6pPr>
            <a:lvl7pPr marL="1374775" indent="0" algn="l" defTabSz="914400" rtl="0" eaLnBrk="1" latinLnBrk="0" hangingPunct="1">
              <a:lnSpc>
                <a:spcPct val="114000"/>
              </a:lnSpc>
              <a:spcBef>
                <a:spcPts val="600"/>
              </a:spcBef>
              <a:spcAft>
                <a:spcPts val="600"/>
              </a:spcAft>
              <a:buClr>
                <a:schemeClr val="tx1"/>
              </a:buClr>
              <a:buFont typeface="Arial"/>
              <a:buNone/>
              <a:tabLst/>
              <a:defRPr sz="1600" b="0" kern="1200" baseline="0">
                <a:solidFill>
                  <a:schemeClr val="tx1"/>
                </a:solidFill>
                <a:latin typeface="+mn-lt"/>
                <a:ea typeface="+mn-ea"/>
                <a:cs typeface="+mn-cs"/>
              </a:defRPr>
            </a:lvl7pPr>
            <a:lvl8pPr marL="1601788" indent="0" algn="l" defTabSz="914400" rtl="0" eaLnBrk="1" latinLnBrk="0" hangingPunct="1">
              <a:lnSpc>
                <a:spcPct val="114000"/>
              </a:lnSpc>
              <a:spcBef>
                <a:spcPts val="600"/>
              </a:spcBef>
              <a:spcAft>
                <a:spcPts val="600"/>
              </a:spcAft>
              <a:buClr>
                <a:schemeClr val="tx1"/>
              </a:buClr>
              <a:buFont typeface="Arial"/>
              <a:buNone/>
              <a:tabLst/>
              <a:defRPr sz="1600" b="0" kern="1200" baseline="0">
                <a:solidFill>
                  <a:schemeClr val="tx1"/>
                </a:solidFill>
                <a:latin typeface="+mn-lt"/>
                <a:ea typeface="+mn-ea"/>
                <a:cs typeface="+mn-cs"/>
              </a:defRPr>
            </a:lvl8pPr>
            <a:lvl9pPr marL="1828800" indent="0" algn="l" defTabSz="914400" rtl="0" eaLnBrk="1" latinLnBrk="0" hangingPunct="1">
              <a:lnSpc>
                <a:spcPct val="114000"/>
              </a:lnSpc>
              <a:spcBef>
                <a:spcPts val="600"/>
              </a:spcBef>
              <a:spcAft>
                <a:spcPts val="600"/>
              </a:spcAft>
              <a:buClr>
                <a:schemeClr val="tx1"/>
              </a:buClr>
              <a:buFont typeface="Arial"/>
              <a:buNone/>
              <a:tabLst/>
              <a:defRPr sz="1600" b="0" kern="1200" baseline="0">
                <a:solidFill>
                  <a:schemeClr val="tx1"/>
                </a:solidFill>
                <a:latin typeface="+mn-lt"/>
                <a:ea typeface="+mn-ea"/>
                <a:cs typeface="+mn-cs"/>
              </a:defRPr>
            </a:lvl9pPr>
          </a:lstStyle>
          <a:p>
            <a:r>
              <a:rPr lang="en-US" sz="2400" dirty="0" smtClean="0"/>
              <a:t>Team : Neurons At Work</a:t>
            </a:r>
          </a:p>
          <a:p>
            <a:r>
              <a:rPr lang="en-US" dirty="0" smtClean="0"/>
              <a:t>Sonia Bhargava</a:t>
            </a:r>
          </a:p>
          <a:p>
            <a:r>
              <a:rPr lang="en-US" dirty="0" smtClean="0"/>
              <a:t>Siddhartha Asar</a:t>
            </a:r>
          </a:p>
          <a:p>
            <a:r>
              <a:rPr lang="en-US" dirty="0" smtClean="0"/>
              <a:t>Ameya Phadke</a:t>
            </a:r>
            <a:endParaRPr lang="en-US" dirty="0"/>
          </a:p>
        </p:txBody>
      </p:sp>
    </p:spTree>
    <p:extLst>
      <p:ext uri="{BB962C8B-B14F-4D97-AF65-F5344CB8AC3E}">
        <p14:creationId xmlns:p14="http://schemas.microsoft.com/office/powerpoint/2010/main" val="3136837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endParaRPr lang="en-US" sz="4000" dirty="0" smtClean="0"/>
          </a:p>
          <a:p>
            <a:pPr algn="ctr">
              <a:buNone/>
            </a:pPr>
            <a:endParaRPr lang="en-US" sz="4000" dirty="0"/>
          </a:p>
          <a:p>
            <a:pPr algn="ctr">
              <a:buNone/>
            </a:pPr>
            <a:endParaRPr lang="en-US" sz="4000" dirty="0" smtClean="0"/>
          </a:p>
          <a:p>
            <a:pPr algn="ctr">
              <a:buNone/>
            </a:pPr>
            <a:r>
              <a:rPr lang="en-US" sz="4000" dirty="0" smtClean="0">
                <a:solidFill>
                  <a:srgbClr val="FF0000"/>
                </a:solidFill>
              </a:rPr>
              <a:t>Thank you ..!!</a:t>
            </a:r>
            <a:endParaRPr lang="en-US" sz="4000" dirty="0">
              <a:solidFill>
                <a:srgbClr val="FF0000"/>
              </a:solidFill>
            </a:endParaRPr>
          </a:p>
        </p:txBody>
      </p:sp>
      <p:sp>
        <p:nvSpPr>
          <p:cNvPr id="3" name="Title 2"/>
          <p:cNvSpPr>
            <a:spLocks noGrp="1"/>
          </p:cNvSpPr>
          <p:nvPr>
            <p:ph type="title"/>
          </p:nvPr>
        </p:nvSpPr>
        <p:spPr/>
        <p:txBody>
          <a:bodyPr/>
          <a:lstStyle/>
          <a:p>
            <a:pPr algn="ctr"/>
            <a:r>
              <a:rPr lang="en-US" sz="3200" dirty="0" smtClean="0"/>
              <a:t>Questions ?</a:t>
            </a:r>
            <a:endParaRPr lang="en-US" sz="3200" dirty="0"/>
          </a:p>
        </p:txBody>
      </p:sp>
      <p:sp>
        <p:nvSpPr>
          <p:cNvPr id="4" name="Slide Number Placeholder 3"/>
          <p:cNvSpPr>
            <a:spLocks noGrp="1"/>
          </p:cNvSpPr>
          <p:nvPr>
            <p:ph type="sldNum" sz="quarter" idx="12"/>
          </p:nvPr>
        </p:nvSpPr>
        <p:spPr/>
        <p:txBody>
          <a:bodyPr/>
          <a:lstStyle/>
          <a:p>
            <a:fld id="{E3F9CDB7-52C7-407A-9D61-3D60DE0C9C88}" type="slidenum">
              <a:rPr lang="en-US" smtClean="0"/>
              <a:pPr/>
              <a:t>10</a:t>
            </a:fld>
            <a:endParaRPr lang="en-US" dirty="0"/>
          </a:p>
        </p:txBody>
      </p:sp>
    </p:spTree>
    <p:extLst>
      <p:ext uri="{BB962C8B-B14F-4D97-AF65-F5344CB8AC3E}">
        <p14:creationId xmlns:p14="http://schemas.microsoft.com/office/powerpoint/2010/main" val="2462951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19718652"/>
              </p:ext>
            </p:extLst>
          </p:nvPr>
        </p:nvGraphicFramePr>
        <p:xfrm>
          <a:off x="333375" y="1179513"/>
          <a:ext cx="8474075" cy="4946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ln/>
        </p:spPr>
        <p:style>
          <a:lnRef idx="2">
            <a:schemeClr val="accent5"/>
          </a:lnRef>
          <a:fillRef idx="1">
            <a:schemeClr val="lt1"/>
          </a:fillRef>
          <a:effectRef idx="0">
            <a:schemeClr val="accent5"/>
          </a:effectRef>
          <a:fontRef idx="minor">
            <a:schemeClr val="dk1"/>
          </a:fontRef>
        </p:style>
        <p:txBody>
          <a:bodyPr/>
          <a:lstStyle/>
          <a:p>
            <a:pPr marL="0" indent="0">
              <a:buNone/>
            </a:pPr>
            <a:r>
              <a:rPr lang="en-US" b="1" dirty="0">
                <a:solidFill>
                  <a:schemeClr val="accent3"/>
                </a:solidFill>
              </a:rPr>
              <a:t>Our </a:t>
            </a:r>
            <a:r>
              <a:rPr lang="en-US" b="1" dirty="0" smtClean="0">
                <a:solidFill>
                  <a:schemeClr val="accent3"/>
                </a:solidFill>
              </a:rPr>
              <a:t>Assessment</a:t>
            </a:r>
          </a:p>
          <a:p>
            <a:pPr marL="0" indent="0">
              <a:buNone/>
            </a:pPr>
            <a:endParaRPr lang="en-US" b="1" dirty="0">
              <a:solidFill>
                <a:schemeClr val="accent3"/>
              </a:solidFill>
            </a:endParaRPr>
          </a:p>
          <a:p>
            <a:pPr>
              <a:buFont typeface="Arial" panose="020B0604020202020204" pitchFamily="34" charset="0"/>
              <a:buChar char="•"/>
            </a:pPr>
            <a:r>
              <a:rPr lang="en-US" dirty="0" smtClean="0"/>
              <a:t>Analyze different machine learning algorithms and assess its effectiveness on stock equity data</a:t>
            </a:r>
          </a:p>
          <a:p>
            <a:pPr>
              <a:buFont typeface="Arial" panose="020B0604020202020204" pitchFamily="34" charset="0"/>
              <a:buChar char="•"/>
            </a:pPr>
            <a:endParaRPr lang="en-US" dirty="0"/>
          </a:p>
          <a:p>
            <a:pPr>
              <a:buFont typeface="Arial" panose="020B0604020202020204" pitchFamily="34" charset="0"/>
              <a:buChar char="•"/>
            </a:pPr>
            <a:r>
              <a:rPr lang="en-US" dirty="0" smtClean="0"/>
              <a:t>Train machine learning algorithm(s) on EOD historical market data of key stock(s) from different sectors of NSE stock exchange</a:t>
            </a:r>
          </a:p>
          <a:p>
            <a:pPr>
              <a:buFont typeface="Arial" panose="020B0604020202020204" pitchFamily="34" charset="0"/>
              <a:buChar char="•"/>
            </a:pPr>
            <a:endParaRPr lang="en-US" dirty="0"/>
          </a:p>
          <a:p>
            <a:pPr>
              <a:buFont typeface="Arial" panose="020B0604020202020204" pitchFamily="34" charset="0"/>
              <a:buChar char="•"/>
            </a:pPr>
            <a:r>
              <a:rPr lang="en-US" dirty="0" smtClean="0"/>
              <a:t>Run the regression on test data set </a:t>
            </a:r>
          </a:p>
          <a:p>
            <a:pPr>
              <a:buFont typeface="Arial" panose="020B0604020202020204" pitchFamily="34" charset="0"/>
              <a:buChar char="•"/>
            </a:pPr>
            <a:endParaRPr lang="en-US" dirty="0"/>
          </a:p>
          <a:p>
            <a:pPr>
              <a:buFont typeface="Arial" panose="020B0604020202020204" pitchFamily="34" charset="0"/>
              <a:buChar char="•"/>
            </a:pPr>
            <a:r>
              <a:rPr lang="en-US" dirty="0" smtClean="0"/>
              <a:t>Measure predictive power of algorithms</a:t>
            </a:r>
          </a:p>
          <a:p>
            <a:pPr>
              <a:buFont typeface="Arial" panose="020B0604020202020204" pitchFamily="34" charset="0"/>
              <a:buChar char="•"/>
            </a:pPr>
            <a:endParaRPr lang="en-US" dirty="0"/>
          </a:p>
          <a:p>
            <a:pPr>
              <a:buFont typeface="Arial" panose="020B0604020202020204" pitchFamily="34" charset="0"/>
              <a:buChar char="•"/>
            </a:pPr>
            <a:r>
              <a:rPr lang="en-US" dirty="0" smtClean="0"/>
              <a:t>Suggest design for the system to predict stock prices for future</a:t>
            </a:r>
          </a:p>
          <a:p>
            <a:pPr>
              <a:buFont typeface="Arial" panose="020B0604020202020204" pitchFamily="34" charset="0"/>
              <a:buChar char="•"/>
            </a:pPr>
            <a:endParaRPr lang="en-US" b="1" dirty="0">
              <a:solidFill>
                <a:schemeClr val="accent3"/>
              </a:solidFill>
            </a:endParaRPr>
          </a:p>
          <a:p>
            <a:pPr>
              <a:buFont typeface="Arial" panose="020B0604020202020204" pitchFamily="34" charset="0"/>
              <a:buChar char="•"/>
            </a:pPr>
            <a:endParaRPr lang="en-US" b="1" dirty="0">
              <a:solidFill>
                <a:schemeClr val="accent3"/>
              </a:solidFill>
            </a:endParaRPr>
          </a:p>
        </p:txBody>
      </p:sp>
      <p:sp>
        <p:nvSpPr>
          <p:cNvPr id="4" name="Text Placeholder 3"/>
          <p:cNvSpPr>
            <a:spLocks noGrp="1"/>
          </p:cNvSpPr>
          <p:nvPr>
            <p:ph type="body" sz="quarter" idx="14"/>
          </p:nvPr>
        </p:nvSpPr>
        <p:spPr>
          <a:ln/>
        </p:spPr>
        <p:style>
          <a:lnRef idx="2">
            <a:schemeClr val="accent5"/>
          </a:lnRef>
          <a:fillRef idx="1">
            <a:schemeClr val="lt1"/>
          </a:fillRef>
          <a:effectRef idx="0">
            <a:schemeClr val="accent5"/>
          </a:effectRef>
          <a:fontRef idx="minor">
            <a:schemeClr val="dk1"/>
          </a:fontRef>
        </p:style>
        <p:txBody>
          <a:bodyPr/>
          <a:lstStyle/>
          <a:p>
            <a:r>
              <a:rPr lang="en-US" dirty="0" smtClean="0"/>
              <a:t>Use Case Description</a:t>
            </a:r>
          </a:p>
          <a:p>
            <a:endParaRPr lang="en-US" dirty="0"/>
          </a:p>
          <a:p>
            <a:r>
              <a:rPr lang="en-US" b="0" dirty="0">
                <a:solidFill>
                  <a:schemeClr val="tx1"/>
                </a:solidFill>
              </a:rPr>
              <a:t>A Bank’s Investment arm or Brokerage </a:t>
            </a:r>
            <a:r>
              <a:rPr lang="en-US" b="0" dirty="0" smtClean="0">
                <a:solidFill>
                  <a:schemeClr val="tx1"/>
                </a:solidFill>
              </a:rPr>
              <a:t>division requires: </a:t>
            </a:r>
          </a:p>
          <a:p>
            <a:pPr marL="342900" indent="-342900">
              <a:buFont typeface="+mj-lt"/>
              <a:buAutoNum type="arabicPeriod"/>
            </a:pPr>
            <a:r>
              <a:rPr lang="en-US" b="0" dirty="0" smtClean="0">
                <a:solidFill>
                  <a:schemeClr val="tx1"/>
                </a:solidFill>
              </a:rPr>
              <a:t>To </a:t>
            </a:r>
            <a:r>
              <a:rPr lang="en-US" b="0" dirty="0">
                <a:solidFill>
                  <a:schemeClr val="tx1"/>
                </a:solidFill>
              </a:rPr>
              <a:t>build a system to </a:t>
            </a:r>
            <a:r>
              <a:rPr lang="en-US" b="0" dirty="0" smtClean="0">
                <a:solidFill>
                  <a:schemeClr val="tx1"/>
                </a:solidFill>
              </a:rPr>
              <a:t>analyze following parameters: </a:t>
            </a:r>
          </a:p>
          <a:p>
            <a:pPr marL="742950" lvl="1" indent="-285750">
              <a:buFont typeface="Arial" panose="020B0604020202020204" pitchFamily="34" charset="0"/>
              <a:buChar char="•"/>
            </a:pPr>
            <a:r>
              <a:rPr lang="en-US" sz="1600" b="0" dirty="0" smtClean="0">
                <a:solidFill>
                  <a:schemeClr val="tx1"/>
                </a:solidFill>
              </a:rPr>
              <a:t>the </a:t>
            </a:r>
            <a:r>
              <a:rPr lang="en-US" sz="1600" b="0" dirty="0">
                <a:solidFill>
                  <a:schemeClr val="tx1"/>
                </a:solidFill>
              </a:rPr>
              <a:t>trade data (stock or bond) , </a:t>
            </a:r>
            <a:endParaRPr lang="en-US" sz="1600" b="0" dirty="0" smtClean="0">
              <a:solidFill>
                <a:schemeClr val="tx1"/>
              </a:solidFill>
            </a:endParaRPr>
          </a:p>
          <a:p>
            <a:pPr marL="742950" lvl="1" indent="-285750">
              <a:buFont typeface="Arial" panose="020B0604020202020204" pitchFamily="34" charset="0"/>
              <a:buChar char="•"/>
            </a:pPr>
            <a:r>
              <a:rPr lang="en-US" sz="1600" b="0" dirty="0" smtClean="0">
                <a:solidFill>
                  <a:schemeClr val="tx1"/>
                </a:solidFill>
              </a:rPr>
              <a:t>market </a:t>
            </a:r>
            <a:r>
              <a:rPr lang="en-US" sz="1600" b="0" dirty="0">
                <a:solidFill>
                  <a:schemeClr val="tx1"/>
                </a:solidFill>
              </a:rPr>
              <a:t>trends </a:t>
            </a:r>
            <a:endParaRPr lang="en-US" sz="1600" b="0" dirty="0" smtClean="0">
              <a:solidFill>
                <a:schemeClr val="tx1"/>
              </a:solidFill>
            </a:endParaRPr>
          </a:p>
          <a:p>
            <a:pPr lvl="1" indent="0">
              <a:buNone/>
            </a:pPr>
            <a:endParaRPr lang="en-US" sz="1600" b="0" dirty="0" smtClean="0">
              <a:solidFill>
                <a:schemeClr val="tx1"/>
              </a:solidFill>
            </a:endParaRPr>
          </a:p>
          <a:p>
            <a:pPr marL="285750" indent="-285750">
              <a:buFont typeface="+mj-lt"/>
              <a:buAutoNum type="arabicPeriod"/>
            </a:pPr>
            <a:r>
              <a:rPr lang="en-US" b="0" dirty="0" smtClean="0">
                <a:solidFill>
                  <a:schemeClr val="tx1"/>
                </a:solidFill>
              </a:rPr>
              <a:t>This analysis can then be used for:</a:t>
            </a:r>
          </a:p>
          <a:p>
            <a:pPr marL="742950" lvl="1" indent="-285750">
              <a:buFont typeface="Arial" panose="020B0604020202020204" pitchFamily="34" charset="0"/>
              <a:buChar char="•"/>
            </a:pPr>
            <a:r>
              <a:rPr lang="en-US" sz="1600" dirty="0" smtClean="0"/>
              <a:t>Price predictions</a:t>
            </a:r>
          </a:p>
          <a:p>
            <a:pPr marL="742950" lvl="1" indent="-285750">
              <a:buFont typeface="Arial" panose="020B0604020202020204" pitchFamily="34" charset="0"/>
              <a:buChar char="•"/>
            </a:pPr>
            <a:r>
              <a:rPr lang="en-US" sz="1600" dirty="0" smtClean="0"/>
              <a:t>Help in trading strategies</a:t>
            </a:r>
            <a:endParaRPr lang="en-US" sz="1600" dirty="0"/>
          </a:p>
        </p:txBody>
      </p:sp>
      <p:sp>
        <p:nvSpPr>
          <p:cNvPr id="2" name="Title 1"/>
          <p:cNvSpPr>
            <a:spLocks noGrp="1"/>
          </p:cNvSpPr>
          <p:nvPr>
            <p:ph type="title"/>
          </p:nvPr>
        </p:nvSpPr>
        <p:spPr/>
        <p:txBody>
          <a:bodyPr/>
          <a:lstStyle/>
          <a:p>
            <a:r>
              <a:rPr lang="en-US" dirty="0" smtClean="0"/>
              <a:t>Problem Statement</a:t>
            </a:r>
            <a:endParaRPr lang="en-US" dirty="0"/>
          </a:p>
        </p:txBody>
      </p:sp>
    </p:spTree>
    <p:extLst>
      <p:ext uri="{BB962C8B-B14F-4D97-AF65-F5344CB8AC3E}">
        <p14:creationId xmlns:p14="http://schemas.microsoft.com/office/powerpoint/2010/main" val="157341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chemeClr val="accent5"/>
            </a:solidFill>
          </a:ln>
        </p:spPr>
        <p:txBody>
          <a:bodyPr/>
          <a:lstStyle/>
          <a:p>
            <a:r>
              <a:rPr lang="en-US" sz="1600" dirty="0" smtClean="0"/>
              <a:t>Current dataset confines to Indian NSE equity stock market</a:t>
            </a:r>
          </a:p>
          <a:p>
            <a:endParaRPr lang="en-US" sz="1600" dirty="0" smtClean="0"/>
          </a:p>
          <a:p>
            <a:r>
              <a:rPr lang="en-US" sz="1600" dirty="0" smtClean="0"/>
              <a:t>Due to time limitation we chose market data for only 15 stocks (3 from each prominent sector) but the model is </a:t>
            </a:r>
            <a:r>
              <a:rPr lang="en-US" sz="1600" i="1" dirty="0" smtClean="0"/>
              <a:t>scalable</a:t>
            </a:r>
            <a:r>
              <a:rPr lang="en-US" sz="1600" dirty="0" smtClean="0"/>
              <a:t> to cope up all listed equities. For demonstration, we are concentrating only on 1 stock – HDFC Banks</a:t>
            </a:r>
          </a:p>
          <a:p>
            <a:endParaRPr lang="en-US" sz="1600" dirty="0" smtClean="0"/>
          </a:p>
          <a:p>
            <a:r>
              <a:rPr lang="en-US" sz="1600" dirty="0" smtClean="0"/>
              <a:t>System is not undergoing high variance - </a:t>
            </a:r>
            <a:r>
              <a:rPr lang="en-IN" sz="1600" dirty="0" smtClean="0"/>
              <a:t>Since </a:t>
            </a:r>
            <a:r>
              <a:rPr lang="en-IN" sz="1600" dirty="0"/>
              <a:t>we started with one stock and then added three stocks in different sectors to test and the goodness of fit decreased slightly. This indicates that the hypothesis could absorb additional data easily without compromising on the fit and is pretty generalized. Moreover if the network is trained on samples from one stock and test data belongs to another stock , it still works </a:t>
            </a:r>
            <a:endParaRPr lang="en-IN" sz="1600" dirty="0" smtClean="0"/>
          </a:p>
          <a:p>
            <a:endParaRPr lang="en-IN" sz="1600" dirty="0"/>
          </a:p>
          <a:p>
            <a:r>
              <a:rPr lang="en-IN" sz="1600" dirty="0" smtClean="0"/>
              <a:t>The system can continuously predict future end of day prices provided it receives daily updated market data</a:t>
            </a:r>
          </a:p>
          <a:p>
            <a:endParaRPr lang="en-IN" sz="1600" dirty="0"/>
          </a:p>
          <a:p>
            <a:r>
              <a:rPr lang="en-IN" sz="1600" dirty="0"/>
              <a:t>The stock prices follow “ Brownian motion” which is a fairly complex stochastic process. </a:t>
            </a:r>
          </a:p>
          <a:p>
            <a:pPr>
              <a:buNone/>
            </a:pPr>
            <a:r>
              <a:rPr lang="en-IN" sz="1600" dirty="0"/>
              <a:t>     </a:t>
            </a:r>
            <a:r>
              <a:rPr lang="en-IN" sz="1600" dirty="0" smtClean="0"/>
              <a:t>However </a:t>
            </a:r>
            <a:r>
              <a:rPr lang="en-IN" sz="1600" dirty="0"/>
              <a:t>we follow a momentum based approach and use momentum to predict price rather than simulate the stochastic “ random walk”.  This reduces the problem to one of a complex continuous non-linear regression</a:t>
            </a:r>
          </a:p>
          <a:p>
            <a:endParaRPr lang="en-US" sz="1600" dirty="0" smtClean="0"/>
          </a:p>
          <a:p>
            <a:endParaRPr lang="en-US" sz="1600" dirty="0"/>
          </a:p>
        </p:txBody>
      </p:sp>
      <p:sp>
        <p:nvSpPr>
          <p:cNvPr id="2" name="Title 1"/>
          <p:cNvSpPr>
            <a:spLocks noGrp="1"/>
          </p:cNvSpPr>
          <p:nvPr>
            <p:ph type="title"/>
          </p:nvPr>
        </p:nvSpPr>
        <p:spPr/>
        <p:txBody>
          <a:bodyPr/>
          <a:lstStyle/>
          <a:p>
            <a:r>
              <a:rPr lang="en-US" dirty="0" smtClean="0"/>
              <a:t>Assumptions</a:t>
            </a:r>
            <a:endParaRPr lang="en-US" dirty="0"/>
          </a:p>
        </p:txBody>
      </p:sp>
    </p:spTree>
    <p:extLst>
      <p:ext uri="{BB962C8B-B14F-4D97-AF65-F5344CB8AC3E}">
        <p14:creationId xmlns:p14="http://schemas.microsoft.com/office/powerpoint/2010/main" val="4275746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747" y="1194226"/>
            <a:ext cx="8474043" cy="1105038"/>
          </a:xfrm>
          <a:ln>
            <a:solidFill>
              <a:schemeClr val="accent5"/>
            </a:solidFill>
          </a:ln>
        </p:spPr>
        <p:txBody>
          <a:bodyPr vert="horz" lIns="0" tIns="45720" rIns="0" bIns="45720" rtlCol="0">
            <a:noAutofit/>
          </a:bodyPr>
          <a:lstStyle/>
          <a:p>
            <a:r>
              <a:rPr lang="en-US" dirty="0"/>
              <a:t>Using EOD parameters such as Closing Price Volume alone, We can train the selected machine learning algorithm and use it to predict future closing prices of equity stock</a:t>
            </a:r>
          </a:p>
          <a:p>
            <a:r>
              <a:rPr lang="en-US" dirty="0"/>
              <a:t>Model, then, can be scalable for bonds (if we select correct relevant features)</a:t>
            </a:r>
          </a:p>
          <a:p>
            <a:endParaRPr lang="en-US" dirty="0"/>
          </a:p>
        </p:txBody>
      </p:sp>
      <p:sp>
        <p:nvSpPr>
          <p:cNvPr id="4" name="Content Placeholder 3"/>
          <p:cNvSpPr>
            <a:spLocks noGrp="1"/>
          </p:cNvSpPr>
          <p:nvPr>
            <p:ph idx="13"/>
          </p:nvPr>
        </p:nvSpPr>
        <p:spPr>
          <a:xfrm>
            <a:off x="332747" y="3026281"/>
            <a:ext cx="4114800" cy="3417050"/>
          </a:xfrm>
          <a:ln>
            <a:solidFill>
              <a:schemeClr val="accent5"/>
            </a:solidFill>
          </a:ln>
        </p:spPr>
        <p:txBody>
          <a:bodyPr vert="horz" lIns="0" tIns="45720" rIns="0" bIns="45720" rtlCol="0">
            <a:noAutofit/>
          </a:bodyPr>
          <a:lstStyle/>
          <a:p>
            <a:pPr marL="228600" lvl="1" indent="0">
              <a:buNone/>
            </a:pPr>
            <a:r>
              <a:rPr lang="en-US" b="1" i="1" dirty="0"/>
              <a:t>Feature Selection</a:t>
            </a:r>
          </a:p>
          <a:p>
            <a:r>
              <a:rPr lang="en-US" dirty="0"/>
              <a:t>Moving average convergence/divergence (MACD)</a:t>
            </a:r>
          </a:p>
          <a:p>
            <a:pPr lvl="1"/>
            <a:r>
              <a:rPr lang="en-US" dirty="0"/>
              <a:t>This parameter is derived from closing prices but it gives the direction of price movement</a:t>
            </a:r>
          </a:p>
          <a:p>
            <a:pPr lvl="1"/>
            <a:r>
              <a:rPr lang="en-IN" dirty="0"/>
              <a:t>It is supposed to reveal changes in the strength, direction, momentum, and duration of a trend in a stock's price</a:t>
            </a:r>
          </a:p>
          <a:p>
            <a:pPr lvl="1"/>
            <a:r>
              <a:rPr lang="en-US" dirty="0"/>
              <a:t>MACD is a good lagging momentum indicator and the predictive analysis needs to take the momentum explicitly into consideration </a:t>
            </a:r>
          </a:p>
          <a:p>
            <a:pPr lvl="1"/>
            <a:endParaRPr lang="en-US" dirty="0"/>
          </a:p>
        </p:txBody>
      </p:sp>
      <p:sp>
        <p:nvSpPr>
          <p:cNvPr id="5" name="Text Placeholder 4"/>
          <p:cNvSpPr>
            <a:spLocks noGrp="1"/>
          </p:cNvSpPr>
          <p:nvPr>
            <p:ph type="body" sz="quarter" idx="17"/>
          </p:nvPr>
        </p:nvSpPr>
        <p:spPr>
          <a:xfrm>
            <a:off x="332748" y="764901"/>
            <a:ext cx="8474042" cy="365760"/>
          </a:xfrm>
        </p:spPr>
        <p:txBody>
          <a:bodyPr/>
          <a:lstStyle/>
          <a:p>
            <a:r>
              <a:rPr lang="en-US" dirty="0" smtClean="0"/>
              <a:t>Hypothesis</a:t>
            </a:r>
            <a:endParaRPr lang="en-US" dirty="0"/>
          </a:p>
        </p:txBody>
      </p:sp>
      <p:sp>
        <p:nvSpPr>
          <p:cNvPr id="6" name="Text Placeholder 5"/>
          <p:cNvSpPr>
            <a:spLocks noGrp="1"/>
          </p:cNvSpPr>
          <p:nvPr>
            <p:ph type="body" sz="quarter" idx="19"/>
          </p:nvPr>
        </p:nvSpPr>
        <p:spPr>
          <a:xfrm>
            <a:off x="332747" y="2660520"/>
            <a:ext cx="8573386" cy="365760"/>
          </a:xfrm>
        </p:spPr>
        <p:txBody>
          <a:bodyPr/>
          <a:lstStyle/>
          <a:p>
            <a:r>
              <a:rPr lang="en-US" dirty="0" smtClean="0"/>
              <a:t>Dataset</a:t>
            </a:r>
            <a:endParaRPr lang="en-US" dirty="0"/>
          </a:p>
        </p:txBody>
      </p:sp>
      <p:sp>
        <p:nvSpPr>
          <p:cNvPr id="2" name="Title 1"/>
          <p:cNvSpPr>
            <a:spLocks noGrp="1"/>
          </p:cNvSpPr>
          <p:nvPr>
            <p:ph type="title"/>
          </p:nvPr>
        </p:nvSpPr>
        <p:spPr/>
        <p:txBody>
          <a:bodyPr/>
          <a:lstStyle/>
          <a:p>
            <a:r>
              <a:rPr lang="en-US" dirty="0" smtClean="0"/>
              <a:t>Hypothesis &amp; Dataset</a:t>
            </a:r>
            <a:endParaRPr lang="en-US" dirty="0"/>
          </a:p>
        </p:txBody>
      </p:sp>
      <p:sp>
        <p:nvSpPr>
          <p:cNvPr id="7" name="Content Placeholder 3"/>
          <p:cNvSpPr txBox="1">
            <a:spLocks/>
          </p:cNvSpPr>
          <p:nvPr/>
        </p:nvSpPr>
        <p:spPr>
          <a:xfrm>
            <a:off x="4791333" y="3026280"/>
            <a:ext cx="4114800" cy="3417051"/>
          </a:xfrm>
          <a:prstGeom prst="rect">
            <a:avLst/>
          </a:prstGeom>
          <a:ln>
            <a:solidFill>
              <a:schemeClr val="accent5"/>
            </a:solidFill>
          </a:ln>
        </p:spPr>
        <p:txBody>
          <a:bodyPr vert="horz" lIns="0" tIns="45720" rIns="0" bIns="45720" rtlCol="0">
            <a:noAutofit/>
          </a:bodyPr>
          <a:lstStyle>
            <a:lvl1pPr marL="231775" indent="-231775">
              <a:lnSpc>
                <a:spcPct val="100000"/>
              </a:lnSpc>
              <a:spcBef>
                <a:spcPts val="0"/>
              </a:spcBef>
              <a:spcAft>
                <a:spcPts val="0"/>
              </a:spcAft>
              <a:buClrTx/>
              <a:buFont typeface="Arial"/>
              <a:buChar char="•"/>
              <a:defRPr lang="en-US" sz="1600" b="0" dirty="0" smtClean="0">
                <a:latin typeface="Calibri"/>
                <a:cs typeface="Calibri"/>
              </a:defRPr>
            </a:lvl1pPr>
            <a:lvl2pPr indent="-228600">
              <a:lnSpc>
                <a:spcPct val="100000"/>
              </a:lnSpc>
              <a:spcBef>
                <a:spcPts val="0"/>
              </a:spcBef>
              <a:spcAft>
                <a:spcPts val="0"/>
              </a:spcAft>
              <a:buClrTx/>
              <a:buFont typeface="Lucida Grande"/>
              <a:buChar char="-"/>
              <a:tabLst/>
              <a:defRPr lang="en-US" sz="2000" b="0" dirty="0" smtClean="0">
                <a:latin typeface="Calibri"/>
                <a:cs typeface="Calibri"/>
              </a:defRPr>
            </a:lvl2pPr>
            <a:lvl3pPr marL="687388" indent="-227013">
              <a:lnSpc>
                <a:spcPct val="100000"/>
              </a:lnSpc>
              <a:spcBef>
                <a:spcPts val="0"/>
              </a:spcBef>
              <a:spcAft>
                <a:spcPts val="0"/>
              </a:spcAft>
              <a:buClrTx/>
              <a:buSzPct val="85000"/>
              <a:buFont typeface="Wingdings" charset="2"/>
              <a:buChar char="§"/>
              <a:tabLst/>
              <a:defRPr lang="en-US" sz="2000" b="0" dirty="0" smtClean="0">
                <a:latin typeface="Calibri"/>
                <a:cs typeface="Calibri"/>
              </a:defRPr>
            </a:lvl3pPr>
            <a:lvl4pPr marL="912813" indent="-225425">
              <a:lnSpc>
                <a:spcPct val="100000"/>
              </a:lnSpc>
              <a:spcBef>
                <a:spcPts val="0"/>
              </a:spcBef>
              <a:spcAft>
                <a:spcPts val="0"/>
              </a:spcAft>
              <a:buClrTx/>
              <a:buFont typeface="Lucida Grande"/>
              <a:buChar char="-"/>
              <a:tabLst/>
              <a:defRPr lang="en-US" sz="2000" b="0" dirty="0" smtClean="0">
                <a:latin typeface="Calibri"/>
                <a:cs typeface="Calibri"/>
              </a:defRPr>
            </a:lvl4pPr>
            <a:lvl5pPr marL="1144588" indent="-230188">
              <a:lnSpc>
                <a:spcPct val="100000"/>
              </a:lnSpc>
              <a:spcBef>
                <a:spcPts val="0"/>
              </a:spcBef>
              <a:spcAft>
                <a:spcPts val="0"/>
              </a:spcAft>
              <a:buClrTx/>
              <a:buFont typeface="Arial"/>
              <a:buChar char="•"/>
              <a:tabLst/>
              <a:defRPr lang="en-US" sz="2000" b="0" dirty="0">
                <a:latin typeface="Calibri"/>
                <a:cs typeface="Calibri"/>
              </a:defRPr>
            </a:lvl5pPr>
            <a:lvl6pPr marL="1147762" indent="0">
              <a:lnSpc>
                <a:spcPct val="114000"/>
              </a:lnSpc>
              <a:spcBef>
                <a:spcPts val="600"/>
              </a:spcBef>
              <a:spcAft>
                <a:spcPts val="600"/>
              </a:spcAft>
              <a:buClr>
                <a:schemeClr val="tx1"/>
              </a:buClr>
              <a:buFont typeface="Arial"/>
              <a:buNone/>
              <a:tabLst/>
              <a:defRPr sz="1600" b="0"/>
            </a:lvl6pPr>
            <a:lvl7pPr marL="1374775" indent="0">
              <a:lnSpc>
                <a:spcPct val="114000"/>
              </a:lnSpc>
              <a:spcBef>
                <a:spcPts val="600"/>
              </a:spcBef>
              <a:spcAft>
                <a:spcPts val="600"/>
              </a:spcAft>
              <a:buClr>
                <a:schemeClr val="tx1"/>
              </a:buClr>
              <a:buFont typeface="Arial"/>
              <a:buNone/>
              <a:tabLst/>
              <a:defRPr sz="1600" b="0" baseline="0"/>
            </a:lvl7pPr>
            <a:lvl8pPr marL="1601788" indent="0">
              <a:lnSpc>
                <a:spcPct val="114000"/>
              </a:lnSpc>
              <a:spcBef>
                <a:spcPts val="600"/>
              </a:spcBef>
              <a:spcAft>
                <a:spcPts val="600"/>
              </a:spcAft>
              <a:buClr>
                <a:schemeClr val="tx1"/>
              </a:buClr>
              <a:buFont typeface="Arial"/>
              <a:buNone/>
              <a:tabLst/>
              <a:defRPr sz="1600" b="0" baseline="0"/>
            </a:lvl8pPr>
            <a:lvl9pPr marL="1828800" indent="0">
              <a:lnSpc>
                <a:spcPct val="114000"/>
              </a:lnSpc>
              <a:spcBef>
                <a:spcPts val="600"/>
              </a:spcBef>
              <a:spcAft>
                <a:spcPts val="600"/>
              </a:spcAft>
              <a:buClr>
                <a:schemeClr val="tx1"/>
              </a:buClr>
              <a:buFont typeface="Arial"/>
              <a:buNone/>
              <a:tabLst/>
              <a:defRPr sz="1600" b="0" baseline="0"/>
            </a:lvl9pPr>
          </a:lstStyle>
          <a:p>
            <a:pPr lvl="1">
              <a:buFont typeface="Arial" panose="020B0604020202020204" pitchFamily="34" charset="0"/>
              <a:buChar char="•"/>
            </a:pPr>
            <a:r>
              <a:rPr lang="en-US" sz="1600" dirty="0"/>
              <a:t>Volume</a:t>
            </a:r>
          </a:p>
          <a:p>
            <a:pPr lvl="1">
              <a:buFont typeface="Arial" panose="020B0604020202020204" pitchFamily="34" charset="0"/>
              <a:buChar char="•"/>
            </a:pPr>
            <a:r>
              <a:rPr lang="en-US" sz="1600" dirty="0"/>
              <a:t>End of day Price</a:t>
            </a:r>
          </a:p>
          <a:p>
            <a:pPr lvl="1"/>
            <a:endParaRPr lang="en-US" sz="1600" dirty="0"/>
          </a:p>
          <a:p>
            <a:pPr marL="228600" lvl="1" indent="0">
              <a:buNone/>
            </a:pPr>
            <a:r>
              <a:rPr lang="en-US" sz="1600" b="1" dirty="0"/>
              <a:t>Total size – 300 days EOD market data available on NSE website</a:t>
            </a:r>
          </a:p>
          <a:p>
            <a:pPr lvl="1"/>
            <a:endParaRPr lang="en-US" sz="1600" dirty="0"/>
          </a:p>
          <a:p>
            <a:pPr marL="228600" lvl="1" indent="0">
              <a:buNone/>
            </a:pPr>
            <a:r>
              <a:rPr lang="en-US" sz="1600" b="1" dirty="0"/>
              <a:t>Training Set </a:t>
            </a:r>
          </a:p>
          <a:p>
            <a:pPr lvl="1"/>
            <a:r>
              <a:rPr lang="en-US" sz="1600" dirty="0"/>
              <a:t>Market data from 1 Jan 2017 to </a:t>
            </a:r>
          </a:p>
          <a:p>
            <a:pPr lvl="1"/>
            <a:endParaRPr lang="en-US" sz="1600" dirty="0"/>
          </a:p>
          <a:p>
            <a:pPr marL="228600" lvl="1" indent="0">
              <a:buNone/>
            </a:pPr>
            <a:r>
              <a:rPr lang="en-US" sz="1600" b="1" dirty="0"/>
              <a:t>Test Set (To make predictions)</a:t>
            </a:r>
          </a:p>
          <a:p>
            <a:pPr lvl="1"/>
            <a:r>
              <a:rPr lang="en-US" sz="1600" dirty="0"/>
              <a:t>Market data from 12 Jan 2018 to 19 Feb 2018</a:t>
            </a:r>
          </a:p>
        </p:txBody>
      </p:sp>
    </p:spTree>
    <p:extLst>
      <p:ext uri="{BB962C8B-B14F-4D97-AF65-F5344CB8AC3E}">
        <p14:creationId xmlns:p14="http://schemas.microsoft.com/office/powerpoint/2010/main" val="2568099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2748" y="1179576"/>
            <a:ext cx="8322153" cy="4946904"/>
          </a:xfrm>
        </p:spPr>
        <p:txBody>
          <a:bodyPr/>
          <a:lstStyle/>
          <a:p>
            <a:r>
              <a:rPr lang="en-US" sz="1800" dirty="0" smtClean="0"/>
              <a:t>We decided to use MLP Regressor from </a:t>
            </a:r>
            <a:r>
              <a:rPr lang="en-US" sz="1800" dirty="0" err="1" smtClean="0"/>
              <a:t>Scikit</a:t>
            </a:r>
            <a:r>
              <a:rPr lang="en-US" sz="1800" dirty="0" smtClean="0"/>
              <a:t> </a:t>
            </a:r>
            <a:r>
              <a:rPr lang="en-US" sz="1800" dirty="0"/>
              <a:t>Learn library (Multi-layer Perceptron </a:t>
            </a:r>
            <a:r>
              <a:rPr lang="en-US" sz="1800" dirty="0" smtClean="0"/>
              <a:t>regressor) </a:t>
            </a:r>
            <a:r>
              <a:rPr lang="en-US" sz="1800" dirty="0"/>
              <a:t>with </a:t>
            </a:r>
            <a:r>
              <a:rPr lang="en-US" sz="1800" dirty="0" smtClean="0"/>
              <a:t>6 </a:t>
            </a:r>
            <a:r>
              <a:rPr lang="en-US" sz="1800" dirty="0"/>
              <a:t>hidden </a:t>
            </a:r>
            <a:r>
              <a:rPr lang="en-US" sz="1800" dirty="0" smtClean="0"/>
              <a:t>layers and 100 neurons</a:t>
            </a:r>
          </a:p>
          <a:p>
            <a:pPr lvl="1"/>
            <a:r>
              <a:rPr lang="en-US" sz="1800" dirty="0" smtClean="0"/>
              <a:t>We saw that if hidden layers are increased further it does not change the result much</a:t>
            </a:r>
          </a:p>
          <a:p>
            <a:pPr lvl="1"/>
            <a:r>
              <a:rPr lang="en-US" sz="1800" dirty="0" smtClean="0"/>
              <a:t>If the hidden layers are decreased below 5 the algorithm becomes highly biased</a:t>
            </a:r>
          </a:p>
          <a:p>
            <a:pPr lvl="1"/>
            <a:endParaRPr lang="en-US" sz="1800" dirty="0" smtClean="0"/>
          </a:p>
          <a:p>
            <a:r>
              <a:rPr lang="en-US" sz="1800" dirty="0"/>
              <a:t>This model optimizes the squared-loss using LBFGS </a:t>
            </a:r>
            <a:endParaRPr lang="en-US" sz="1800" dirty="0" smtClean="0"/>
          </a:p>
          <a:p>
            <a:endParaRPr lang="en-US" sz="1800" dirty="0" smtClean="0"/>
          </a:p>
          <a:p>
            <a:r>
              <a:rPr lang="en-US" sz="1800" dirty="0" smtClean="0"/>
              <a:t>LBFGS </a:t>
            </a:r>
            <a:r>
              <a:rPr lang="en-US" sz="1800" dirty="0"/>
              <a:t>is an optimizer in the family of quasi-Newton methods</a:t>
            </a:r>
            <a:endParaRPr lang="en-US" sz="1800" dirty="0" smtClean="0"/>
          </a:p>
          <a:p>
            <a:endParaRPr lang="en-US" sz="1800" dirty="0"/>
          </a:p>
          <a:p>
            <a:endParaRPr lang="en-US" sz="1800" dirty="0"/>
          </a:p>
        </p:txBody>
      </p:sp>
      <p:sp>
        <p:nvSpPr>
          <p:cNvPr id="3" name="Title 2"/>
          <p:cNvSpPr>
            <a:spLocks noGrp="1"/>
          </p:cNvSpPr>
          <p:nvPr>
            <p:ph type="title"/>
          </p:nvPr>
        </p:nvSpPr>
        <p:spPr/>
        <p:txBody>
          <a:bodyPr/>
          <a:lstStyle/>
          <a:p>
            <a:r>
              <a:rPr lang="en-US" dirty="0" smtClean="0"/>
              <a:t>Demonstration</a:t>
            </a:r>
            <a:endParaRPr lang="en-US" dirty="0"/>
          </a:p>
        </p:txBody>
      </p:sp>
      <p:sp>
        <p:nvSpPr>
          <p:cNvPr id="4" name="Slide Number Placeholder 3"/>
          <p:cNvSpPr>
            <a:spLocks noGrp="1"/>
          </p:cNvSpPr>
          <p:nvPr>
            <p:ph type="sldNum" sz="quarter" idx="12"/>
          </p:nvPr>
        </p:nvSpPr>
        <p:spPr/>
        <p:txBody>
          <a:bodyPr/>
          <a:lstStyle/>
          <a:p>
            <a:fld id="{E3F9CDB7-52C7-407A-9D61-3D60DE0C9C88}" type="slidenum">
              <a:rPr lang="en-US" smtClean="0"/>
              <a:pPr/>
              <a:t>6</a:t>
            </a:fld>
            <a:endParaRPr lang="en-US" dirty="0"/>
          </a:p>
        </p:txBody>
      </p:sp>
    </p:spTree>
    <p:extLst>
      <p:ext uri="{BB962C8B-B14F-4D97-AF65-F5344CB8AC3E}">
        <p14:creationId xmlns:p14="http://schemas.microsoft.com/office/powerpoint/2010/main" val="750258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 on Test Set – 8 Layer 100 Neurons</a:t>
            </a:r>
            <a:endParaRPr lang="en-US" dirty="0"/>
          </a:p>
        </p:txBody>
      </p:sp>
      <p:sp>
        <p:nvSpPr>
          <p:cNvPr id="4" name="Slide Number Placeholder 3"/>
          <p:cNvSpPr>
            <a:spLocks noGrp="1"/>
          </p:cNvSpPr>
          <p:nvPr>
            <p:ph type="sldNum" sz="quarter" idx="12"/>
          </p:nvPr>
        </p:nvSpPr>
        <p:spPr/>
        <p:txBody>
          <a:bodyPr/>
          <a:lstStyle/>
          <a:p>
            <a:fld id="{E3F9CDB7-52C7-407A-9D61-3D60DE0C9C88}" type="slidenum">
              <a:rPr lang="en-US" smtClean="0"/>
              <a:pPr/>
              <a:t>7</a:t>
            </a:fld>
            <a:endParaRPr lang="en-US" dirty="0"/>
          </a:p>
        </p:txBody>
      </p:sp>
      <p:pic>
        <p:nvPicPr>
          <p:cNvPr id="2051"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748" y="550489"/>
            <a:ext cx="8556071" cy="5882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5307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 on Test Set – 8 Layer 70 Neurons</a:t>
            </a:r>
            <a:endParaRPr lang="en-US" dirty="0"/>
          </a:p>
        </p:txBody>
      </p:sp>
      <p:sp>
        <p:nvSpPr>
          <p:cNvPr id="4" name="Slide Number Placeholder 3"/>
          <p:cNvSpPr>
            <a:spLocks noGrp="1"/>
          </p:cNvSpPr>
          <p:nvPr>
            <p:ph type="sldNum" sz="quarter" idx="12"/>
          </p:nvPr>
        </p:nvSpPr>
        <p:spPr/>
        <p:txBody>
          <a:bodyPr/>
          <a:lstStyle/>
          <a:p>
            <a:fld id="{E3F9CDB7-52C7-407A-9D61-3D60DE0C9C88}" type="slidenum">
              <a:rPr lang="en-US" smtClean="0"/>
              <a:pPr/>
              <a:t>8</a:t>
            </a:fld>
            <a:endParaRPr lang="en-US" dirty="0"/>
          </a:p>
        </p:txBody>
      </p:sp>
      <p:pic>
        <p:nvPicPr>
          <p:cNvPr id="3075" name="Picture 3"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748" y="574158"/>
            <a:ext cx="8474043" cy="5858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9221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Accuracy </a:t>
            </a:r>
            <a:r>
              <a:rPr lang="en-US" dirty="0" smtClean="0"/>
              <a:t>Parameters:</a:t>
            </a:r>
            <a:br>
              <a:rPr lang="en-US" dirty="0" smtClean="0"/>
            </a:br>
            <a:r>
              <a:rPr lang="en-US" dirty="0" smtClean="0"/>
              <a:t>Coefficient of Determination(R^2)</a:t>
            </a:r>
            <a:endParaRPr lang="en-US" dirty="0"/>
          </a:p>
        </p:txBody>
      </p:sp>
      <p:sp>
        <p:nvSpPr>
          <p:cNvPr id="4" name="Slide Number Placeholder 3"/>
          <p:cNvSpPr>
            <a:spLocks noGrp="1"/>
          </p:cNvSpPr>
          <p:nvPr>
            <p:ph type="sldNum" sz="quarter" idx="12"/>
          </p:nvPr>
        </p:nvSpPr>
        <p:spPr/>
        <p:txBody>
          <a:bodyPr/>
          <a:lstStyle/>
          <a:p>
            <a:fld id="{E3F9CDB7-52C7-407A-9D61-3D60DE0C9C88}" type="slidenum">
              <a:rPr lang="en-US" smtClean="0"/>
              <a:pPr/>
              <a:t>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42672523"/>
              </p:ext>
            </p:extLst>
          </p:nvPr>
        </p:nvGraphicFramePr>
        <p:xfrm>
          <a:off x="914403" y="1397000"/>
          <a:ext cx="7437860" cy="2225040"/>
        </p:xfrm>
        <a:graphic>
          <a:graphicData uri="http://schemas.openxmlformats.org/drawingml/2006/table">
            <a:tbl>
              <a:tblPr firstRow="1" bandRow="1">
                <a:tableStyleId>{5C22544A-7EE6-4342-B048-85BDC9FD1C3A}</a:tableStyleId>
              </a:tblPr>
              <a:tblGrid>
                <a:gridCol w="1487572"/>
                <a:gridCol w="1487572"/>
                <a:gridCol w="1487572"/>
                <a:gridCol w="1487572"/>
                <a:gridCol w="1487572"/>
              </a:tblGrid>
              <a:tr h="370840">
                <a:tc>
                  <a:txBody>
                    <a:bodyPr/>
                    <a:lstStyle/>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200</a:t>
                      </a:r>
                    </a:p>
                  </a:txBody>
                  <a:tcPr marL="68580" marR="68580" marT="0" marB="0"/>
                </a:tc>
                <a:tc>
                  <a:txBody>
                    <a:bodyPr/>
                    <a:lstStyle/>
                    <a:p>
                      <a:pPr marL="0" marR="0" algn="l">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100</a:t>
                      </a:r>
                    </a:p>
                  </a:txBody>
                  <a:tcPr marL="68580" marR="68580" marT="0" marB="0"/>
                </a:tc>
                <a:tc>
                  <a:txBody>
                    <a:bodyPr/>
                    <a:lstStyle/>
                    <a:p>
                      <a:pPr marL="0" marR="0" algn="l">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50</a:t>
                      </a:r>
                    </a:p>
                  </a:txBody>
                  <a:tcPr marL="68580" marR="68580" marT="0" marB="0"/>
                </a:tc>
                <a:tc>
                  <a:txBody>
                    <a:bodyPr/>
                    <a:lstStyle/>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20</a:t>
                      </a:r>
                    </a:p>
                  </a:txBody>
                  <a:tcPr marL="68580" marR="68580" marT="0" marB="0"/>
                </a:tc>
              </a:tr>
              <a:tr h="370840">
                <a:tc>
                  <a:txBody>
                    <a:bodyPr/>
                    <a:lstStyle/>
                    <a:p>
                      <a:pPr marL="0" marR="0" algn="l">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3-50-1</a:t>
                      </a:r>
                    </a:p>
                  </a:txBody>
                  <a:tcPr marL="68580" marR="68580" marT="0" marB="0"/>
                </a:tc>
                <a:tc>
                  <a:txBody>
                    <a:bodyPr/>
                    <a:lstStyle/>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0.801114261775</a:t>
                      </a:r>
                    </a:p>
                  </a:txBody>
                  <a:tcPr marL="68580" marR="68580" marT="0" marB="0"/>
                </a:tc>
                <a:tc>
                  <a:txBody>
                    <a:bodyPr/>
                    <a:lstStyle/>
                    <a:p>
                      <a:pPr marL="0" marR="0" algn="l">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0.783168955718</a:t>
                      </a:r>
                    </a:p>
                  </a:txBody>
                  <a:tcPr marL="68580" marR="68580" marT="0" marB="0"/>
                </a:tc>
                <a:tc>
                  <a:txBody>
                    <a:bodyPr/>
                    <a:lstStyle/>
                    <a:p>
                      <a:pPr marL="0" marR="0" algn="l">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0.802561626107</a:t>
                      </a:r>
                    </a:p>
                  </a:txBody>
                  <a:tcPr marL="68580" marR="68580" marT="0" marB="0"/>
                </a:tc>
                <a:tc>
                  <a:txBody>
                    <a:bodyPr/>
                    <a:lstStyle/>
                    <a:p>
                      <a:pPr marL="0" marR="0" algn="l">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0.649375010808</a:t>
                      </a:r>
                    </a:p>
                  </a:txBody>
                  <a:tcPr marL="68580" marR="68580" marT="0" marB="0"/>
                </a:tc>
              </a:tr>
              <a:tr h="370840">
                <a:tc>
                  <a:txBody>
                    <a:bodyPr/>
                    <a:lstStyle/>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3-10-1</a:t>
                      </a:r>
                    </a:p>
                  </a:txBody>
                  <a:tcPr marL="68580" marR="68580" marT="0" marB="0"/>
                </a:tc>
                <a:tc>
                  <a:txBody>
                    <a:bodyPr/>
                    <a:lstStyle/>
                    <a:p>
                      <a:pPr marL="0" marR="0" algn="l">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-48.2975093141</a:t>
                      </a:r>
                    </a:p>
                  </a:txBody>
                  <a:tcPr marL="68580" marR="68580" marT="0" marB="0"/>
                </a:tc>
                <a:tc>
                  <a:txBody>
                    <a:bodyPr/>
                    <a:lstStyle/>
                    <a:p>
                      <a:pPr marL="0" marR="0" algn="l">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0.762419542682</a:t>
                      </a:r>
                    </a:p>
                  </a:txBody>
                  <a:tcPr marL="68580" marR="68580" marT="0" marB="0"/>
                </a:tc>
                <a:tc>
                  <a:txBody>
                    <a:bodyPr/>
                    <a:lstStyle/>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-148.280571642</a:t>
                      </a:r>
                    </a:p>
                  </a:txBody>
                  <a:tcPr marL="68580" marR="68580" marT="0" marB="0"/>
                </a:tc>
                <a:tc>
                  <a:txBody>
                    <a:bodyPr/>
                    <a:lstStyle/>
                    <a:p>
                      <a:pPr marL="0" marR="0" algn="l">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-443.656982602</a:t>
                      </a:r>
                    </a:p>
                  </a:txBody>
                  <a:tcPr marL="68580" marR="68580" marT="0" marB="0"/>
                </a:tc>
              </a:tr>
              <a:tr h="370840">
                <a:tc>
                  <a:txBody>
                    <a:bodyPr/>
                    <a:lstStyle/>
                    <a:p>
                      <a:pPr marL="0" marR="0" algn="l">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3-8-1</a:t>
                      </a:r>
                    </a:p>
                  </a:txBody>
                  <a:tcPr marL="68580" marR="68580" marT="0" marB="0"/>
                </a:tc>
                <a:tc>
                  <a:txBody>
                    <a:bodyPr/>
                    <a:lstStyle/>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0.502378078638</a:t>
                      </a:r>
                    </a:p>
                  </a:txBody>
                  <a:tcPr marL="68580" marR="68580" marT="0" marB="0"/>
                </a:tc>
                <a:tc>
                  <a:txBody>
                    <a:bodyPr/>
                    <a:lstStyle/>
                    <a:p>
                      <a:pPr marL="0" marR="0" algn="l">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0.39352696677</a:t>
                      </a:r>
                    </a:p>
                  </a:txBody>
                  <a:tcPr marL="68580" marR="68580" marT="0" marB="0"/>
                </a:tc>
                <a:tc>
                  <a:txBody>
                    <a:bodyPr/>
                    <a:lstStyle/>
                    <a:p>
                      <a:pPr marL="0" marR="0" algn="l">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0.565451201901</a:t>
                      </a:r>
                    </a:p>
                  </a:txBody>
                  <a:tcPr marL="68580" marR="68580" marT="0" marB="0"/>
                </a:tc>
                <a:tc>
                  <a:txBody>
                    <a:bodyPr/>
                    <a:lstStyle/>
                    <a:p>
                      <a:pPr marL="0" marR="0" algn="l">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0.616250129134</a:t>
                      </a:r>
                    </a:p>
                  </a:txBody>
                  <a:tcPr marL="68580" marR="68580" marT="0" marB="0"/>
                </a:tc>
              </a:tr>
              <a:tr h="370840">
                <a:tc>
                  <a:txBody>
                    <a:bodyPr/>
                    <a:lstStyle/>
                    <a:p>
                      <a:pPr marL="0" marR="0" algn="l">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3-6-1</a:t>
                      </a:r>
                    </a:p>
                  </a:txBody>
                  <a:tcPr marL="68580" marR="68580" marT="0" marB="0"/>
                </a:tc>
                <a:tc>
                  <a:txBody>
                    <a:bodyPr/>
                    <a:lstStyle/>
                    <a:p>
                      <a:pPr marL="0" marR="0" algn="l">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-35.5463264049</a:t>
                      </a:r>
                    </a:p>
                  </a:txBody>
                  <a:tcPr marL="68580" marR="68580" marT="0" marB="0"/>
                </a:tc>
                <a:tc>
                  <a:txBody>
                    <a:bodyPr/>
                    <a:lstStyle/>
                    <a:p>
                      <a:pPr marL="0" marR="0" algn="l">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-589.206596133</a:t>
                      </a:r>
                    </a:p>
                  </a:txBody>
                  <a:tcPr marL="68580" marR="68580" marT="0" marB="0"/>
                </a:tc>
                <a:tc>
                  <a:txBody>
                    <a:bodyPr/>
                    <a:lstStyle/>
                    <a:p>
                      <a:pPr marL="0" marR="0" algn="l">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-523.858641691</a:t>
                      </a:r>
                    </a:p>
                  </a:txBody>
                  <a:tcPr marL="68580" marR="68580" marT="0" marB="0"/>
                </a:tc>
                <a:tc>
                  <a:txBody>
                    <a:bodyPr/>
                    <a:lstStyle/>
                    <a:p>
                      <a:pPr marL="0" marR="0" algn="l">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-1521.30421344</a:t>
                      </a:r>
                    </a:p>
                  </a:txBody>
                  <a:tcPr marL="68580" marR="68580" marT="0" marB="0"/>
                </a:tc>
              </a:tr>
              <a:tr h="370840">
                <a:tc>
                  <a:txBody>
                    <a:bodyPr/>
                    <a:lstStyle/>
                    <a:p>
                      <a:pPr marL="0" marR="0" algn="l">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3-4-1</a:t>
                      </a:r>
                    </a:p>
                  </a:txBody>
                  <a:tcPr marL="68580" marR="68580" marT="0" marB="0"/>
                </a:tc>
                <a:tc>
                  <a:txBody>
                    <a:bodyPr/>
                    <a:lstStyle/>
                    <a:p>
                      <a:pPr marL="0" marR="0" algn="l">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-1492.84864408</a:t>
                      </a:r>
                    </a:p>
                  </a:txBody>
                  <a:tcPr marL="68580" marR="68580" marT="0" marB="0"/>
                </a:tc>
                <a:tc>
                  <a:txBody>
                    <a:bodyPr/>
                    <a:lstStyle/>
                    <a:p>
                      <a:pPr marL="0" marR="0" algn="l">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-1329.11426404</a:t>
                      </a:r>
                    </a:p>
                  </a:txBody>
                  <a:tcPr marL="68580" marR="68580" marT="0" marB="0"/>
                </a:tc>
                <a:tc>
                  <a:txBody>
                    <a:bodyPr/>
                    <a:lstStyle/>
                    <a:p>
                      <a:pPr marL="0" marR="0" algn="l">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-28.543838022</a:t>
                      </a:r>
                    </a:p>
                  </a:txBody>
                  <a:tcPr marL="68580" marR="68580" marT="0" marB="0"/>
                </a:tc>
                <a:tc>
                  <a:txBody>
                    <a:bodyPr/>
                    <a:lstStyle/>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0.815199992638</a:t>
                      </a:r>
                    </a:p>
                  </a:txBody>
                  <a:tcPr marL="68580" marR="68580" marT="0" marB="0"/>
                </a:tc>
              </a:tr>
            </a:tbl>
          </a:graphicData>
        </a:graphic>
      </p:graphicFrame>
      <p:sp>
        <p:nvSpPr>
          <p:cNvPr id="8" name="TextBox 7"/>
          <p:cNvSpPr txBox="1"/>
          <p:nvPr/>
        </p:nvSpPr>
        <p:spPr>
          <a:xfrm>
            <a:off x="713678" y="4505093"/>
            <a:ext cx="7810810" cy="830997"/>
          </a:xfrm>
          <a:prstGeom prst="rect">
            <a:avLst/>
          </a:prstGeom>
          <a:noFill/>
        </p:spPr>
        <p:txBody>
          <a:bodyPr wrap="square" rtlCol="0">
            <a:spAutoFit/>
          </a:bodyPr>
          <a:lstStyle/>
          <a:p>
            <a:r>
              <a:rPr lang="en-US" sz="2400" dirty="0">
                <a:solidFill>
                  <a:schemeClr val="accent3"/>
                </a:solidFill>
                <a:latin typeface="Calibri"/>
                <a:ea typeface="+mj-ea"/>
                <a:cs typeface="Calibri"/>
              </a:rPr>
              <a:t>The above table shows accuracy of the model when it’s structure is changed in terms of hidden layers and neurons.</a:t>
            </a:r>
            <a:endParaRPr lang="en-US" sz="2400" dirty="0">
              <a:solidFill>
                <a:schemeClr val="accent3"/>
              </a:solidFill>
              <a:latin typeface="Calibri"/>
              <a:ea typeface="+mj-ea"/>
              <a:cs typeface="Calibri"/>
            </a:endParaRPr>
          </a:p>
        </p:txBody>
      </p:sp>
    </p:spTree>
    <p:extLst>
      <p:ext uri="{BB962C8B-B14F-4D97-AF65-F5344CB8AC3E}">
        <p14:creationId xmlns:p14="http://schemas.microsoft.com/office/powerpoint/2010/main" val="3803819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VM">
  <a:themeElements>
    <a:clrScheme name="BAC">
      <a:dk1>
        <a:srgbClr val="231F20"/>
      </a:dk1>
      <a:lt1>
        <a:srgbClr val="FFFFFF"/>
      </a:lt1>
      <a:dk2>
        <a:srgbClr val="E31837"/>
      </a:dk2>
      <a:lt2>
        <a:srgbClr val="EBE7DD"/>
      </a:lt2>
      <a:accent1>
        <a:srgbClr val="C41230"/>
      </a:accent1>
      <a:accent2>
        <a:srgbClr val="D1C9C0"/>
      </a:accent2>
      <a:accent3>
        <a:srgbClr val="0073CF"/>
      </a:accent3>
      <a:accent4>
        <a:srgbClr val="012169"/>
      </a:accent4>
      <a:accent5>
        <a:srgbClr val="A39382"/>
      </a:accent5>
      <a:accent6>
        <a:srgbClr val="780032"/>
      </a:accent6>
      <a:hlink>
        <a:srgbClr val="0052C2"/>
      </a:hlink>
      <a:folHlink>
        <a:srgbClr val="01216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C">
      <a:fillStyleLst>
        <a:solidFill>
          <a:schemeClr val="phClr"/>
        </a:solidFill>
        <a:gradFill rotWithShape="1">
          <a:gsLst>
            <a:gs pos="0">
              <a:schemeClr val="phClr">
                <a:tint val="100000"/>
                <a:shade val="50000"/>
                <a:satMod val="125000"/>
              </a:schemeClr>
            </a:gs>
            <a:gs pos="50000">
              <a:schemeClr val="phClr">
                <a:tint val="100000"/>
                <a:shade val="75000"/>
                <a:satMod val="125000"/>
              </a:schemeClr>
            </a:gs>
            <a:gs pos="100000">
              <a:schemeClr val="phClr">
                <a:tint val="100000"/>
                <a:shade val="98000"/>
                <a:satMod val="115000"/>
              </a:schemeClr>
            </a:gs>
          </a:gsLst>
          <a:lin ang="16200000" scaled="1"/>
        </a:gradFill>
        <a:gradFill rotWithShape="1">
          <a:gsLst>
            <a:gs pos="0">
              <a:schemeClr val="phClr">
                <a:shade val="50000"/>
                <a:satMod val="130000"/>
              </a:schemeClr>
            </a:gs>
            <a:gs pos="40000">
              <a:schemeClr val="phClr">
                <a:shade val="75000"/>
                <a:satMod val="140000"/>
              </a:schemeClr>
            </a:gs>
            <a:gs pos="100000">
              <a:schemeClr val="phClr">
                <a:shade val="100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63500" dist="38100" dir="2700000" algn="ctr" rotWithShape="0">
              <a:srgbClr val="000000">
                <a:alpha val="35000"/>
              </a:srgbClr>
            </a:outerShdw>
          </a:effectLst>
          <a:scene3d>
            <a:camera prst="orthographicFront">
              <a:rot lat="0" lon="0" rev="0"/>
            </a:camera>
            <a:lightRig rig="threePt" dir="tl"/>
          </a:scene3d>
          <a:sp3d contourW="12700">
            <a:bevelT w="0" h="0"/>
            <a:contourClr>
              <a:srgbClr val="FFFFFF"/>
            </a:contourClr>
          </a:sp3d>
        </a:effectStyle>
        <a:effectStyle>
          <a:effectLst>
            <a:outerShdw blurRad="50800" dist="12700" dir="2700000" algn="ctr" rotWithShape="0">
              <a:srgbClr val="000000">
                <a:alpha val="40000"/>
              </a:srgbClr>
            </a:outerShdw>
          </a:effectLst>
          <a:scene3d>
            <a:camera prst="orthographicFront">
              <a:rot lat="0" lon="0" rev="0"/>
            </a:camera>
            <a:lightRig rig="balanced" dir="t">
              <a:rot lat="0" lon="0" rev="1200000"/>
            </a:lightRig>
          </a:scene3d>
          <a:sp3d>
            <a:bevelT w="508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w="9525" cap="flat" cmpd="sng" algn="ctr">
          <a:noFill/>
          <a:prstDash val="solid"/>
          <a:round/>
          <a:headEnd type="none" w="med" len="med"/>
          <a:tailEnd type="none" w="med" len="med"/>
        </a:ln>
        <a:effectLst/>
        <a:extLst/>
      </a:spPr>
      <a:bodyPr vert="horz" wrap="none" lIns="91440" tIns="45720" rIns="91440" bIns="45720" numCol="1" rtlCol="0"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a:ln>
              <a:noFill/>
            </a:ln>
            <a:solidFill>
              <a:srgbClr val="000000"/>
            </a:solidFill>
            <a:effectLst/>
            <a:latin typeface="Arial" charset="0"/>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34191</TotalTime>
  <Words>656</Words>
  <Application>Microsoft Office PowerPoint</Application>
  <PresentationFormat>On-screen Show (4:3)</PresentationFormat>
  <Paragraphs>119</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Lucida Grande</vt:lpstr>
      <vt:lpstr>Times New Roman</vt:lpstr>
      <vt:lpstr>Wingdings</vt:lpstr>
      <vt:lpstr>TVM</vt:lpstr>
      <vt:lpstr>Predictive Analytics for Investments &amp; Trading</vt:lpstr>
      <vt:lpstr>Agenda</vt:lpstr>
      <vt:lpstr>Problem Statement</vt:lpstr>
      <vt:lpstr>Assumptions</vt:lpstr>
      <vt:lpstr>Hypothesis &amp; Dataset</vt:lpstr>
      <vt:lpstr>Demonstration</vt:lpstr>
      <vt:lpstr>Result on Test Set – 8 Layer 100 Neurons</vt:lpstr>
      <vt:lpstr>Result on Test Set – 8 Layer 70 Neurons</vt:lpstr>
      <vt:lpstr>Accuracy Parameters: Coefficient of Determination(R^2)</vt:lpstr>
      <vt:lpstr>Questions ?</vt:lpstr>
    </vt:vector>
  </TitlesOfParts>
  <Company>Bank of America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Valuation Basic – Time Vale of Money</dc:title>
  <dc:creator>Ameya Phadke</dc:creator>
  <cp:lastModifiedBy>Bhargava, Sonia</cp:lastModifiedBy>
  <cp:revision>1539</cp:revision>
  <cp:lastPrinted>2017-10-06T07:18:32Z</cp:lastPrinted>
  <dcterms:created xsi:type="dcterms:W3CDTF">2015-02-12T10:39:33Z</dcterms:created>
  <dcterms:modified xsi:type="dcterms:W3CDTF">2018-03-01T11:15:17Z</dcterms:modified>
</cp:coreProperties>
</file>