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229b3935-5b56-4d47-8125-b981cef76c02}">
  <we:reference id="WA200003233" version="2.0.0.3" store="en-IN" storeType="OMEX"/>
  <we:alternateReferences/>
  <we:properties>
    <we:property name="Microsoft.Office.CampaignId" value="&quot;none&quot;"/>
    <we:property name="reportUrl" value="&quot;/groups/2fff9f9d-648e-4c06-9a6b-e4d3cfa07a01/reports/a95d8b51-5cbc-467a-a2d2-7a982f8eeeed/ReportSectionc6807e186e59d0a94de3?bookmarkGuid=5403ef06-4395-4538-b666-4c1e3b579dda&amp;bookmarkUsage=1&amp;ctid=96464a8a-f8ed-40b1-99e2-5f6b50a20250&amp;fromEntryPoint=export&quot;"/>
    <we:property name="reportState" value="&quot;CONNECTED&quot;"/>
    <we:property name="artifactViewState" value="&quot;live&quot;"/>
    <we:property name="reportEmbeddedTime" value="&quot;2024-03-17T06:45:15.225Z&quot;"/>
    <we:property name="creatorSessionId" value="&quot;0b1f6e90-e907-43f9-b2e1-a980247b8e0a&quot;"/>
    <we:property name="creatorUserId" value="&quot;1003200234275447&quot;"/>
    <we:property name="creatorTenantId" value="&quot;96464a8a-f8ed-40b1-99e2-5f6b50a20250&quot;"/>
    <we:property name="pageDisplayName" value="&quot;Duplicate of Page 1&quot;"/>
    <we:property name="pageName" value="&quot;ReportSectionc6807e186e59d0a94de3&quot;"/>
    <we:property name="reportName" value="&quot;SB&quot;"/>
    <we:property name="isVisualContainerHeaderHidden" value="false"/>
    <we:property name="isFiltersActionButtonVisible" value="true"/>
    <we:property name="initialStateBookmark" value="&quot;H4sIAAAAAAAAA+1Y32/bNhD+VwICezMGU79M5S11U2DonGRxkT4UgUFSJ5utLGoUlcQL/L/vSMmp43V2liW1gdZPInk8fvfdxyPpe5Kpuir44ozPgRyTN1p/mXPz5YiSHim7vvPz96OTy/eTs5PRKXbryipd1uT4nlhupmCvVN3wwnnAzk/XPcKL4oJPXSvnRQ09UoGpdckL9Re0xjhkTQPLHoG7qtCGO5djyy04tzdojm1cm/4a4opcWnUDY5C27b2EShvbtWXC+gOgLIE4zfo8jTJwc+p21MPcbe8W9cCGurRclQjA9UnGWMSSPkSSspQFEPPI9eeqsJ2JWJzeVQbjRjYWlePrJLvhpYSM+OAM1G0s92QEvG6Mj/D00cBYN0bCJeR+qLTKLhzvI7JEgi6MRvp8zyXcQNmA757p26EBJCwjx/3lNfbUqpwWHb9fA/rQgpLcOEBafEYWHHCcoE0G5s3CY3+rzIreoLcB7wVxI1Ac4gmLE5bSGIKEhgMhWc530jrEWKfaKInRbTI71EUzL58KcNjUVs/BTN7CXE8Nr2ZKbkKeQonkPIdp3qV/XCgJpjN6xLxzGqYslHGC+ktTEWYppYweGAX6tqwnqJtvkNA7bLFnumzscMaNPQjJrwoYDn9eq0pdNlswr5q+ay+5OB2EIk/CbBAxGguGm3CfxewCzWa8holYTMYwnUNptyrt+4r/FnhhZ5P6CcAOcgtYLgo4vftn4YniNA+p7If9UDAesDSl4U4VfNDVGbpqbZzJ1eqExp3zzui5N+7uEHUj/mwAdb25qcarAfz+Y/WxzZN0LrZmrUfaeH0+ullifRaS+tUGd+IYCmTj6VuubXgsG8mRKzwqIzjSLZ4rKLCNK52/aKl5wCG2VxrMFDmOfabbqIM1Zv4Ln+jr4wwcLk9VmSnb4fptg7P6xdn0gTgB/7uDB5Etl/5W8foV4THCwyoH+6qSuTK1nfh3wjNqlODmRz+kHxHYHtOJlFGYMBGJmEkRD3gE6T6PaaNz9a0D8LCfHA+wuxcHBYAkD4IsCKgI+pyFg31ct0+yzBlvoq39y/fQqsruDHsSfog9vCNx7dbNaBDHVDAGNBIy66c0Yj9V9n/LyAGIbK2a7F1jMpVUJjwM+tEgYDRAlX1HjSGurJF2E6MwvNzXtahNztGIm6kqj355jsYqBYcgsPUYXkNpO5J37e/Sy3UOCOpy6uPSja0rLuGCl+2boGodKPB2mFN04uj23/6R+LtCRbZsX/Gi8c8j938w8YtgAlR3xd8ywf1LvLrj4+9v6q/lebAWAAA=&quot;"/>
    <we:property name="bookmark" value="&quot;H4sIAAAAAAAAA+1YXW/bNhT9K4GAvRmDqC9TeWvdDBiwdFlcZA9DYPDjSmYrixpFJfEC//deUnJqe12cZUltoPOTSF5ennvu4SXp+0CqtqnY8j1bQHAavNX604KZTyckGAX1dh+QMCQi46HIYpHnEgo5RivdWKXrNji9DywzJdgr1Xascg6x84/rUcCq6oKVrlWwqoVR0IBpdc0q9Rf0xjhkTQerUQB3TaUNcy6nlllwbm/QHNsIhfwY44pMWHUDUxC2772ERhs7tEVGwzEQmkGay5DliQQ3p+1HPcz99m5RD2yia8tUjQBcn6CUJjQLIRGE5jSClCWuv1CVHUz48uyuMRg3srFsHH1v5A2rBcjAB2eg7WO5D86BtZ3xEZ5tDUx1ZwRcQuGHaqvs0qXhPFghQRdGI32+5xJuoO7Ad8/17cQAEiaD03B1jT2tqstq4PdLQB96UIIZB0jzj8iCA44TtJFg3i499nfKrOmNRjvwXhA3AsUhltE0ozlJIcpIPOaCFmwvrROMtdRGCYxul9mJrrpF/VSAk661egFm9g4WujSsmSuxC7mEGsl5DtNsSP+0UgLMYLTFvHMa5zQWaYb6y3Mey5wQSo6MAn1btzPUzVdIGB232KWuOzuZM2OPQvLrAobDHzeq0pDNHsyrpu/aSy7NxzEvsliOE0pSTnETHrKYXaDZnLUw48vZFMoF1PZRpX1b8d8Cq+x81j4B2FFuAct4BWd3fy88SZoXMRFhHMacsojmOYn3quCDbt6jq97GmVytT2jcOT8ZvfDGw5Wi7fifHaCudzfVdD2A37+tPx7zJJyLR7M2Cvp4fT6GWXxzFpL6xQZ34hQqZOPpW65veCw7yRFrPEoGODIsXiiosI0r/fqipeYBB3+80mCmgtPUZ7qPOtpg5t/wib5+n4PD5amqpbIDrp93OGtfnE0fiBPwPzt4ENlq5W8Vr18RthEeVzk4VJUslGntzD8bnlGjODPf+yG9RWB/TGdCJHFGecJTKng6ZgnkhzymjS7U1w7A435yPMAeXhwEALIiimQUER6FjMbjQ1y330jpjHfRtv7le2xVZX+GPQnfxR7ek7h+60oSpSnhlAJJuJBhThL6v8r+axk5ApFtVJODa0zkgoiMxVGYjCNKIlTZN9QY4pKdsLsYuWH1oa5FfXJOzpkpVX3yw3M01ig4BoFtxvAaStuTvGt/l15tchCgLksfl+5s2zABF6zu3wRN70CBt8OcohNHt//2j8RfFCqyZ/uKVZ1/Hrn/g9d3dvx9Bvfr2e2PFgAA&quot;"/>
    <we:property name="datasetId" value="&quot;5462bb3a-993e-4753-b458-8e4df4ca4a82&quot;"/>
    <we:property name="embedUrl" value="&quot;/reportEmbed?reportId=a95d8b51-5cbc-467a-a2d2-7a982f8eeeed&amp;groupId=2fff9f9d-648e-4c06-9a6b-e4d3cfa07a01&amp;w=2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amp;lrtl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Aditi Soni</cp:lastModifiedBy>
  <cp:revision>3</cp:revision>
  <dcterms:created xsi:type="dcterms:W3CDTF">2018-06-07T21:39:02Z</dcterms:created>
  <dcterms:modified xsi:type="dcterms:W3CDTF">2024-03-17T06:45:42Z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