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8c01db2-aea6-4b10-a0eb-a89f14605889}">
  <we:reference id="WA200003233" version="2.0.0.3" store="en-IN" storeType="OMEX"/>
  <we:alternateReferences/>
  <we:properties>
    <we:property name="Microsoft.Office.CampaignId" value="&quot;none&quot;"/>
    <we:property name="reportUrl" value="&quot;/groups/2fff9f9d-648e-4c06-9a6b-e4d3cfa07a01/reports/a95d8b51-5cbc-467a-a2d2-7a982f8eeeed/ReportSection?bookmarkGuid=b3dc1f57-8003-4d75-b1f9-b1aefd3f0660&amp;bookmarkUsage=1&amp;ctid=96464a8a-f8ed-40b1-99e2-5f6b50a20250&amp;fromEntryPoint=export&quot;"/>
    <we:property name="reportState" value="&quot;CONNECTED&quot;"/>
    <we:property name="artifactViewState" value="&quot;live&quot;"/>
    <we:property name="reportEmbeddedTime" value="&quot;2024-03-17T06:42:49.388Z&quot;"/>
    <we:property name="creatorSessionId" value="&quot;499db5f7-8f15-4f49-85bb-a4ad4fa198a6&quot;"/>
    <we:property name="creatorUserId" value="&quot;1003200234275447&quot;"/>
    <we:property name="creatorTenantId" value="&quot;96464a8a-f8ed-40b1-99e2-5f6b50a20250&quot;"/>
    <we:property name="pageDisplayName" value="&quot;Page 1&quot;"/>
    <we:property name="pageName" value="&quot;ReportSection&quot;"/>
    <we:property name="reportName" value="&quot;SB&quot;"/>
    <we:property name="isVisualContainerHeaderHidden" value="false"/>
    <we:property name="isFiltersActionButtonVisible" value="true"/>
    <we:property name="initialStateBookmark" value="&quot;H4sIAAAAAAAAA+1Z31PjNhD+Vxg/Zzp2HNsxb5DjZjrXACUMfegwmbW0dnTn2K4kA+lN/veuZJsfuYNAIEeubZ7k1Wq1++2n9Vr56nChqhwWxzBHZ985LMsvc5Bf9jyn5xSt7OTk0/jg7NP0+GB8ROKy0qIslLP/1dEgM9QXQtWQGwsk/POy50Cen0JmnlLIFfacCqUqC8jF39go05SWNS57Dt5UeSnBmJxo0GjMXpE6PdPe3i8+7QhMiyucINON9AyrUuruueeoZmRdejhnjNkNR2WhQRRk2Mj6LPIgAHDdKPECiDhzwchTketWJVkc3VSS4qEoF5XBYUTeZaUUDHLH+i1RqXaTUZnXczs6eiCflLVkeIapnSq00AtjqVa6nKOcfsB5mUmoZoI5SwLjVJYEldXJsOAorXRWXo8k0u7c2XeXvVuHDvgVFIykq94cZJnEDDoEjrbsagVKT/3pAkGqaUVWZqAo+UbrY120iXC/jeSSJEoUWd6S4i5b502AlcDRDKQ2pEs+U0pNZmhRKQmaw4VNzgchu1z3eysh7SgOy8uO0rT48z3utgxrAtsipS6XZiaMfBb5SeiGwzDuE4+CKFh7CB7l3BhB1RKf6+/heNW7M7zCosbvMH4tTxhIvilH3tBvg2vPSVxwUwj6yTD0woE3jL0g/Flqy1qkoU3/JBcMZav0AHljNOWkEnLwWApewIM0SgY/EAKKlNdMr0adSCj4ZgX11SShYSr03pjel6LYBPjXlsI3j2AbRWxN4pqy5Q/8YTLgAF7q8SBAHvvJ5mXrZQ6ekycK2lhXvBxThzFT78Svx4tnbwsHbC0Me7ad3IDmObVoL+G5t8rzLeRzG0x/HpG2lpfmJIFLdToIh5AGMIwC1o+9eMfeVOV1oab0et+5Y7WWybwsav2+Jft+Z/I+Hee99DWUw8QfAvEMB8N4EAeB76X8HXvO07ZJnyaL6QSzORb6B5XQ56B3jZDr2VQ9w7GdPAIakhyPbr7TH6aYJoMAQz9yvTgcYMx27fP7Bdj/qxvX13yV5YQzSuSHIP/rhfAbOjXl0B1EicvCoM955KYxhEPXXXsQzsvqmKBsdIzKRXddRsh9lOXcKrcXeqpO/qqR4loFddJN0Pj3bvCUJWZMPBlzz2kyb5nZrkrur6LM3OlQJiaYUwqeD3nzYH1ZwZd1/gg6KL1u81RgTs+008mbUu3Wj+RpplGmnP3AZrqJun8PmZfgSbb+mKHxy0JVcNHdaf26gpl6czRtIKaSP27glmTLpb0F2X55fujhbhXG92oXUiGVnhYbfnkl/xfpBwA2BTodMh6lDCD14zhGL3DZ+pusbV8j/XRXpLduW1TN5J0fDiUls7bLWqsKGJ5C0RS6qrEg0OoRlNQGIW/H9s33m6AsNNFeQF7bmm/+cXLsJgSAaOvWEwvM/1Bd4aLfP/8HWyISGwAA&quot;"/>
    <we:property name="bookmark" value="&quot;H4sIAAAAAAAAA+1Z30/bSBD+V5Bf+mIhO4mdmLdCqYSu6XEE9R5OKBrvjpNtHdu3u6akKP/7za7tkKRAQiAl3B0SkvfX7Mw3387uTG4dLlSRwvQzTNA5co7z/NsE5LcD33GdbLnPj3qYBMAij3sdlsTtJEaalRda5Jlyjm4dDXKE+otQJaRGIHX+deU6kKbnMDKtBFKFrlOgVHkGqfiB1WQa0rLEmevgTZHmEozIgQaNRuw1Tac2qeIftmlHYFpc4wCZrnovsMilbtquo6ovq9LymBFmNzzJMw0iI8Gmr8W6PgQAnteN/QC6nHlg+hOR6npKPD29KSTZQ1ZOCwPLCWk3yqVgkDpWb4lK1Zuc5Gk5sV+nS/2DvJQMLzCxQ5kWemoklUrnE5TDDzjJRxKKsWDOjMA4lzlBZeeMMOMobe84/34ikXbnzpE3c+cKvefXkDHqXdXm/WgkcQQNAqc7VrUApYft4RRBqmFBUsagyPlm1scyqx3h/WzJFfUokY3SmhR33rqsDCwEnoxBakO6+Cu51HiGFuWSoDmeWud8ELLxdctdMWlPcZhdNZSmxV8XuFszrDJsh5S6mpmRsNtm3XYcemEvjFrEo6AbrD0ED3Kuj6BKiZvqe9xf1e4CrzEr8R7Gr+UJA8m35cgL6m1wdZ3YAy+BoBX3Qj/s+L3ID8K3ElvWIg21+wepYCjrSUvIG6EJpykhB58l4Ac8SLpx5xdCQJbykulVq2MJGd8uoD6bJPSZCH3Qp/tSZNsA/9xQ+OIW7CKIrXGcPV5jMRqn9K/NSoVpYzFtxkFDHwozUEs6rJaaQcVI3hmv2DQpQArVcKtp/SbMXM91PmGid0C7i0btT4KOQeXkL5CWxr/vBnmKN+8MsDPLhglqMAaR8uSNw2X4rwz61Wm606w/X3G7QF+1Az+4FHHZGLlV/kzjpNpEcDQSBKq3h7jrXJv+mj4ejdvh+WXZ7rR7cYcD+InPgwB51I63vyyfZuYl2aOgPmErtvbpXTtWrxTVHr6y3R2E9bUwHNicZovgmlJi8JTo6q9G1x34cxfxdTMi7cwv1UkCj14HQdgDSi173YC1Ij/as/dR/j1TQ3pU7t2xWstknmelft2HwuJ7+HXynAX3VZTDuN0D4hl2elEnCoK2n/BXzHTO69RwGE+HAxxN6Nb8RSF0E/S+I6R6PFQbKLaXR0BDnOLpzT1ZSYJJ3AkwbHc9Pwo7GLF9K/o8Aft/dbr0nFpASjijRH4M8r8eCH+iUxUOvU439lgYtDjvekkEYc/z1h6Ey7z47DRJh31HN0VaQu6jzCd2cl1VVmX8d4lk1yqog2aAvv9oPh6TxIyIR212ncrzlpn1qnhxFXnmbg55YmCTxs0hrxpWlxV8WaOPoIPiNpsnAlNq006/vyjV5nrEjzONPOUcBdbTldWtBWSegifJ+nOMRi8LVcZFU0k9W8HsCUnmhmhaQ0wkf1jAnGTznHnX4XlZw/0KjK/1XEiEVHqYbZl5xf8H6SUAqwCd9BjvJgwgaUdRhH7gsfX1010XL99cYX6utkXVDN7p4ZBTRlZ2XmpVAMNzyKpAV1QSbBXLFtLoGYS8/rY33z3FJPs7ZxOI6O8fadxKhGcdAAA=&quot;"/>
    <we:property name="datasetId" value="&quot;5462bb3a-993e-4753-b458-8e4df4ca4a82&quot;"/>
    <we:property name="embedUrl" value="&quot;/reportEmbed?reportId=a95d8b51-5cbc-467a-a2d2-7a982f8eeeed&amp;groupId=2fff9f9d-648e-4c06-9a6b-e4d3cfa07a01&amp;w=2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Aditi Soni</cp:lastModifiedBy>
  <cp:revision>3</cp:revision>
  <dcterms:created xsi:type="dcterms:W3CDTF">2018-06-07T21:39:02Z</dcterms:created>
  <dcterms:modified xsi:type="dcterms:W3CDTF">2024-03-17T06:44:09Z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