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72" r:id="rId7"/>
    <p:sldId id="275" r:id="rId8"/>
    <p:sldId id="273" r:id="rId9"/>
    <p:sldId id="274" r:id="rId10"/>
    <p:sldId id="26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>
      <p:cViewPr varScale="1">
        <p:scale>
          <a:sx n="91" d="100"/>
          <a:sy n="91" d="100"/>
        </p:scale>
        <p:origin x="163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FFFFFF"/>
                </a:solidFill>
                <a:effectLst/>
                <a:latin typeface="Exo 2"/>
              </a:rPr>
              <a:t>Розробка</a:t>
            </a:r>
            <a:r>
              <a:rPr lang="ru-RU" b="1" i="0" dirty="0">
                <a:solidFill>
                  <a:srgbClr val="FFFFFF"/>
                </a:solidFill>
                <a:effectLst/>
                <a:latin typeface="Exo 2"/>
              </a:rPr>
              <a:t>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Exo 2"/>
              </a:rPr>
              <a:t>ігрових</a:t>
            </a:r>
            <a:r>
              <a:rPr lang="ru-RU" b="1" i="0" dirty="0">
                <a:solidFill>
                  <a:srgbClr val="FFFFFF"/>
                </a:solidFill>
                <a:effectLst/>
                <a:latin typeface="Exo 2"/>
              </a:rPr>
              <a:t>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Exo 2"/>
              </a:rPr>
              <a:t>застосувань</a:t>
            </a:r>
            <a:r>
              <a:rPr lang="ru-RU" b="1" i="0" dirty="0">
                <a:solidFill>
                  <a:srgbClr val="FFFFFF"/>
                </a:solidFill>
                <a:effectLst/>
                <a:latin typeface="Exo 2"/>
              </a:rPr>
              <a:t>. </a:t>
            </a:r>
            <a:r>
              <a:rPr lang="en-US" b="1" i="0" dirty="0">
                <a:solidFill>
                  <a:srgbClr val="FFFFFF"/>
                </a:solidFill>
                <a:effectLst/>
                <a:latin typeface="Exo 2"/>
              </a:rPr>
              <a:t>Unity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Exo 2"/>
              </a:rPr>
              <a:t>рішення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Тростінецький</a:t>
            </a:r>
            <a:r>
              <a:rPr lang="uk-UA" dirty="0"/>
              <a:t> </a:t>
            </a:r>
            <a:r>
              <a:rPr lang="uk-UA" dirty="0" err="1"/>
              <a:t>олександр</a:t>
            </a:r>
            <a:r>
              <a:rPr lang="uk-UA" dirty="0"/>
              <a:t>, іп-92</a:t>
            </a:r>
          </a:p>
          <a:p>
            <a:r>
              <a:rPr lang="uk-UA" dirty="0"/>
              <a:t>Федор </a:t>
            </a:r>
            <a:r>
              <a:rPr lang="uk-UA" dirty="0" err="1"/>
              <a:t>софія</a:t>
            </a:r>
            <a:r>
              <a:rPr lang="uk-UA" dirty="0"/>
              <a:t>, іа-94</a:t>
            </a:r>
          </a:p>
          <a:p>
            <a:r>
              <a:rPr lang="uk-UA" dirty="0"/>
              <a:t>Поліщук </a:t>
            </a:r>
            <a:r>
              <a:rPr lang="uk-UA" dirty="0" err="1"/>
              <a:t>владислав</a:t>
            </a:r>
            <a:r>
              <a:rPr lang="uk-UA" dirty="0"/>
              <a:t>, іа-94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Концепція гри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нас в команді всі грають в щось особисте, тому для вибору концепції гри треба було дискутувати. Ми зійшлись на грі-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платформері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так як це перший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проєкт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створенню гри для всіх нас.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Чому гра-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платформер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бо вона складається з найелементарнішого геймплею, і в інтернеті можна знайти безліч прикладів, завдяки яким ми вирішимо що додати до гри, що видалити.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Також одна з причин це популярність цього жанру, адже де популярність там вигідніша монетизація.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C0075-26B8-1C9A-262F-C87A6CA3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06" y="3830071"/>
            <a:ext cx="5027612" cy="27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Загальний опис геймплею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590800"/>
            <a:ext cx="3732529" cy="357326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Гратимемо за персонажа котрий бігає по картам, збирає речі, змагається з ворогами, перемагає босів. Нічого в жанр вирішили не привносити, адже «не чіпайте те, що працює».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3B1D2-8BD8-B0DE-8468-1DBE599E9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98" r="6200"/>
          <a:stretch/>
        </p:blipFill>
        <p:spPr>
          <a:xfrm>
            <a:off x="5637212" y="2057400"/>
            <a:ext cx="5791200" cy="34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uk-UA" dirty="0"/>
              <a:t>та </a:t>
            </a:r>
            <a:r>
              <a:rPr lang="en-US" dirty="0"/>
              <a:t>Meta Gameplay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286001"/>
            <a:ext cx="4342129" cy="3878068"/>
          </a:xfrm>
        </p:spPr>
        <p:txBody>
          <a:bodyPr/>
          <a:lstStyle/>
          <a:p>
            <a:pPr marL="0" marR="0" indent="44958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 про мандрування головного героя по світу для знаходження загублених речей його батька.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4958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 можемо рухатись в межах 2Д простору, себто пригати вліво, вправо, спускатись/підніматись по драбинам.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958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Можливість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перепройти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рівні, задля покращення результату (отримати меншу кількість шкоди, пройти швидше, забрати всі можливі речі)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4958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DB9A3-529E-0778-F398-3D6867BF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2514600"/>
            <a:ext cx="5796136" cy="29614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1A0D49-544F-204A-95ED-7DD23A0D5413}"/>
              </a:ext>
            </a:extLst>
          </p:cNvPr>
          <p:cNvCxnSpPr>
            <a:cxnSpLocks/>
          </p:cNvCxnSpPr>
          <p:nvPr/>
        </p:nvCxnSpPr>
        <p:spPr>
          <a:xfrm flipH="1">
            <a:off x="6627812" y="3124200"/>
            <a:ext cx="457200" cy="3970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BAA38F-56FB-B601-C4C7-E3433C2024C1}"/>
              </a:ext>
            </a:extLst>
          </p:cNvPr>
          <p:cNvCxnSpPr>
            <a:cxnSpLocks/>
          </p:cNvCxnSpPr>
          <p:nvPr/>
        </p:nvCxnSpPr>
        <p:spPr>
          <a:xfrm flipH="1">
            <a:off x="8996983" y="3313529"/>
            <a:ext cx="457200" cy="3970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F82A2-5760-A1C9-A9D4-82E9D936831D}"/>
              </a:ext>
            </a:extLst>
          </p:cNvPr>
          <p:cNvCxnSpPr>
            <a:cxnSpLocks/>
          </p:cNvCxnSpPr>
          <p:nvPr/>
        </p:nvCxnSpPr>
        <p:spPr>
          <a:xfrm flipH="1">
            <a:off x="9761593" y="3429000"/>
            <a:ext cx="676219" cy="6037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3DE46F-953F-9610-1B9E-CB196EC7F405}"/>
              </a:ext>
            </a:extLst>
          </p:cNvPr>
          <p:cNvCxnSpPr>
            <a:cxnSpLocks/>
          </p:cNvCxnSpPr>
          <p:nvPr/>
        </p:nvCxnSpPr>
        <p:spPr>
          <a:xfrm rot="5400000" flipH="1">
            <a:off x="6072394" y="2105636"/>
            <a:ext cx="457200" cy="3970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96662-2AF1-A227-EC12-6B9EF6C53B33}"/>
              </a:ext>
            </a:extLst>
          </p:cNvPr>
          <p:cNvCxnSpPr>
            <a:cxnSpLocks/>
          </p:cNvCxnSpPr>
          <p:nvPr/>
        </p:nvCxnSpPr>
        <p:spPr>
          <a:xfrm>
            <a:off x="7089038" y="1371600"/>
            <a:ext cx="0" cy="1752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4E112A-ECC1-EEC3-CEA8-D1C9DD5DA5C4}"/>
              </a:ext>
            </a:extLst>
          </p:cNvPr>
          <p:cNvCxnSpPr>
            <a:cxnSpLocks/>
          </p:cNvCxnSpPr>
          <p:nvPr/>
        </p:nvCxnSpPr>
        <p:spPr>
          <a:xfrm>
            <a:off x="6094412" y="1172215"/>
            <a:ext cx="8042" cy="903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3DF4E9-68A8-3CEB-12CA-5029F10BB6B3}"/>
              </a:ext>
            </a:extLst>
          </p:cNvPr>
          <p:cNvCxnSpPr>
            <a:cxnSpLocks/>
          </p:cNvCxnSpPr>
          <p:nvPr/>
        </p:nvCxnSpPr>
        <p:spPr>
          <a:xfrm>
            <a:off x="8191771" y="1549805"/>
            <a:ext cx="0" cy="20721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92A9D3-C860-E247-DB55-2F42C5E981C7}"/>
              </a:ext>
            </a:extLst>
          </p:cNvPr>
          <p:cNvCxnSpPr>
            <a:cxnSpLocks/>
          </p:cNvCxnSpPr>
          <p:nvPr/>
        </p:nvCxnSpPr>
        <p:spPr>
          <a:xfrm>
            <a:off x="9454183" y="1676400"/>
            <a:ext cx="0" cy="1638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ED78B8-89F5-5B64-8854-2C9C7961766E}"/>
              </a:ext>
            </a:extLst>
          </p:cNvPr>
          <p:cNvCxnSpPr>
            <a:cxnSpLocks/>
          </p:cNvCxnSpPr>
          <p:nvPr/>
        </p:nvCxnSpPr>
        <p:spPr>
          <a:xfrm>
            <a:off x="10437812" y="1828800"/>
            <a:ext cx="0" cy="1600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E60418DC-2197-EEF9-40C1-523077E1A5C6}"/>
              </a:ext>
            </a:extLst>
          </p:cNvPr>
          <p:cNvSpPr txBox="1">
            <a:spLocks/>
          </p:cNvSpPr>
          <p:nvPr/>
        </p:nvSpPr>
        <p:spPr>
          <a:xfrm>
            <a:off x="6099869" y="1395135"/>
            <a:ext cx="1103041" cy="433665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Здоров’я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CE7E1B4-2D95-F40C-FB78-AC4AF3AC14B6}"/>
              </a:ext>
            </a:extLst>
          </p:cNvPr>
          <p:cNvSpPr txBox="1">
            <a:spLocks/>
          </p:cNvSpPr>
          <p:nvPr/>
        </p:nvSpPr>
        <p:spPr>
          <a:xfrm>
            <a:off x="7104992" y="1623735"/>
            <a:ext cx="1103041" cy="433665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Ворог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Content Placeholder 13">
            <a:extLst>
              <a:ext uri="{FF2B5EF4-FFF2-40B4-BE49-F238E27FC236}">
                <a16:creationId xmlns:a16="http://schemas.microsoft.com/office/drawing/2014/main" id="{15E18CC1-D3FA-8F78-EE65-85332AE5BDD8}"/>
              </a:ext>
            </a:extLst>
          </p:cNvPr>
          <p:cNvSpPr txBox="1">
            <a:spLocks/>
          </p:cNvSpPr>
          <p:nvPr/>
        </p:nvSpPr>
        <p:spPr>
          <a:xfrm>
            <a:off x="8191771" y="1852335"/>
            <a:ext cx="1103041" cy="433665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Пастка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Content Placeholder 13">
            <a:extLst>
              <a:ext uri="{FF2B5EF4-FFF2-40B4-BE49-F238E27FC236}">
                <a16:creationId xmlns:a16="http://schemas.microsoft.com/office/drawing/2014/main" id="{7EAEB4AC-9C7B-B779-183F-4C0DAAB8EC50}"/>
              </a:ext>
            </a:extLst>
          </p:cNvPr>
          <p:cNvSpPr txBox="1">
            <a:spLocks/>
          </p:cNvSpPr>
          <p:nvPr/>
        </p:nvSpPr>
        <p:spPr>
          <a:xfrm>
            <a:off x="9454182" y="2004735"/>
            <a:ext cx="1103041" cy="433665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Гравець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974B8153-8424-219B-C10B-805A079580FD}"/>
              </a:ext>
            </a:extLst>
          </p:cNvPr>
          <p:cNvSpPr txBox="1">
            <a:spLocks/>
          </p:cNvSpPr>
          <p:nvPr/>
        </p:nvSpPr>
        <p:spPr>
          <a:xfrm>
            <a:off x="10462902" y="2233335"/>
            <a:ext cx="1103041" cy="433665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Бонус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6FB05F-53CB-DDCD-6FAB-0A4C531D8170}"/>
              </a:ext>
            </a:extLst>
          </p:cNvPr>
          <p:cNvCxnSpPr>
            <a:cxnSpLocks/>
          </p:cNvCxnSpPr>
          <p:nvPr/>
        </p:nvCxnSpPr>
        <p:spPr>
          <a:xfrm rot="5400000" flipH="1">
            <a:off x="8152707" y="3637683"/>
            <a:ext cx="457200" cy="3970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Обраний дизайн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286001"/>
            <a:ext cx="4342129" cy="387806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Піксель. Не знаєш як починати – піксель, це працює, тому нічого не видумуватимемо. Тим паче, ми вирішили дещо малювати самостійно, а ніхто з нас мистецьких шкіл не завершував, навіть курсів з дизайну, тому це прекрасний варіант для початківців.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7C27C-F6A4-5C2D-11FD-0ECD6F66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12" y="178451"/>
            <a:ext cx="3956922" cy="2018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164266-55D9-1B19-6C6C-27735DF7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4601688"/>
            <a:ext cx="3938828" cy="2018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55F5B6-87F9-4B1F-914E-E9F49AFAE5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98" r="6200"/>
          <a:stretch/>
        </p:blipFill>
        <p:spPr>
          <a:xfrm>
            <a:off x="7312342" y="2298659"/>
            <a:ext cx="3657600" cy="21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9612" y="76200"/>
            <a:ext cx="9601200" cy="1096963"/>
          </a:xfrm>
        </p:spPr>
        <p:txBody>
          <a:bodyPr/>
          <a:lstStyle/>
          <a:p>
            <a:r>
              <a:rPr lang="uk-UA" dirty="0"/>
              <a:t>Декомпозиція прототипу гри на механіки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39F7445-224F-EF35-EC78-48CA28F3F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58" y="1371600"/>
            <a:ext cx="7403508" cy="52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611" y="274637"/>
            <a:ext cx="11352213" cy="1223963"/>
          </a:xfrm>
        </p:spPr>
        <p:txBody>
          <a:bodyPr/>
          <a:lstStyle/>
          <a:p>
            <a:pPr algn="ctr"/>
            <a:r>
              <a:rPr lang="ru-RU" dirty="0" err="1"/>
              <a:t>Реалізація</a:t>
            </a:r>
            <a:r>
              <a:rPr lang="ru-RU" dirty="0"/>
              <a:t> ООП </a:t>
            </a:r>
            <a:r>
              <a:rPr lang="ru-RU" dirty="0" err="1"/>
              <a:t>патерну</a:t>
            </a:r>
            <a:r>
              <a:rPr lang="ru-RU" dirty="0"/>
              <a:t> "</a:t>
            </a:r>
            <a:r>
              <a:rPr lang="en-US" dirty="0"/>
              <a:t>State"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DD748-9545-8D3E-024F-1F25832A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2209800"/>
            <a:ext cx="6714412" cy="38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62</TotalTime>
  <Words>263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Exo 2</vt:lpstr>
      <vt:lpstr>Times New Roman</vt:lpstr>
      <vt:lpstr>Tech 16x9</vt:lpstr>
      <vt:lpstr>Розробка ігрових застосувань. Unity рішення</vt:lpstr>
      <vt:lpstr>Концепція гри</vt:lpstr>
      <vt:lpstr>Загальний опис геймплею</vt:lpstr>
      <vt:lpstr>Core та Meta Gameplay</vt:lpstr>
      <vt:lpstr>Обраний дизайн</vt:lpstr>
      <vt:lpstr>Декомпозиція прототипу гри на механіки</vt:lpstr>
      <vt:lpstr>Реалізація ООП патерну "State"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ігрових застосувань. Unity рішення</dc:title>
  <dc:creator>Владик Полищук</dc:creator>
  <cp:lastModifiedBy>Владик Полищук</cp:lastModifiedBy>
  <cp:revision>7</cp:revision>
  <dcterms:created xsi:type="dcterms:W3CDTF">2022-12-06T20:31:07Z</dcterms:created>
  <dcterms:modified xsi:type="dcterms:W3CDTF">2022-12-22T09:08:47Z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