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54"/>
  </p:notesMasterIdLst>
  <p:sldIdLst>
    <p:sldId id="256" r:id="rId2"/>
    <p:sldId id="267" r:id="rId3"/>
    <p:sldId id="258" r:id="rId4"/>
    <p:sldId id="261" r:id="rId5"/>
    <p:sldId id="279" r:id="rId6"/>
    <p:sldId id="272" r:id="rId7"/>
    <p:sldId id="260" r:id="rId8"/>
    <p:sldId id="259" r:id="rId9"/>
    <p:sldId id="269" r:id="rId10"/>
    <p:sldId id="262" r:id="rId11"/>
    <p:sldId id="263" r:id="rId12"/>
    <p:sldId id="330" r:id="rId13"/>
    <p:sldId id="280" r:id="rId14"/>
    <p:sldId id="270" r:id="rId15"/>
    <p:sldId id="312" r:id="rId16"/>
    <p:sldId id="335" r:id="rId17"/>
    <p:sldId id="311" r:id="rId18"/>
    <p:sldId id="313" r:id="rId19"/>
    <p:sldId id="346" r:id="rId20"/>
    <p:sldId id="319" r:id="rId21"/>
    <p:sldId id="349" r:id="rId22"/>
    <p:sldId id="336" r:id="rId23"/>
    <p:sldId id="314" r:id="rId24"/>
    <p:sldId id="329" r:id="rId25"/>
    <p:sldId id="328" r:id="rId26"/>
    <p:sldId id="325" r:id="rId27"/>
    <p:sldId id="322" r:id="rId28"/>
    <p:sldId id="324" r:id="rId29"/>
    <p:sldId id="337" r:id="rId30"/>
    <p:sldId id="315" r:id="rId31"/>
    <p:sldId id="341" r:id="rId32"/>
    <p:sldId id="316" r:id="rId33"/>
    <p:sldId id="340" r:id="rId34"/>
    <p:sldId id="342" r:id="rId35"/>
    <p:sldId id="339" r:id="rId36"/>
    <p:sldId id="343" r:id="rId37"/>
    <p:sldId id="344" r:id="rId38"/>
    <p:sldId id="317" r:id="rId39"/>
    <p:sldId id="347" r:id="rId40"/>
    <p:sldId id="318" r:id="rId41"/>
    <p:sldId id="345" r:id="rId42"/>
    <p:sldId id="320" r:id="rId43"/>
    <p:sldId id="331" r:id="rId44"/>
    <p:sldId id="323" r:id="rId45"/>
    <p:sldId id="326" r:id="rId46"/>
    <p:sldId id="268" r:id="rId47"/>
    <p:sldId id="348" r:id="rId48"/>
    <p:sldId id="350" r:id="rId49"/>
    <p:sldId id="351" r:id="rId50"/>
    <p:sldId id="332" r:id="rId51"/>
    <p:sldId id="333" r:id="rId52"/>
    <p:sldId id="290" r:id="rId53"/>
  </p:sldIdLst>
  <p:sldSz cx="9144000" cy="5143500" type="screen16x9"/>
  <p:notesSz cx="6858000" cy="9144000"/>
  <p:embeddedFontLst>
    <p:embeddedFont>
      <p:font typeface="Arial Rounded MT Bold" panose="020F0704030504030204" pitchFamily="34" charset="0"/>
      <p:regular r:id="rId55"/>
    </p:embeddedFont>
    <p:embeddedFont>
      <p:font typeface="Krona One" panose="020B0604020202020204" charset="0"/>
      <p:regular r:id="rId56"/>
    </p:embeddedFont>
    <p:embeddedFont>
      <p:font typeface="Roboto" panose="02000000000000000000"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6E3659-0A3D-41A3-BD91-3EC145C76780}">
  <a:tblStyle styleId="{1F6E3659-0A3D-41A3-BD91-3EC145C767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p:scale>
          <a:sx n="100" d="100"/>
          <a:sy n="100" d="100"/>
        </p:scale>
        <p:origin x="102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1104a3c0d9f_5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1104a3c0d9f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104a3c0d9f_5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104a3c0d9f_5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1104a3c0d9f_5_3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1104a3c0d9f_5_3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884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093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549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314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336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96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1104a3c0d9f_5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1104a3c0d9f_5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338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898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541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322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258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713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752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462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139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04a3c0d9f_5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04a3c0d9f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10c3da9a7b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10c3da9a7b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04a3c0d9f_5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04a3c0d9f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843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04a3c0d9f_5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04a3c0d9f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264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0"/>
        <p:cNvGrpSpPr/>
        <p:nvPr/>
      </p:nvGrpSpPr>
      <p:grpSpPr>
        <a:xfrm>
          <a:off x="0" y="0"/>
          <a:ext cx="0" cy="0"/>
          <a:chOff x="0" y="0"/>
          <a:chExt cx="0" cy="0"/>
        </a:xfrm>
      </p:grpSpPr>
      <p:sp>
        <p:nvSpPr>
          <p:cNvPr id="1851" name="Google Shape;1851;g1104a3c0d9f_5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2" name="Google Shape;1852;g1104a3c0d9f_5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1104a3c0d9f_5_3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1104a3c0d9f_5_3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1104a3c0d9f_5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1104a3c0d9f_5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1104a3c0d9f_5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1104a3c0d9f_5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104a3c0d9f_5_2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104a3c0d9f_5_2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091bc7b565_2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091bc7b565_2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104a3c0d9f_5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104a3c0d9f_5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38900" y="458800"/>
            <a:ext cx="7866300" cy="13752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8500" b="1">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p:nvPr/>
        </p:nvSpPr>
        <p:spPr>
          <a:xfrm rot="5400000">
            <a:off x="5486350" y="2457450"/>
            <a:ext cx="1548000" cy="1548000"/>
          </a:xfrm>
          <a:prstGeom prst="pie">
            <a:avLst>
              <a:gd name="adj1" fmla="val 5400444"/>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6450" y="2733675"/>
            <a:ext cx="9197768" cy="2692147"/>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9450" y="3143250"/>
            <a:ext cx="9414859" cy="2998520"/>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85725" y="3552825"/>
            <a:ext cx="9531086" cy="2807870"/>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53703" y="2857799"/>
            <a:ext cx="9245479" cy="2352322"/>
            <a:chOff x="1739375" y="522325"/>
            <a:chExt cx="3873750" cy="993925"/>
          </a:xfrm>
        </p:grpSpPr>
        <p:sp>
          <p:nvSpPr>
            <p:cNvPr id="15" name="Google Shape;15;p2"/>
            <p:cNvSpPr/>
            <p:nvPr/>
          </p:nvSpPr>
          <p:spPr>
            <a:xfrm>
              <a:off x="3524450" y="782200"/>
              <a:ext cx="36800" cy="638700"/>
            </a:xfrm>
            <a:custGeom>
              <a:avLst/>
              <a:gdLst/>
              <a:ahLst/>
              <a:cxnLst/>
              <a:rect l="l" t="t" r="r" b="b"/>
              <a:pathLst>
                <a:path w="1472" h="25548" extrusionOk="0">
                  <a:moveTo>
                    <a:pt x="732" y="0"/>
                  </a:moveTo>
                  <a:lnTo>
                    <a:pt x="0" y="4849"/>
                  </a:lnTo>
                  <a:lnTo>
                    <a:pt x="0" y="25547"/>
                  </a:lnTo>
                  <a:lnTo>
                    <a:pt x="1471" y="25547"/>
                  </a:lnTo>
                  <a:lnTo>
                    <a:pt x="1471" y="4849"/>
                  </a:lnTo>
                  <a:lnTo>
                    <a:pt x="1463" y="4849"/>
                  </a:lnTo>
                  <a:lnTo>
                    <a:pt x="7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19625" y="896450"/>
              <a:ext cx="45975" cy="18625"/>
            </a:xfrm>
            <a:custGeom>
              <a:avLst/>
              <a:gdLst/>
              <a:ahLst/>
              <a:cxnLst/>
              <a:rect l="l" t="t" r="r" b="b"/>
              <a:pathLst>
                <a:path w="1839" h="745" extrusionOk="0">
                  <a:moveTo>
                    <a:pt x="919" y="0"/>
                  </a:moveTo>
                  <a:cubicBezTo>
                    <a:pt x="412" y="0"/>
                    <a:pt x="1" y="166"/>
                    <a:pt x="1" y="372"/>
                  </a:cubicBezTo>
                  <a:cubicBezTo>
                    <a:pt x="1" y="578"/>
                    <a:pt x="412" y="744"/>
                    <a:pt x="919" y="744"/>
                  </a:cubicBezTo>
                  <a:cubicBezTo>
                    <a:pt x="1426" y="744"/>
                    <a:pt x="1838" y="578"/>
                    <a:pt x="1838" y="372"/>
                  </a:cubicBezTo>
                  <a:cubicBezTo>
                    <a:pt x="1838" y="166"/>
                    <a:pt x="1426"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19625" y="993175"/>
              <a:ext cx="45975" cy="18650"/>
            </a:xfrm>
            <a:custGeom>
              <a:avLst/>
              <a:gdLst/>
              <a:ahLst/>
              <a:cxnLst/>
              <a:rect l="l" t="t" r="r" b="b"/>
              <a:pathLst>
                <a:path w="1839" h="746" extrusionOk="0">
                  <a:moveTo>
                    <a:pt x="919" y="1"/>
                  </a:moveTo>
                  <a:cubicBezTo>
                    <a:pt x="412" y="1"/>
                    <a:pt x="1" y="168"/>
                    <a:pt x="1" y="373"/>
                  </a:cubicBezTo>
                  <a:cubicBezTo>
                    <a:pt x="1" y="578"/>
                    <a:pt x="412" y="745"/>
                    <a:pt x="919" y="745"/>
                  </a:cubicBezTo>
                  <a:cubicBezTo>
                    <a:pt x="1426" y="745"/>
                    <a:pt x="1838" y="578"/>
                    <a:pt x="1838" y="373"/>
                  </a:cubicBezTo>
                  <a:cubicBezTo>
                    <a:pt x="1838" y="167"/>
                    <a:pt x="1426"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19625" y="1007075"/>
              <a:ext cx="45975" cy="18625"/>
            </a:xfrm>
            <a:custGeom>
              <a:avLst/>
              <a:gdLst/>
              <a:ahLst/>
              <a:cxnLst/>
              <a:rect l="l" t="t" r="r" b="b"/>
              <a:pathLst>
                <a:path w="1839" h="745" extrusionOk="0">
                  <a:moveTo>
                    <a:pt x="919" y="0"/>
                  </a:moveTo>
                  <a:cubicBezTo>
                    <a:pt x="412" y="0"/>
                    <a:pt x="1" y="167"/>
                    <a:pt x="1" y="372"/>
                  </a:cubicBezTo>
                  <a:cubicBezTo>
                    <a:pt x="1" y="579"/>
                    <a:pt x="412" y="744"/>
                    <a:pt x="919" y="744"/>
                  </a:cubicBezTo>
                  <a:cubicBezTo>
                    <a:pt x="1426" y="744"/>
                    <a:pt x="1838" y="579"/>
                    <a:pt x="1838" y="372"/>
                  </a:cubicBezTo>
                  <a:cubicBezTo>
                    <a:pt x="1838" y="167"/>
                    <a:pt x="1426"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15800" y="1291950"/>
              <a:ext cx="53600" cy="128950"/>
            </a:xfrm>
            <a:custGeom>
              <a:avLst/>
              <a:gdLst/>
              <a:ahLst/>
              <a:cxnLst/>
              <a:rect l="l" t="t" r="r" b="b"/>
              <a:pathLst>
                <a:path w="2144" h="5158" extrusionOk="0">
                  <a:moveTo>
                    <a:pt x="1" y="1"/>
                  </a:moveTo>
                  <a:lnTo>
                    <a:pt x="1" y="5157"/>
                  </a:lnTo>
                  <a:lnTo>
                    <a:pt x="2144" y="5157"/>
                  </a:lnTo>
                  <a:lnTo>
                    <a:pt x="21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15800" y="1214400"/>
              <a:ext cx="53650" cy="77575"/>
            </a:xfrm>
            <a:custGeom>
              <a:avLst/>
              <a:gdLst/>
              <a:ahLst/>
              <a:cxnLst/>
              <a:rect l="l" t="t" r="r" b="b"/>
              <a:pathLst>
                <a:path w="2146" h="3103" extrusionOk="0">
                  <a:moveTo>
                    <a:pt x="346" y="1"/>
                  </a:moveTo>
                  <a:lnTo>
                    <a:pt x="1" y="3103"/>
                  </a:lnTo>
                  <a:lnTo>
                    <a:pt x="2145" y="3103"/>
                  </a:lnTo>
                  <a:lnTo>
                    <a:pt x="18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631325" y="630250"/>
              <a:ext cx="45525" cy="790650"/>
            </a:xfrm>
            <a:custGeom>
              <a:avLst/>
              <a:gdLst/>
              <a:ahLst/>
              <a:cxnLst/>
              <a:rect l="l" t="t" r="r" b="b"/>
              <a:pathLst>
                <a:path w="1821" h="31626" extrusionOk="0">
                  <a:moveTo>
                    <a:pt x="906" y="0"/>
                  </a:moveTo>
                  <a:lnTo>
                    <a:pt x="1" y="6003"/>
                  </a:lnTo>
                  <a:lnTo>
                    <a:pt x="1" y="31625"/>
                  </a:lnTo>
                  <a:lnTo>
                    <a:pt x="1821" y="31625"/>
                  </a:lnTo>
                  <a:lnTo>
                    <a:pt x="1821" y="6003"/>
                  </a:lnTo>
                  <a:lnTo>
                    <a:pt x="1813" y="6003"/>
                  </a:lnTo>
                  <a:lnTo>
                    <a:pt x="9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625350" y="771675"/>
              <a:ext cx="56900" cy="23025"/>
            </a:xfrm>
            <a:custGeom>
              <a:avLst/>
              <a:gdLst/>
              <a:ahLst/>
              <a:cxnLst/>
              <a:rect l="l" t="t" r="r" b="b"/>
              <a:pathLst>
                <a:path w="2276" h="921" extrusionOk="0">
                  <a:moveTo>
                    <a:pt x="1138" y="0"/>
                  </a:moveTo>
                  <a:cubicBezTo>
                    <a:pt x="510" y="0"/>
                    <a:pt x="1" y="206"/>
                    <a:pt x="1" y="460"/>
                  </a:cubicBezTo>
                  <a:cubicBezTo>
                    <a:pt x="1" y="714"/>
                    <a:pt x="510" y="921"/>
                    <a:pt x="1138" y="921"/>
                  </a:cubicBezTo>
                  <a:cubicBezTo>
                    <a:pt x="1767" y="921"/>
                    <a:pt x="2276" y="715"/>
                    <a:pt x="2276" y="460"/>
                  </a:cubicBezTo>
                  <a:cubicBezTo>
                    <a:pt x="2276" y="206"/>
                    <a:pt x="1767" y="0"/>
                    <a:pt x="1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25350" y="891425"/>
              <a:ext cx="56900" cy="23075"/>
            </a:xfrm>
            <a:custGeom>
              <a:avLst/>
              <a:gdLst/>
              <a:ahLst/>
              <a:cxnLst/>
              <a:rect l="l" t="t" r="r" b="b"/>
              <a:pathLst>
                <a:path w="2276" h="923" extrusionOk="0">
                  <a:moveTo>
                    <a:pt x="1138" y="1"/>
                  </a:moveTo>
                  <a:cubicBezTo>
                    <a:pt x="510" y="1"/>
                    <a:pt x="1" y="207"/>
                    <a:pt x="1" y="461"/>
                  </a:cubicBezTo>
                  <a:cubicBezTo>
                    <a:pt x="1" y="716"/>
                    <a:pt x="510" y="922"/>
                    <a:pt x="1138" y="922"/>
                  </a:cubicBezTo>
                  <a:cubicBezTo>
                    <a:pt x="1767" y="922"/>
                    <a:pt x="2276" y="716"/>
                    <a:pt x="2276" y="461"/>
                  </a:cubicBezTo>
                  <a:cubicBezTo>
                    <a:pt x="2276" y="206"/>
                    <a:pt x="1767" y="1"/>
                    <a:pt x="1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625350" y="908625"/>
              <a:ext cx="56900" cy="23075"/>
            </a:xfrm>
            <a:custGeom>
              <a:avLst/>
              <a:gdLst/>
              <a:ahLst/>
              <a:cxnLst/>
              <a:rect l="l" t="t" r="r" b="b"/>
              <a:pathLst>
                <a:path w="2276" h="923" extrusionOk="0">
                  <a:moveTo>
                    <a:pt x="1138" y="1"/>
                  </a:moveTo>
                  <a:cubicBezTo>
                    <a:pt x="510" y="1"/>
                    <a:pt x="1" y="207"/>
                    <a:pt x="1" y="462"/>
                  </a:cubicBezTo>
                  <a:cubicBezTo>
                    <a:pt x="1" y="716"/>
                    <a:pt x="510" y="922"/>
                    <a:pt x="1138" y="922"/>
                  </a:cubicBezTo>
                  <a:cubicBezTo>
                    <a:pt x="1767" y="922"/>
                    <a:pt x="2276" y="716"/>
                    <a:pt x="2276" y="462"/>
                  </a:cubicBezTo>
                  <a:cubicBezTo>
                    <a:pt x="2276" y="207"/>
                    <a:pt x="1767" y="1"/>
                    <a:pt x="1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620625" y="1261275"/>
              <a:ext cx="66375" cy="159625"/>
            </a:xfrm>
            <a:custGeom>
              <a:avLst/>
              <a:gdLst/>
              <a:ahLst/>
              <a:cxnLst/>
              <a:rect l="l" t="t" r="r" b="b"/>
              <a:pathLst>
                <a:path w="2655" h="6385" extrusionOk="0">
                  <a:moveTo>
                    <a:pt x="1" y="1"/>
                  </a:moveTo>
                  <a:lnTo>
                    <a:pt x="1" y="6384"/>
                  </a:lnTo>
                  <a:lnTo>
                    <a:pt x="2655" y="6384"/>
                  </a:lnTo>
                  <a:lnTo>
                    <a:pt x="2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0625" y="1165300"/>
              <a:ext cx="66375" cy="96000"/>
            </a:xfrm>
            <a:custGeom>
              <a:avLst/>
              <a:gdLst/>
              <a:ahLst/>
              <a:cxnLst/>
              <a:rect l="l" t="t" r="r" b="b"/>
              <a:pathLst>
                <a:path w="2655" h="3840" extrusionOk="0">
                  <a:moveTo>
                    <a:pt x="429" y="0"/>
                  </a:moveTo>
                  <a:lnTo>
                    <a:pt x="1" y="3840"/>
                  </a:lnTo>
                  <a:lnTo>
                    <a:pt x="2655" y="3840"/>
                  </a:lnTo>
                  <a:lnTo>
                    <a:pt x="22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844025" y="782200"/>
              <a:ext cx="36825" cy="638700"/>
            </a:xfrm>
            <a:custGeom>
              <a:avLst/>
              <a:gdLst/>
              <a:ahLst/>
              <a:cxnLst/>
              <a:rect l="l" t="t" r="r" b="b"/>
              <a:pathLst>
                <a:path w="1473" h="25548" extrusionOk="0">
                  <a:moveTo>
                    <a:pt x="741" y="0"/>
                  </a:moveTo>
                  <a:lnTo>
                    <a:pt x="8" y="4849"/>
                  </a:lnTo>
                  <a:lnTo>
                    <a:pt x="1" y="4849"/>
                  </a:lnTo>
                  <a:lnTo>
                    <a:pt x="1" y="25547"/>
                  </a:lnTo>
                  <a:lnTo>
                    <a:pt x="1472" y="25547"/>
                  </a:lnTo>
                  <a:lnTo>
                    <a:pt x="1472" y="4849"/>
                  </a:lnTo>
                  <a:lnTo>
                    <a:pt x="7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839700" y="896450"/>
              <a:ext cx="45950" cy="18625"/>
            </a:xfrm>
            <a:custGeom>
              <a:avLst/>
              <a:gdLst/>
              <a:ahLst/>
              <a:cxnLst/>
              <a:rect l="l" t="t" r="r" b="b"/>
              <a:pathLst>
                <a:path w="1838" h="745" extrusionOk="0">
                  <a:moveTo>
                    <a:pt x="918" y="0"/>
                  </a:moveTo>
                  <a:cubicBezTo>
                    <a:pt x="412" y="0"/>
                    <a:pt x="0" y="166"/>
                    <a:pt x="0" y="372"/>
                  </a:cubicBezTo>
                  <a:cubicBezTo>
                    <a:pt x="0" y="578"/>
                    <a:pt x="412" y="744"/>
                    <a:pt x="918" y="744"/>
                  </a:cubicBezTo>
                  <a:cubicBezTo>
                    <a:pt x="1426" y="744"/>
                    <a:pt x="1838" y="578"/>
                    <a:pt x="1838" y="372"/>
                  </a:cubicBezTo>
                  <a:cubicBezTo>
                    <a:pt x="1838" y="166"/>
                    <a:pt x="1426"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839650" y="993175"/>
              <a:ext cx="46000" cy="18650"/>
            </a:xfrm>
            <a:custGeom>
              <a:avLst/>
              <a:gdLst/>
              <a:ahLst/>
              <a:cxnLst/>
              <a:rect l="l" t="t" r="r" b="b"/>
              <a:pathLst>
                <a:path w="1840" h="746" extrusionOk="0">
                  <a:moveTo>
                    <a:pt x="920" y="1"/>
                  </a:moveTo>
                  <a:cubicBezTo>
                    <a:pt x="413" y="1"/>
                    <a:pt x="1" y="168"/>
                    <a:pt x="1" y="373"/>
                  </a:cubicBezTo>
                  <a:cubicBezTo>
                    <a:pt x="1" y="578"/>
                    <a:pt x="413" y="745"/>
                    <a:pt x="920" y="745"/>
                  </a:cubicBezTo>
                  <a:cubicBezTo>
                    <a:pt x="1428" y="745"/>
                    <a:pt x="1840" y="578"/>
                    <a:pt x="1840" y="373"/>
                  </a:cubicBezTo>
                  <a:cubicBezTo>
                    <a:pt x="1840" y="168"/>
                    <a:pt x="1428" y="1"/>
                    <a:pt x="9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839700" y="1007075"/>
              <a:ext cx="45950" cy="18625"/>
            </a:xfrm>
            <a:custGeom>
              <a:avLst/>
              <a:gdLst/>
              <a:ahLst/>
              <a:cxnLst/>
              <a:rect l="l" t="t" r="r" b="b"/>
              <a:pathLst>
                <a:path w="1838" h="745" extrusionOk="0">
                  <a:moveTo>
                    <a:pt x="918" y="0"/>
                  </a:moveTo>
                  <a:cubicBezTo>
                    <a:pt x="412" y="0"/>
                    <a:pt x="0" y="167"/>
                    <a:pt x="0" y="372"/>
                  </a:cubicBezTo>
                  <a:cubicBezTo>
                    <a:pt x="0" y="579"/>
                    <a:pt x="412" y="744"/>
                    <a:pt x="918" y="744"/>
                  </a:cubicBezTo>
                  <a:cubicBezTo>
                    <a:pt x="1426" y="744"/>
                    <a:pt x="1838" y="579"/>
                    <a:pt x="1838" y="372"/>
                  </a:cubicBezTo>
                  <a:cubicBezTo>
                    <a:pt x="1838" y="167"/>
                    <a:pt x="1426"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835850" y="1291950"/>
              <a:ext cx="53625" cy="128950"/>
            </a:xfrm>
            <a:custGeom>
              <a:avLst/>
              <a:gdLst/>
              <a:ahLst/>
              <a:cxnLst/>
              <a:rect l="l" t="t" r="r" b="b"/>
              <a:pathLst>
                <a:path w="2145" h="5158" extrusionOk="0">
                  <a:moveTo>
                    <a:pt x="0" y="1"/>
                  </a:moveTo>
                  <a:lnTo>
                    <a:pt x="0" y="5157"/>
                  </a:lnTo>
                  <a:lnTo>
                    <a:pt x="2144" y="5157"/>
                  </a:lnTo>
                  <a:lnTo>
                    <a:pt x="21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835850" y="1214400"/>
              <a:ext cx="53625" cy="77575"/>
            </a:xfrm>
            <a:custGeom>
              <a:avLst/>
              <a:gdLst/>
              <a:ahLst/>
              <a:cxnLst/>
              <a:rect l="l" t="t" r="r" b="b"/>
              <a:pathLst>
                <a:path w="2145" h="3103" extrusionOk="0">
                  <a:moveTo>
                    <a:pt x="345" y="1"/>
                  </a:moveTo>
                  <a:lnTo>
                    <a:pt x="0" y="3103"/>
                  </a:lnTo>
                  <a:lnTo>
                    <a:pt x="2144" y="3103"/>
                  </a:lnTo>
                  <a:lnTo>
                    <a:pt x="17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728400" y="630250"/>
              <a:ext cx="45550" cy="790650"/>
            </a:xfrm>
            <a:custGeom>
              <a:avLst/>
              <a:gdLst/>
              <a:ahLst/>
              <a:cxnLst/>
              <a:rect l="l" t="t" r="r" b="b"/>
              <a:pathLst>
                <a:path w="1822" h="31626" extrusionOk="0">
                  <a:moveTo>
                    <a:pt x="915" y="0"/>
                  </a:moveTo>
                  <a:lnTo>
                    <a:pt x="10" y="6003"/>
                  </a:lnTo>
                  <a:lnTo>
                    <a:pt x="0" y="6003"/>
                  </a:lnTo>
                  <a:lnTo>
                    <a:pt x="0" y="31625"/>
                  </a:lnTo>
                  <a:lnTo>
                    <a:pt x="1821" y="31625"/>
                  </a:lnTo>
                  <a:lnTo>
                    <a:pt x="1821" y="6003"/>
                  </a:lnTo>
                  <a:lnTo>
                    <a:pt x="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723000" y="771675"/>
              <a:ext cx="56900" cy="23025"/>
            </a:xfrm>
            <a:custGeom>
              <a:avLst/>
              <a:gdLst/>
              <a:ahLst/>
              <a:cxnLst/>
              <a:rect l="l" t="t" r="r" b="b"/>
              <a:pathLst>
                <a:path w="2276" h="921" extrusionOk="0">
                  <a:moveTo>
                    <a:pt x="1138" y="0"/>
                  </a:moveTo>
                  <a:cubicBezTo>
                    <a:pt x="510" y="0"/>
                    <a:pt x="0" y="206"/>
                    <a:pt x="0" y="460"/>
                  </a:cubicBezTo>
                  <a:cubicBezTo>
                    <a:pt x="0" y="715"/>
                    <a:pt x="510" y="921"/>
                    <a:pt x="1138" y="921"/>
                  </a:cubicBezTo>
                  <a:cubicBezTo>
                    <a:pt x="1766" y="921"/>
                    <a:pt x="2275" y="714"/>
                    <a:pt x="2275" y="460"/>
                  </a:cubicBezTo>
                  <a:cubicBezTo>
                    <a:pt x="2275" y="206"/>
                    <a:pt x="1766" y="0"/>
                    <a:pt x="1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723000" y="891425"/>
              <a:ext cx="56900" cy="23075"/>
            </a:xfrm>
            <a:custGeom>
              <a:avLst/>
              <a:gdLst/>
              <a:ahLst/>
              <a:cxnLst/>
              <a:rect l="l" t="t" r="r" b="b"/>
              <a:pathLst>
                <a:path w="2276" h="923" extrusionOk="0">
                  <a:moveTo>
                    <a:pt x="1138" y="1"/>
                  </a:moveTo>
                  <a:cubicBezTo>
                    <a:pt x="510" y="1"/>
                    <a:pt x="0" y="206"/>
                    <a:pt x="0" y="461"/>
                  </a:cubicBezTo>
                  <a:cubicBezTo>
                    <a:pt x="0" y="716"/>
                    <a:pt x="510" y="922"/>
                    <a:pt x="1138" y="922"/>
                  </a:cubicBezTo>
                  <a:cubicBezTo>
                    <a:pt x="1766" y="922"/>
                    <a:pt x="2275" y="716"/>
                    <a:pt x="2275" y="461"/>
                  </a:cubicBezTo>
                  <a:cubicBezTo>
                    <a:pt x="2275" y="207"/>
                    <a:pt x="1766" y="1"/>
                    <a:pt x="1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23000" y="908625"/>
              <a:ext cx="56900" cy="23075"/>
            </a:xfrm>
            <a:custGeom>
              <a:avLst/>
              <a:gdLst/>
              <a:ahLst/>
              <a:cxnLst/>
              <a:rect l="l" t="t" r="r" b="b"/>
              <a:pathLst>
                <a:path w="2276" h="923" extrusionOk="0">
                  <a:moveTo>
                    <a:pt x="1138" y="1"/>
                  </a:moveTo>
                  <a:cubicBezTo>
                    <a:pt x="510" y="1"/>
                    <a:pt x="0" y="207"/>
                    <a:pt x="0" y="462"/>
                  </a:cubicBezTo>
                  <a:cubicBezTo>
                    <a:pt x="0" y="716"/>
                    <a:pt x="510" y="922"/>
                    <a:pt x="1138" y="922"/>
                  </a:cubicBezTo>
                  <a:cubicBezTo>
                    <a:pt x="1766" y="922"/>
                    <a:pt x="2275" y="716"/>
                    <a:pt x="2275" y="462"/>
                  </a:cubicBezTo>
                  <a:cubicBezTo>
                    <a:pt x="2275" y="207"/>
                    <a:pt x="1766" y="1"/>
                    <a:pt x="1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718250" y="1261275"/>
              <a:ext cx="66400" cy="159625"/>
            </a:xfrm>
            <a:custGeom>
              <a:avLst/>
              <a:gdLst/>
              <a:ahLst/>
              <a:cxnLst/>
              <a:rect l="l" t="t" r="r" b="b"/>
              <a:pathLst>
                <a:path w="2656" h="6385" extrusionOk="0">
                  <a:moveTo>
                    <a:pt x="0" y="1"/>
                  </a:moveTo>
                  <a:lnTo>
                    <a:pt x="0" y="6384"/>
                  </a:lnTo>
                  <a:lnTo>
                    <a:pt x="2656" y="6384"/>
                  </a:lnTo>
                  <a:lnTo>
                    <a:pt x="26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718250" y="1165300"/>
              <a:ext cx="66400" cy="96000"/>
            </a:xfrm>
            <a:custGeom>
              <a:avLst/>
              <a:gdLst/>
              <a:ahLst/>
              <a:cxnLst/>
              <a:rect l="l" t="t" r="r" b="b"/>
              <a:pathLst>
                <a:path w="2656" h="3840" extrusionOk="0">
                  <a:moveTo>
                    <a:pt x="428" y="0"/>
                  </a:moveTo>
                  <a:lnTo>
                    <a:pt x="0" y="3840"/>
                  </a:lnTo>
                  <a:lnTo>
                    <a:pt x="2656" y="3840"/>
                  </a:lnTo>
                  <a:lnTo>
                    <a:pt x="2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922375" y="1091600"/>
              <a:ext cx="560175" cy="329300"/>
            </a:xfrm>
            <a:custGeom>
              <a:avLst/>
              <a:gdLst/>
              <a:ahLst/>
              <a:cxnLst/>
              <a:rect l="l" t="t" r="r" b="b"/>
              <a:pathLst>
                <a:path w="22407" h="13172" extrusionOk="0">
                  <a:moveTo>
                    <a:pt x="0" y="0"/>
                  </a:moveTo>
                  <a:lnTo>
                    <a:pt x="0" y="13171"/>
                  </a:lnTo>
                  <a:lnTo>
                    <a:pt x="22407" y="13171"/>
                  </a:lnTo>
                  <a:lnTo>
                    <a:pt x="224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035250" y="1005575"/>
              <a:ext cx="334400" cy="90775"/>
            </a:xfrm>
            <a:custGeom>
              <a:avLst/>
              <a:gdLst/>
              <a:ahLst/>
              <a:cxnLst/>
              <a:rect l="l" t="t" r="r" b="b"/>
              <a:pathLst>
                <a:path w="13376" h="3631" extrusionOk="0">
                  <a:moveTo>
                    <a:pt x="0" y="1"/>
                  </a:moveTo>
                  <a:lnTo>
                    <a:pt x="0" y="3630"/>
                  </a:lnTo>
                  <a:lnTo>
                    <a:pt x="13376" y="3630"/>
                  </a:lnTo>
                  <a:lnTo>
                    <a:pt x="133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048050" y="988975"/>
              <a:ext cx="308825" cy="16225"/>
            </a:xfrm>
            <a:custGeom>
              <a:avLst/>
              <a:gdLst/>
              <a:ahLst/>
              <a:cxnLst/>
              <a:rect l="l" t="t" r="r" b="b"/>
              <a:pathLst>
                <a:path w="12353" h="649" extrusionOk="0">
                  <a:moveTo>
                    <a:pt x="0" y="1"/>
                  </a:moveTo>
                  <a:lnTo>
                    <a:pt x="0" y="648"/>
                  </a:lnTo>
                  <a:lnTo>
                    <a:pt x="12353" y="648"/>
                  </a:lnTo>
                  <a:lnTo>
                    <a:pt x="123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366450" y="1021425"/>
              <a:ext cx="107550" cy="70025"/>
            </a:xfrm>
            <a:custGeom>
              <a:avLst/>
              <a:gdLst/>
              <a:ahLst/>
              <a:cxnLst/>
              <a:rect l="l" t="t" r="r" b="b"/>
              <a:pathLst>
                <a:path w="4302" h="2801" extrusionOk="0">
                  <a:moveTo>
                    <a:pt x="1" y="0"/>
                  </a:moveTo>
                  <a:lnTo>
                    <a:pt x="1" y="2800"/>
                  </a:lnTo>
                  <a:lnTo>
                    <a:pt x="4302" y="2800"/>
                  </a:lnTo>
                  <a:cubicBezTo>
                    <a:pt x="4302" y="1253"/>
                    <a:pt x="2376" y="0"/>
                    <a:pt x="1" y="0"/>
                  </a:cubicBez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927700" y="1021425"/>
              <a:ext cx="107575" cy="70025"/>
            </a:xfrm>
            <a:custGeom>
              <a:avLst/>
              <a:gdLst/>
              <a:ahLst/>
              <a:cxnLst/>
              <a:rect l="l" t="t" r="r" b="b"/>
              <a:pathLst>
                <a:path w="4303" h="2801" extrusionOk="0">
                  <a:moveTo>
                    <a:pt x="4302" y="0"/>
                  </a:moveTo>
                  <a:cubicBezTo>
                    <a:pt x="1927" y="0"/>
                    <a:pt x="1" y="1253"/>
                    <a:pt x="1" y="2800"/>
                  </a:cubicBezTo>
                  <a:lnTo>
                    <a:pt x="4302" y="2800"/>
                  </a:lnTo>
                  <a:lnTo>
                    <a:pt x="4302" y="0"/>
                  </a:ln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63475" y="883150"/>
              <a:ext cx="277975" cy="211725"/>
            </a:xfrm>
            <a:custGeom>
              <a:avLst/>
              <a:gdLst/>
              <a:ahLst/>
              <a:cxnLst/>
              <a:rect l="l" t="t" r="r" b="b"/>
              <a:pathLst>
                <a:path w="11119" h="8469" extrusionOk="0">
                  <a:moveTo>
                    <a:pt x="5560" y="0"/>
                  </a:moveTo>
                  <a:cubicBezTo>
                    <a:pt x="2489" y="0"/>
                    <a:pt x="1" y="1896"/>
                    <a:pt x="1" y="4234"/>
                  </a:cubicBezTo>
                  <a:cubicBezTo>
                    <a:pt x="1" y="6573"/>
                    <a:pt x="2490" y="8469"/>
                    <a:pt x="5560" y="8469"/>
                  </a:cubicBezTo>
                  <a:cubicBezTo>
                    <a:pt x="8629" y="8469"/>
                    <a:pt x="11119" y="6573"/>
                    <a:pt x="11119" y="4234"/>
                  </a:cubicBezTo>
                  <a:cubicBezTo>
                    <a:pt x="11119" y="1896"/>
                    <a:pt x="8630" y="0"/>
                    <a:pt x="5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198025" y="842650"/>
              <a:ext cx="8875" cy="27275"/>
            </a:xfrm>
            <a:custGeom>
              <a:avLst/>
              <a:gdLst/>
              <a:ahLst/>
              <a:cxnLst/>
              <a:rect l="l" t="t" r="r" b="b"/>
              <a:pathLst>
                <a:path w="355" h="1091" extrusionOk="0">
                  <a:moveTo>
                    <a:pt x="176" y="1"/>
                  </a:moveTo>
                  <a:lnTo>
                    <a:pt x="67" y="847"/>
                  </a:lnTo>
                  <a:lnTo>
                    <a:pt x="0" y="1091"/>
                  </a:lnTo>
                  <a:lnTo>
                    <a:pt x="355" y="1091"/>
                  </a:lnTo>
                  <a:lnTo>
                    <a:pt x="287" y="847"/>
                  </a:lnTo>
                  <a:lnTo>
                    <a:pt x="1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188375" y="866075"/>
              <a:ext cx="28225" cy="34125"/>
            </a:xfrm>
            <a:custGeom>
              <a:avLst/>
              <a:gdLst/>
              <a:ahLst/>
              <a:cxnLst/>
              <a:rect l="l" t="t" r="r" b="b"/>
              <a:pathLst>
                <a:path w="1129" h="1365" extrusionOk="0">
                  <a:moveTo>
                    <a:pt x="564" y="1"/>
                  </a:moveTo>
                  <a:cubicBezTo>
                    <a:pt x="252" y="1"/>
                    <a:pt x="0" y="306"/>
                    <a:pt x="0" y="683"/>
                  </a:cubicBezTo>
                  <a:cubicBezTo>
                    <a:pt x="0" y="1060"/>
                    <a:pt x="252" y="1364"/>
                    <a:pt x="564" y="1364"/>
                  </a:cubicBezTo>
                  <a:cubicBezTo>
                    <a:pt x="875" y="1364"/>
                    <a:pt x="1128" y="1060"/>
                    <a:pt x="1128" y="683"/>
                  </a:cubicBezTo>
                  <a:cubicBezTo>
                    <a:pt x="1128" y="306"/>
                    <a:pt x="875"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00850" y="1321625"/>
              <a:ext cx="1003225" cy="99275"/>
            </a:xfrm>
            <a:custGeom>
              <a:avLst/>
              <a:gdLst/>
              <a:ahLst/>
              <a:cxnLst/>
              <a:rect l="l" t="t" r="r" b="b"/>
              <a:pathLst>
                <a:path w="40129" h="3971" extrusionOk="0">
                  <a:moveTo>
                    <a:pt x="1" y="0"/>
                  </a:moveTo>
                  <a:lnTo>
                    <a:pt x="1" y="3970"/>
                  </a:lnTo>
                  <a:lnTo>
                    <a:pt x="40128" y="3970"/>
                  </a:lnTo>
                  <a:lnTo>
                    <a:pt x="401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842425" y="1294900"/>
              <a:ext cx="722875" cy="61550"/>
            </a:xfrm>
            <a:custGeom>
              <a:avLst/>
              <a:gdLst/>
              <a:ahLst/>
              <a:cxnLst/>
              <a:rect l="l" t="t" r="r" b="b"/>
              <a:pathLst>
                <a:path w="28915" h="2462" extrusionOk="0">
                  <a:moveTo>
                    <a:pt x="1" y="1"/>
                  </a:moveTo>
                  <a:lnTo>
                    <a:pt x="1" y="2461"/>
                  </a:lnTo>
                  <a:lnTo>
                    <a:pt x="28914" y="2461"/>
                  </a:lnTo>
                  <a:lnTo>
                    <a:pt x="289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849375" y="1256225"/>
              <a:ext cx="706175" cy="44475"/>
            </a:xfrm>
            <a:custGeom>
              <a:avLst/>
              <a:gdLst/>
              <a:ahLst/>
              <a:cxnLst/>
              <a:rect l="l" t="t" r="r" b="b"/>
              <a:pathLst>
                <a:path w="28247" h="1779" extrusionOk="0">
                  <a:moveTo>
                    <a:pt x="5725" y="1"/>
                  </a:moveTo>
                  <a:lnTo>
                    <a:pt x="0" y="1779"/>
                  </a:lnTo>
                  <a:lnTo>
                    <a:pt x="28247" y="1779"/>
                  </a:lnTo>
                  <a:lnTo>
                    <a:pt x="225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984825" y="735450"/>
              <a:ext cx="214450" cy="689675"/>
            </a:xfrm>
            <a:custGeom>
              <a:avLst/>
              <a:gdLst/>
              <a:ahLst/>
              <a:cxnLst/>
              <a:rect l="l" t="t" r="r" b="b"/>
              <a:pathLst>
                <a:path w="8578" h="27587" extrusionOk="0">
                  <a:moveTo>
                    <a:pt x="0" y="0"/>
                  </a:moveTo>
                  <a:lnTo>
                    <a:pt x="0" y="27586"/>
                  </a:lnTo>
                  <a:lnTo>
                    <a:pt x="8577" y="27586"/>
                  </a:lnTo>
                  <a:lnTo>
                    <a:pt x="8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960775" y="782900"/>
              <a:ext cx="262525" cy="642225"/>
            </a:xfrm>
            <a:custGeom>
              <a:avLst/>
              <a:gdLst/>
              <a:ahLst/>
              <a:cxnLst/>
              <a:rect l="l" t="t" r="r" b="b"/>
              <a:pathLst>
                <a:path w="10501" h="25689" extrusionOk="0">
                  <a:moveTo>
                    <a:pt x="1" y="0"/>
                  </a:moveTo>
                  <a:lnTo>
                    <a:pt x="1" y="25688"/>
                  </a:lnTo>
                  <a:lnTo>
                    <a:pt x="10500" y="25688"/>
                  </a:lnTo>
                  <a:lnTo>
                    <a:pt x="10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060175" y="522325"/>
              <a:ext cx="10500" cy="289650"/>
            </a:xfrm>
            <a:custGeom>
              <a:avLst/>
              <a:gdLst/>
              <a:ahLst/>
              <a:cxnLst/>
              <a:rect l="l" t="t" r="r" b="b"/>
              <a:pathLst>
                <a:path w="420" h="11586" extrusionOk="0">
                  <a:moveTo>
                    <a:pt x="236" y="1"/>
                  </a:moveTo>
                  <a:lnTo>
                    <a:pt x="1" y="11585"/>
                  </a:lnTo>
                  <a:lnTo>
                    <a:pt x="420" y="11585"/>
                  </a:lnTo>
                  <a:lnTo>
                    <a:pt x="2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112675" y="522325"/>
              <a:ext cx="10500" cy="289650"/>
            </a:xfrm>
            <a:custGeom>
              <a:avLst/>
              <a:gdLst/>
              <a:ahLst/>
              <a:cxnLst/>
              <a:rect l="l" t="t" r="r" b="b"/>
              <a:pathLst>
                <a:path w="420" h="11586" extrusionOk="0">
                  <a:moveTo>
                    <a:pt x="236" y="1"/>
                  </a:moveTo>
                  <a:lnTo>
                    <a:pt x="1" y="11585"/>
                  </a:lnTo>
                  <a:lnTo>
                    <a:pt x="419" y="11585"/>
                  </a:lnTo>
                  <a:lnTo>
                    <a:pt x="2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225650" y="773425"/>
              <a:ext cx="151925" cy="653475"/>
            </a:xfrm>
            <a:custGeom>
              <a:avLst/>
              <a:gdLst/>
              <a:ahLst/>
              <a:cxnLst/>
              <a:rect l="l" t="t" r="r" b="b"/>
              <a:pathLst>
                <a:path w="6077" h="26139" extrusionOk="0">
                  <a:moveTo>
                    <a:pt x="0" y="0"/>
                  </a:moveTo>
                  <a:lnTo>
                    <a:pt x="0" y="26139"/>
                  </a:lnTo>
                  <a:lnTo>
                    <a:pt x="6076" y="26139"/>
                  </a:lnTo>
                  <a:lnTo>
                    <a:pt x="60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343100" y="585575"/>
              <a:ext cx="10600" cy="214850"/>
            </a:xfrm>
            <a:custGeom>
              <a:avLst/>
              <a:gdLst/>
              <a:ahLst/>
              <a:cxnLst/>
              <a:rect l="l" t="t" r="r" b="b"/>
              <a:pathLst>
                <a:path w="424" h="8594" extrusionOk="0">
                  <a:moveTo>
                    <a:pt x="238" y="0"/>
                  </a:moveTo>
                  <a:lnTo>
                    <a:pt x="0" y="8593"/>
                  </a:lnTo>
                  <a:lnTo>
                    <a:pt x="424" y="8593"/>
                  </a:lnTo>
                  <a:lnTo>
                    <a:pt x="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198425" y="812825"/>
              <a:ext cx="206325" cy="614075"/>
            </a:xfrm>
            <a:custGeom>
              <a:avLst/>
              <a:gdLst/>
              <a:ahLst/>
              <a:cxnLst/>
              <a:rect l="l" t="t" r="r" b="b"/>
              <a:pathLst>
                <a:path w="8253" h="24563" extrusionOk="0">
                  <a:moveTo>
                    <a:pt x="1" y="0"/>
                  </a:moveTo>
                  <a:lnTo>
                    <a:pt x="1" y="1021"/>
                  </a:lnTo>
                  <a:lnTo>
                    <a:pt x="449" y="1021"/>
                  </a:lnTo>
                  <a:lnTo>
                    <a:pt x="449" y="1791"/>
                  </a:lnTo>
                  <a:lnTo>
                    <a:pt x="1" y="1791"/>
                  </a:lnTo>
                  <a:lnTo>
                    <a:pt x="1" y="2385"/>
                  </a:lnTo>
                  <a:lnTo>
                    <a:pt x="449" y="2385"/>
                  </a:lnTo>
                  <a:lnTo>
                    <a:pt x="449" y="3155"/>
                  </a:lnTo>
                  <a:lnTo>
                    <a:pt x="1" y="3155"/>
                  </a:lnTo>
                  <a:lnTo>
                    <a:pt x="1" y="3750"/>
                  </a:lnTo>
                  <a:lnTo>
                    <a:pt x="449" y="3750"/>
                  </a:lnTo>
                  <a:lnTo>
                    <a:pt x="449" y="4520"/>
                  </a:lnTo>
                  <a:lnTo>
                    <a:pt x="1" y="4520"/>
                  </a:lnTo>
                  <a:lnTo>
                    <a:pt x="1" y="5114"/>
                  </a:lnTo>
                  <a:lnTo>
                    <a:pt x="449" y="5114"/>
                  </a:lnTo>
                  <a:lnTo>
                    <a:pt x="449" y="5884"/>
                  </a:lnTo>
                  <a:lnTo>
                    <a:pt x="1" y="5884"/>
                  </a:lnTo>
                  <a:lnTo>
                    <a:pt x="1" y="6479"/>
                  </a:lnTo>
                  <a:lnTo>
                    <a:pt x="449" y="6479"/>
                  </a:lnTo>
                  <a:lnTo>
                    <a:pt x="449" y="7249"/>
                  </a:lnTo>
                  <a:lnTo>
                    <a:pt x="1" y="7249"/>
                  </a:lnTo>
                  <a:lnTo>
                    <a:pt x="1" y="7843"/>
                  </a:lnTo>
                  <a:lnTo>
                    <a:pt x="449" y="7843"/>
                  </a:lnTo>
                  <a:lnTo>
                    <a:pt x="449" y="8612"/>
                  </a:lnTo>
                  <a:lnTo>
                    <a:pt x="1" y="8612"/>
                  </a:lnTo>
                  <a:lnTo>
                    <a:pt x="1" y="9207"/>
                  </a:lnTo>
                  <a:lnTo>
                    <a:pt x="449" y="9207"/>
                  </a:lnTo>
                  <a:lnTo>
                    <a:pt x="449" y="9977"/>
                  </a:lnTo>
                  <a:lnTo>
                    <a:pt x="1" y="9977"/>
                  </a:lnTo>
                  <a:lnTo>
                    <a:pt x="1" y="10572"/>
                  </a:lnTo>
                  <a:lnTo>
                    <a:pt x="449" y="10572"/>
                  </a:lnTo>
                  <a:lnTo>
                    <a:pt x="449" y="11342"/>
                  </a:lnTo>
                  <a:lnTo>
                    <a:pt x="1" y="11342"/>
                  </a:lnTo>
                  <a:lnTo>
                    <a:pt x="1" y="11936"/>
                  </a:lnTo>
                  <a:lnTo>
                    <a:pt x="449" y="11936"/>
                  </a:lnTo>
                  <a:lnTo>
                    <a:pt x="449" y="12706"/>
                  </a:lnTo>
                  <a:lnTo>
                    <a:pt x="1" y="12706"/>
                  </a:lnTo>
                  <a:lnTo>
                    <a:pt x="1" y="13301"/>
                  </a:lnTo>
                  <a:lnTo>
                    <a:pt x="449" y="13301"/>
                  </a:lnTo>
                  <a:lnTo>
                    <a:pt x="449" y="14071"/>
                  </a:lnTo>
                  <a:lnTo>
                    <a:pt x="1" y="14071"/>
                  </a:lnTo>
                  <a:lnTo>
                    <a:pt x="1" y="14665"/>
                  </a:lnTo>
                  <a:lnTo>
                    <a:pt x="449" y="14665"/>
                  </a:lnTo>
                  <a:lnTo>
                    <a:pt x="449" y="15435"/>
                  </a:lnTo>
                  <a:lnTo>
                    <a:pt x="1" y="15435"/>
                  </a:lnTo>
                  <a:lnTo>
                    <a:pt x="1" y="16030"/>
                  </a:lnTo>
                  <a:lnTo>
                    <a:pt x="449" y="16030"/>
                  </a:lnTo>
                  <a:lnTo>
                    <a:pt x="449" y="16800"/>
                  </a:lnTo>
                  <a:lnTo>
                    <a:pt x="1" y="16800"/>
                  </a:lnTo>
                  <a:lnTo>
                    <a:pt x="1" y="17381"/>
                  </a:lnTo>
                  <a:lnTo>
                    <a:pt x="449" y="17381"/>
                  </a:lnTo>
                  <a:lnTo>
                    <a:pt x="449" y="18151"/>
                  </a:lnTo>
                  <a:lnTo>
                    <a:pt x="1" y="18151"/>
                  </a:lnTo>
                  <a:lnTo>
                    <a:pt x="1" y="18732"/>
                  </a:lnTo>
                  <a:lnTo>
                    <a:pt x="449" y="18732"/>
                  </a:lnTo>
                  <a:lnTo>
                    <a:pt x="449" y="19502"/>
                  </a:lnTo>
                  <a:lnTo>
                    <a:pt x="1" y="19502"/>
                  </a:lnTo>
                  <a:lnTo>
                    <a:pt x="1" y="20083"/>
                  </a:lnTo>
                  <a:lnTo>
                    <a:pt x="449" y="20083"/>
                  </a:lnTo>
                  <a:lnTo>
                    <a:pt x="449" y="20853"/>
                  </a:lnTo>
                  <a:lnTo>
                    <a:pt x="1" y="20853"/>
                  </a:lnTo>
                  <a:lnTo>
                    <a:pt x="1" y="21434"/>
                  </a:lnTo>
                  <a:lnTo>
                    <a:pt x="449" y="21434"/>
                  </a:lnTo>
                  <a:lnTo>
                    <a:pt x="449" y="22204"/>
                  </a:lnTo>
                  <a:lnTo>
                    <a:pt x="1" y="22204"/>
                  </a:lnTo>
                  <a:lnTo>
                    <a:pt x="1" y="22785"/>
                  </a:lnTo>
                  <a:lnTo>
                    <a:pt x="449" y="22785"/>
                  </a:lnTo>
                  <a:lnTo>
                    <a:pt x="449" y="23555"/>
                  </a:lnTo>
                  <a:lnTo>
                    <a:pt x="1" y="23555"/>
                  </a:lnTo>
                  <a:lnTo>
                    <a:pt x="1" y="24563"/>
                  </a:lnTo>
                  <a:lnTo>
                    <a:pt x="8252" y="24563"/>
                  </a:lnTo>
                  <a:lnTo>
                    <a:pt x="82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005200" y="848850"/>
              <a:ext cx="149975" cy="575175"/>
            </a:xfrm>
            <a:custGeom>
              <a:avLst/>
              <a:gdLst/>
              <a:ahLst/>
              <a:cxnLst/>
              <a:rect l="l" t="t" r="r" b="b"/>
              <a:pathLst>
                <a:path w="5999" h="23007" extrusionOk="0">
                  <a:moveTo>
                    <a:pt x="5999" y="0"/>
                  </a:moveTo>
                  <a:cubicBezTo>
                    <a:pt x="2319" y="1869"/>
                    <a:pt x="1" y="5646"/>
                    <a:pt x="1" y="9772"/>
                  </a:cubicBezTo>
                  <a:lnTo>
                    <a:pt x="1" y="23006"/>
                  </a:lnTo>
                  <a:lnTo>
                    <a:pt x="5999" y="23006"/>
                  </a:lnTo>
                  <a:lnTo>
                    <a:pt x="59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474775" y="962250"/>
              <a:ext cx="109400" cy="469775"/>
            </a:xfrm>
            <a:custGeom>
              <a:avLst/>
              <a:gdLst/>
              <a:ahLst/>
              <a:cxnLst/>
              <a:rect l="l" t="t" r="r" b="b"/>
              <a:pathLst>
                <a:path w="4376" h="18791" extrusionOk="0">
                  <a:moveTo>
                    <a:pt x="1042" y="2220"/>
                  </a:moveTo>
                  <a:lnTo>
                    <a:pt x="3394" y="2833"/>
                  </a:lnTo>
                  <a:lnTo>
                    <a:pt x="3394" y="6183"/>
                  </a:lnTo>
                  <a:lnTo>
                    <a:pt x="1042" y="5718"/>
                  </a:lnTo>
                  <a:lnTo>
                    <a:pt x="1042" y="2220"/>
                  </a:lnTo>
                  <a:close/>
                  <a:moveTo>
                    <a:pt x="0" y="0"/>
                  </a:moveTo>
                  <a:lnTo>
                    <a:pt x="0" y="18791"/>
                  </a:lnTo>
                  <a:lnTo>
                    <a:pt x="1042" y="18791"/>
                  </a:lnTo>
                  <a:lnTo>
                    <a:pt x="1042" y="6952"/>
                  </a:lnTo>
                  <a:lnTo>
                    <a:pt x="3394" y="7390"/>
                  </a:lnTo>
                  <a:lnTo>
                    <a:pt x="3394" y="18791"/>
                  </a:lnTo>
                  <a:lnTo>
                    <a:pt x="4375" y="18791"/>
                  </a:lnTo>
                  <a:lnTo>
                    <a:pt x="4375" y="1239"/>
                  </a:lnTo>
                  <a:lnTo>
                    <a:pt x="3394" y="961"/>
                  </a:lnTo>
                  <a:lnTo>
                    <a:pt x="3394" y="1658"/>
                  </a:lnTo>
                  <a:lnTo>
                    <a:pt x="1042" y="1017"/>
                  </a:lnTo>
                  <a:lnTo>
                    <a:pt x="1042" y="29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036950" y="1017200"/>
              <a:ext cx="85225" cy="454000"/>
            </a:xfrm>
            <a:custGeom>
              <a:avLst/>
              <a:gdLst/>
              <a:ahLst/>
              <a:cxnLst/>
              <a:rect l="l" t="t" r="r" b="b"/>
              <a:pathLst>
                <a:path w="3409" h="18160" extrusionOk="0">
                  <a:moveTo>
                    <a:pt x="884" y="1900"/>
                  </a:moveTo>
                  <a:lnTo>
                    <a:pt x="2550" y="2224"/>
                  </a:lnTo>
                  <a:lnTo>
                    <a:pt x="2550" y="5118"/>
                  </a:lnTo>
                  <a:lnTo>
                    <a:pt x="884" y="4861"/>
                  </a:lnTo>
                  <a:lnTo>
                    <a:pt x="884" y="1900"/>
                  </a:lnTo>
                  <a:close/>
                  <a:moveTo>
                    <a:pt x="0" y="0"/>
                  </a:moveTo>
                  <a:lnTo>
                    <a:pt x="0" y="18150"/>
                  </a:lnTo>
                  <a:lnTo>
                    <a:pt x="884" y="18152"/>
                  </a:lnTo>
                  <a:lnTo>
                    <a:pt x="884" y="5985"/>
                  </a:lnTo>
                  <a:lnTo>
                    <a:pt x="2550" y="6229"/>
                  </a:lnTo>
                  <a:lnTo>
                    <a:pt x="2550" y="18157"/>
                  </a:lnTo>
                  <a:lnTo>
                    <a:pt x="3409" y="18160"/>
                  </a:lnTo>
                  <a:lnTo>
                    <a:pt x="3409" y="712"/>
                  </a:lnTo>
                  <a:lnTo>
                    <a:pt x="2550" y="533"/>
                  </a:lnTo>
                  <a:lnTo>
                    <a:pt x="2550" y="1143"/>
                  </a:lnTo>
                  <a:lnTo>
                    <a:pt x="884" y="808"/>
                  </a:lnTo>
                  <a:lnTo>
                    <a:pt x="884" y="1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837450" y="1228925"/>
              <a:ext cx="1022550" cy="122875"/>
            </a:xfrm>
            <a:custGeom>
              <a:avLst/>
              <a:gdLst/>
              <a:ahLst/>
              <a:cxnLst/>
              <a:rect l="l" t="t" r="r" b="b"/>
              <a:pathLst>
                <a:path w="40902" h="4915" extrusionOk="0">
                  <a:moveTo>
                    <a:pt x="21081" y="0"/>
                  </a:moveTo>
                  <a:cubicBezTo>
                    <a:pt x="14318" y="0"/>
                    <a:pt x="6760" y="555"/>
                    <a:pt x="0" y="2350"/>
                  </a:cubicBezTo>
                  <a:lnTo>
                    <a:pt x="682" y="4915"/>
                  </a:lnTo>
                  <a:cubicBezTo>
                    <a:pt x="7109" y="3207"/>
                    <a:pt x="14415" y="2679"/>
                    <a:pt x="20996" y="2679"/>
                  </a:cubicBezTo>
                  <a:cubicBezTo>
                    <a:pt x="31608" y="2679"/>
                    <a:pt x="40338" y="4053"/>
                    <a:pt x="40479" y="4076"/>
                  </a:cubicBezTo>
                  <a:lnTo>
                    <a:pt x="40901" y="1457"/>
                  </a:lnTo>
                  <a:cubicBezTo>
                    <a:pt x="40319" y="1362"/>
                    <a:pt x="31674" y="0"/>
                    <a:pt x="210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874800" y="969650"/>
              <a:ext cx="849125" cy="332575"/>
            </a:xfrm>
            <a:custGeom>
              <a:avLst/>
              <a:gdLst/>
              <a:ahLst/>
              <a:cxnLst/>
              <a:rect l="l" t="t" r="r" b="b"/>
              <a:pathLst>
                <a:path w="33965" h="13303" extrusionOk="0">
                  <a:moveTo>
                    <a:pt x="24423" y="0"/>
                  </a:moveTo>
                  <a:cubicBezTo>
                    <a:pt x="24372" y="4"/>
                    <a:pt x="24309" y="31"/>
                    <a:pt x="24278" y="82"/>
                  </a:cubicBezTo>
                  <a:cubicBezTo>
                    <a:pt x="20808" y="5948"/>
                    <a:pt x="17499" y="8943"/>
                    <a:pt x="14457" y="8943"/>
                  </a:cubicBezTo>
                  <a:cubicBezTo>
                    <a:pt x="14416" y="8943"/>
                    <a:pt x="14374" y="8943"/>
                    <a:pt x="14333" y="8941"/>
                  </a:cubicBezTo>
                  <a:cubicBezTo>
                    <a:pt x="11695" y="8884"/>
                    <a:pt x="9143" y="6581"/>
                    <a:pt x="6747" y="2097"/>
                  </a:cubicBezTo>
                  <a:cubicBezTo>
                    <a:pt x="6716" y="2037"/>
                    <a:pt x="6659" y="2009"/>
                    <a:pt x="6602" y="2009"/>
                  </a:cubicBezTo>
                  <a:cubicBezTo>
                    <a:pt x="6532" y="2009"/>
                    <a:pt x="6463" y="2052"/>
                    <a:pt x="6442" y="2132"/>
                  </a:cubicBezTo>
                  <a:cubicBezTo>
                    <a:pt x="5027" y="7534"/>
                    <a:pt x="2907" y="11190"/>
                    <a:pt x="140" y="12998"/>
                  </a:cubicBezTo>
                  <a:cubicBezTo>
                    <a:pt x="1" y="13088"/>
                    <a:pt x="65" y="13302"/>
                    <a:pt x="231" y="13302"/>
                  </a:cubicBezTo>
                  <a:cubicBezTo>
                    <a:pt x="262" y="13302"/>
                    <a:pt x="294" y="13293"/>
                    <a:pt x="320" y="13275"/>
                  </a:cubicBezTo>
                  <a:cubicBezTo>
                    <a:pt x="3129" y="11440"/>
                    <a:pt x="5203" y="7953"/>
                    <a:pt x="6654" y="2619"/>
                  </a:cubicBezTo>
                  <a:cubicBezTo>
                    <a:pt x="9054" y="6976"/>
                    <a:pt x="11633" y="9214"/>
                    <a:pt x="14326" y="9274"/>
                  </a:cubicBezTo>
                  <a:cubicBezTo>
                    <a:pt x="14362" y="9275"/>
                    <a:pt x="14398" y="9275"/>
                    <a:pt x="14435" y="9275"/>
                  </a:cubicBezTo>
                  <a:cubicBezTo>
                    <a:pt x="17570" y="9274"/>
                    <a:pt x="20928" y="6322"/>
                    <a:pt x="24417" y="497"/>
                  </a:cubicBezTo>
                  <a:cubicBezTo>
                    <a:pt x="26718" y="4561"/>
                    <a:pt x="29617" y="8987"/>
                    <a:pt x="33691" y="11425"/>
                  </a:cubicBezTo>
                  <a:cubicBezTo>
                    <a:pt x="33717" y="11441"/>
                    <a:pt x="33746" y="11449"/>
                    <a:pt x="33775" y="11449"/>
                  </a:cubicBezTo>
                  <a:cubicBezTo>
                    <a:pt x="33831" y="11449"/>
                    <a:pt x="33887" y="11420"/>
                    <a:pt x="33918" y="11368"/>
                  </a:cubicBezTo>
                  <a:cubicBezTo>
                    <a:pt x="33965" y="11290"/>
                    <a:pt x="33939" y="11187"/>
                    <a:pt x="33861" y="11141"/>
                  </a:cubicBezTo>
                  <a:cubicBezTo>
                    <a:pt x="29770" y="8692"/>
                    <a:pt x="26867" y="4178"/>
                    <a:pt x="24566" y="86"/>
                  </a:cubicBezTo>
                  <a:cubicBezTo>
                    <a:pt x="24537" y="33"/>
                    <a:pt x="24482" y="2"/>
                    <a:pt x="24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946925" y="992700"/>
              <a:ext cx="867775" cy="329825"/>
            </a:xfrm>
            <a:custGeom>
              <a:avLst/>
              <a:gdLst/>
              <a:ahLst/>
              <a:cxnLst/>
              <a:rect l="l" t="t" r="r" b="b"/>
              <a:pathLst>
                <a:path w="34711" h="13193" extrusionOk="0">
                  <a:moveTo>
                    <a:pt x="24984" y="0"/>
                  </a:moveTo>
                  <a:cubicBezTo>
                    <a:pt x="24946" y="0"/>
                    <a:pt x="24910" y="20"/>
                    <a:pt x="24890" y="54"/>
                  </a:cubicBezTo>
                  <a:cubicBezTo>
                    <a:pt x="21307" y="5953"/>
                    <a:pt x="17892" y="8942"/>
                    <a:pt x="14735" y="8942"/>
                  </a:cubicBezTo>
                  <a:cubicBezTo>
                    <a:pt x="14697" y="8942"/>
                    <a:pt x="14661" y="8942"/>
                    <a:pt x="14625" y="8941"/>
                  </a:cubicBezTo>
                  <a:cubicBezTo>
                    <a:pt x="11893" y="8880"/>
                    <a:pt x="9259" y="6567"/>
                    <a:pt x="6792" y="2066"/>
                  </a:cubicBezTo>
                  <a:cubicBezTo>
                    <a:pt x="6772" y="2030"/>
                    <a:pt x="6734" y="2008"/>
                    <a:pt x="6693" y="2008"/>
                  </a:cubicBezTo>
                  <a:cubicBezTo>
                    <a:pt x="6689" y="2008"/>
                    <a:pt x="6685" y="2009"/>
                    <a:pt x="6681" y="2009"/>
                  </a:cubicBezTo>
                  <a:cubicBezTo>
                    <a:pt x="6637" y="2015"/>
                    <a:pt x="6599" y="2046"/>
                    <a:pt x="6588" y="2091"/>
                  </a:cubicBezTo>
                  <a:cubicBezTo>
                    <a:pt x="5132" y="7505"/>
                    <a:pt x="2948" y="11172"/>
                    <a:pt x="95" y="12988"/>
                  </a:cubicBezTo>
                  <a:cubicBezTo>
                    <a:pt x="1" y="13046"/>
                    <a:pt x="44" y="13192"/>
                    <a:pt x="155" y="13192"/>
                  </a:cubicBezTo>
                  <a:cubicBezTo>
                    <a:pt x="176" y="13192"/>
                    <a:pt x="197" y="13185"/>
                    <a:pt x="214" y="13175"/>
                  </a:cubicBezTo>
                  <a:cubicBezTo>
                    <a:pt x="3109" y="11332"/>
                    <a:pt x="5241" y="7809"/>
                    <a:pt x="6730" y="2411"/>
                  </a:cubicBezTo>
                  <a:cubicBezTo>
                    <a:pt x="9200" y="6831"/>
                    <a:pt x="11854" y="9101"/>
                    <a:pt x="14620" y="9163"/>
                  </a:cubicBezTo>
                  <a:cubicBezTo>
                    <a:pt x="14657" y="9164"/>
                    <a:pt x="14696" y="9164"/>
                    <a:pt x="14734" y="9164"/>
                  </a:cubicBezTo>
                  <a:cubicBezTo>
                    <a:pt x="17945" y="9164"/>
                    <a:pt x="21392" y="6191"/>
                    <a:pt x="24981" y="328"/>
                  </a:cubicBezTo>
                  <a:cubicBezTo>
                    <a:pt x="27345" y="4408"/>
                    <a:pt x="30329" y="8872"/>
                    <a:pt x="34528" y="11323"/>
                  </a:cubicBezTo>
                  <a:cubicBezTo>
                    <a:pt x="34546" y="11333"/>
                    <a:pt x="34565" y="11338"/>
                    <a:pt x="34584" y="11338"/>
                  </a:cubicBezTo>
                  <a:cubicBezTo>
                    <a:pt x="34622" y="11338"/>
                    <a:pt x="34660" y="11319"/>
                    <a:pt x="34680" y="11284"/>
                  </a:cubicBezTo>
                  <a:cubicBezTo>
                    <a:pt x="34710" y="11230"/>
                    <a:pt x="34693" y="11162"/>
                    <a:pt x="34640" y="11132"/>
                  </a:cubicBezTo>
                  <a:cubicBezTo>
                    <a:pt x="30429" y="8675"/>
                    <a:pt x="27445" y="4154"/>
                    <a:pt x="25080" y="55"/>
                  </a:cubicBezTo>
                  <a:cubicBezTo>
                    <a:pt x="25060" y="21"/>
                    <a:pt x="25024" y="0"/>
                    <a:pt x="24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742325" y="1375175"/>
              <a:ext cx="3870800" cy="141075"/>
            </a:xfrm>
            <a:custGeom>
              <a:avLst/>
              <a:gdLst/>
              <a:ahLst/>
              <a:cxnLst/>
              <a:rect l="l" t="t" r="r" b="b"/>
              <a:pathLst>
                <a:path w="154832" h="5643" extrusionOk="0">
                  <a:moveTo>
                    <a:pt x="1" y="0"/>
                  </a:moveTo>
                  <a:lnTo>
                    <a:pt x="1" y="5642"/>
                  </a:lnTo>
                  <a:lnTo>
                    <a:pt x="154832" y="5642"/>
                  </a:lnTo>
                  <a:lnTo>
                    <a:pt x="1548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704025" y="1165300"/>
              <a:ext cx="233625" cy="240525"/>
            </a:xfrm>
            <a:custGeom>
              <a:avLst/>
              <a:gdLst/>
              <a:ahLst/>
              <a:cxnLst/>
              <a:rect l="l" t="t" r="r" b="b"/>
              <a:pathLst>
                <a:path w="9345" h="9621" extrusionOk="0">
                  <a:moveTo>
                    <a:pt x="0" y="0"/>
                  </a:moveTo>
                  <a:lnTo>
                    <a:pt x="0" y="9620"/>
                  </a:lnTo>
                  <a:lnTo>
                    <a:pt x="9345" y="9620"/>
                  </a:lnTo>
                  <a:lnTo>
                    <a:pt x="9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433000" y="1054225"/>
              <a:ext cx="233650" cy="351600"/>
            </a:xfrm>
            <a:custGeom>
              <a:avLst/>
              <a:gdLst/>
              <a:ahLst/>
              <a:cxnLst/>
              <a:rect l="l" t="t" r="r" b="b"/>
              <a:pathLst>
                <a:path w="9346" h="14064" extrusionOk="0">
                  <a:moveTo>
                    <a:pt x="9345" y="1"/>
                  </a:moveTo>
                  <a:lnTo>
                    <a:pt x="1" y="3501"/>
                  </a:lnTo>
                  <a:lnTo>
                    <a:pt x="1" y="14063"/>
                  </a:lnTo>
                  <a:lnTo>
                    <a:pt x="9345" y="14063"/>
                  </a:lnTo>
                  <a:lnTo>
                    <a:pt x="93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74900" y="970875"/>
              <a:ext cx="141475" cy="434950"/>
            </a:xfrm>
            <a:custGeom>
              <a:avLst/>
              <a:gdLst/>
              <a:ahLst/>
              <a:cxnLst/>
              <a:rect l="l" t="t" r="r" b="b"/>
              <a:pathLst>
                <a:path w="5659" h="17398" extrusionOk="0">
                  <a:moveTo>
                    <a:pt x="0" y="0"/>
                  </a:moveTo>
                  <a:lnTo>
                    <a:pt x="0" y="17397"/>
                  </a:lnTo>
                  <a:lnTo>
                    <a:pt x="5659" y="17397"/>
                  </a:lnTo>
                  <a:lnTo>
                    <a:pt x="5659" y="4331"/>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287400" y="880050"/>
              <a:ext cx="16375" cy="331375"/>
            </a:xfrm>
            <a:custGeom>
              <a:avLst/>
              <a:gdLst/>
              <a:ahLst/>
              <a:cxnLst/>
              <a:rect l="l" t="t" r="r" b="b"/>
              <a:pathLst>
                <a:path w="655" h="13255" extrusionOk="0">
                  <a:moveTo>
                    <a:pt x="368" y="1"/>
                  </a:moveTo>
                  <a:lnTo>
                    <a:pt x="1" y="13255"/>
                  </a:lnTo>
                  <a:lnTo>
                    <a:pt x="654" y="13255"/>
                  </a:lnTo>
                  <a:lnTo>
                    <a:pt x="3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811525" y="1197100"/>
              <a:ext cx="180475" cy="226925"/>
            </a:xfrm>
            <a:custGeom>
              <a:avLst/>
              <a:gdLst/>
              <a:ahLst/>
              <a:cxnLst/>
              <a:rect l="l" t="t" r="r" b="b"/>
              <a:pathLst>
                <a:path w="7219" h="9077" extrusionOk="0">
                  <a:moveTo>
                    <a:pt x="0" y="1"/>
                  </a:moveTo>
                  <a:lnTo>
                    <a:pt x="0" y="9076"/>
                  </a:lnTo>
                  <a:lnTo>
                    <a:pt x="7218" y="9076"/>
                  </a:lnTo>
                  <a:lnTo>
                    <a:pt x="72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739375" y="1253700"/>
              <a:ext cx="166975" cy="192050"/>
            </a:xfrm>
            <a:custGeom>
              <a:avLst/>
              <a:gdLst/>
              <a:ahLst/>
              <a:cxnLst/>
              <a:rect l="l" t="t" r="r" b="b"/>
              <a:pathLst>
                <a:path w="6679" h="7682" extrusionOk="0">
                  <a:moveTo>
                    <a:pt x="6679" y="0"/>
                  </a:moveTo>
                  <a:lnTo>
                    <a:pt x="1" y="2001"/>
                  </a:lnTo>
                  <a:lnTo>
                    <a:pt x="1" y="7681"/>
                  </a:lnTo>
                  <a:lnTo>
                    <a:pt x="6679" y="7681"/>
                  </a:lnTo>
                  <a:lnTo>
                    <a:pt x="66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743050" y="1039900"/>
              <a:ext cx="166925" cy="192050"/>
            </a:xfrm>
            <a:custGeom>
              <a:avLst/>
              <a:gdLst/>
              <a:ahLst/>
              <a:cxnLst/>
              <a:rect l="l" t="t" r="r" b="b"/>
              <a:pathLst>
                <a:path w="6677" h="7682" extrusionOk="0">
                  <a:moveTo>
                    <a:pt x="6677" y="1"/>
                  </a:moveTo>
                  <a:lnTo>
                    <a:pt x="0" y="2002"/>
                  </a:lnTo>
                  <a:lnTo>
                    <a:pt x="0" y="7682"/>
                  </a:lnTo>
                  <a:lnTo>
                    <a:pt x="6677" y="7682"/>
                  </a:lnTo>
                  <a:lnTo>
                    <a:pt x="66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446200" y="1266200"/>
              <a:ext cx="166925" cy="192025"/>
            </a:xfrm>
            <a:custGeom>
              <a:avLst/>
              <a:gdLst/>
              <a:ahLst/>
              <a:cxnLst/>
              <a:rect l="l" t="t" r="r" b="b"/>
              <a:pathLst>
                <a:path w="6677" h="7681" extrusionOk="0">
                  <a:moveTo>
                    <a:pt x="0" y="1"/>
                  </a:moveTo>
                  <a:lnTo>
                    <a:pt x="0" y="7681"/>
                  </a:lnTo>
                  <a:lnTo>
                    <a:pt x="6677" y="7681"/>
                  </a:lnTo>
                  <a:lnTo>
                    <a:pt x="66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446200" y="1162275"/>
              <a:ext cx="90950" cy="192025"/>
            </a:xfrm>
            <a:custGeom>
              <a:avLst/>
              <a:gdLst/>
              <a:ahLst/>
              <a:cxnLst/>
              <a:rect l="l" t="t" r="r" b="b"/>
              <a:pathLst>
                <a:path w="3638" h="7681" extrusionOk="0">
                  <a:moveTo>
                    <a:pt x="3638" y="1"/>
                  </a:moveTo>
                  <a:lnTo>
                    <a:pt x="0" y="2002"/>
                  </a:lnTo>
                  <a:lnTo>
                    <a:pt x="0" y="7681"/>
                  </a:lnTo>
                  <a:lnTo>
                    <a:pt x="3638" y="7681"/>
                  </a:lnTo>
                  <a:lnTo>
                    <a:pt x="36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446200" y="1096675"/>
              <a:ext cx="53450" cy="192000"/>
            </a:xfrm>
            <a:custGeom>
              <a:avLst/>
              <a:gdLst/>
              <a:ahLst/>
              <a:cxnLst/>
              <a:rect l="l" t="t" r="r" b="b"/>
              <a:pathLst>
                <a:path w="2138" h="7680" extrusionOk="0">
                  <a:moveTo>
                    <a:pt x="0" y="0"/>
                  </a:moveTo>
                  <a:lnTo>
                    <a:pt x="0" y="7680"/>
                  </a:lnTo>
                  <a:lnTo>
                    <a:pt x="2138" y="7680"/>
                  </a:lnTo>
                  <a:lnTo>
                    <a:pt x="2138" y="200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472900" y="1048200"/>
              <a:ext cx="26275" cy="192050"/>
            </a:xfrm>
            <a:custGeom>
              <a:avLst/>
              <a:gdLst/>
              <a:ahLst/>
              <a:cxnLst/>
              <a:rect l="l" t="t" r="r" b="b"/>
              <a:pathLst>
                <a:path w="1051" h="7682" extrusionOk="0">
                  <a:moveTo>
                    <a:pt x="1051" y="0"/>
                  </a:moveTo>
                  <a:lnTo>
                    <a:pt x="1" y="2001"/>
                  </a:lnTo>
                  <a:lnTo>
                    <a:pt x="1" y="7681"/>
                  </a:lnTo>
                  <a:lnTo>
                    <a:pt x="1051" y="7681"/>
                  </a:lnTo>
                  <a:lnTo>
                    <a:pt x="10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2"/>
          <p:cNvSpPr txBox="1">
            <a:spLocks noGrp="1"/>
          </p:cNvSpPr>
          <p:nvPr>
            <p:ph type="subTitle" idx="1"/>
          </p:nvPr>
        </p:nvSpPr>
        <p:spPr>
          <a:xfrm>
            <a:off x="1133700" y="1834000"/>
            <a:ext cx="6876600" cy="367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34"/>
        <p:cNvGrpSpPr/>
        <p:nvPr/>
      </p:nvGrpSpPr>
      <p:grpSpPr>
        <a:xfrm>
          <a:off x="0" y="0"/>
          <a:ext cx="0" cy="0"/>
          <a:chOff x="0" y="0"/>
          <a:chExt cx="0" cy="0"/>
        </a:xfrm>
      </p:grpSpPr>
      <p:sp>
        <p:nvSpPr>
          <p:cNvPr id="435" name="Google Shape;435;p16"/>
          <p:cNvSpPr/>
          <p:nvPr/>
        </p:nvSpPr>
        <p:spPr>
          <a:xfrm rot="294" flipH="1">
            <a:off x="-1532840" y="3876672"/>
            <a:ext cx="11620941" cy="3886753"/>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flipH="1">
            <a:off x="-312492" y="4352925"/>
            <a:ext cx="9610867" cy="1234803"/>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flipH="1">
            <a:off x="-312387" y="4772025"/>
            <a:ext cx="9723087" cy="914457"/>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txBox="1">
            <a:spLocks noGrp="1"/>
          </p:cNvSpPr>
          <p:nvPr>
            <p:ph type="title"/>
          </p:nvPr>
        </p:nvSpPr>
        <p:spPr>
          <a:xfrm>
            <a:off x="715100" y="2868625"/>
            <a:ext cx="4939800" cy="426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700" b="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39" name="Google Shape;439;p16"/>
          <p:cNvSpPr txBox="1">
            <a:spLocks noGrp="1"/>
          </p:cNvSpPr>
          <p:nvPr>
            <p:ph type="subTitle" idx="1"/>
          </p:nvPr>
        </p:nvSpPr>
        <p:spPr>
          <a:xfrm>
            <a:off x="715100" y="816375"/>
            <a:ext cx="4939800" cy="194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440" name="Google Shape;440;p16"/>
          <p:cNvSpPr/>
          <p:nvPr/>
        </p:nvSpPr>
        <p:spPr>
          <a:xfrm flipH="1">
            <a:off x="8161525" y="77517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356371" y="422750"/>
            <a:ext cx="462771"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BLANK_1_1_1">
    <p:spTree>
      <p:nvGrpSpPr>
        <p:cNvPr id="1" name="Shape 442"/>
        <p:cNvGrpSpPr/>
        <p:nvPr/>
      </p:nvGrpSpPr>
      <p:grpSpPr>
        <a:xfrm>
          <a:off x="0" y="0"/>
          <a:ext cx="0" cy="0"/>
          <a:chOff x="0" y="0"/>
          <a:chExt cx="0" cy="0"/>
        </a:xfrm>
      </p:grpSpPr>
      <p:sp>
        <p:nvSpPr>
          <p:cNvPr id="443" name="Google Shape;443;p17"/>
          <p:cNvSpPr txBox="1">
            <a:spLocks noGrp="1"/>
          </p:cNvSpPr>
          <p:nvPr>
            <p:ph type="title"/>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4" name="Google Shape;444;p17"/>
          <p:cNvSpPr/>
          <p:nvPr/>
        </p:nvSpPr>
        <p:spPr>
          <a:xfrm>
            <a:off x="-171450" y="4043975"/>
            <a:ext cx="9687012" cy="2594731"/>
          </a:xfrm>
          <a:custGeom>
            <a:avLst/>
            <a:gdLst/>
            <a:ahLst/>
            <a:cxnLst/>
            <a:rect l="l" t="t" r="r" b="b"/>
            <a:pathLst>
              <a:path w="154387" h="36579" extrusionOk="0">
                <a:moveTo>
                  <a:pt x="33994" y="1"/>
                </a:moveTo>
                <a:cubicBezTo>
                  <a:pt x="33879" y="1"/>
                  <a:pt x="33767" y="20"/>
                  <a:pt x="33660" y="66"/>
                </a:cubicBezTo>
                <a:cubicBezTo>
                  <a:pt x="33542" y="116"/>
                  <a:pt x="33433" y="286"/>
                  <a:pt x="33372" y="449"/>
                </a:cubicBezTo>
                <a:cubicBezTo>
                  <a:pt x="33157" y="1008"/>
                  <a:pt x="32937" y="1052"/>
                  <a:pt x="32558" y="1094"/>
                </a:cubicBezTo>
                <a:cubicBezTo>
                  <a:pt x="31913" y="1165"/>
                  <a:pt x="31384" y="1540"/>
                  <a:pt x="30796" y="1894"/>
                </a:cubicBezTo>
                <a:cubicBezTo>
                  <a:pt x="30550" y="2041"/>
                  <a:pt x="30351" y="2145"/>
                  <a:pt x="30120" y="2145"/>
                </a:cubicBezTo>
                <a:cubicBezTo>
                  <a:pt x="30009" y="2145"/>
                  <a:pt x="29890" y="2121"/>
                  <a:pt x="29754" y="2065"/>
                </a:cubicBezTo>
                <a:cubicBezTo>
                  <a:pt x="29674" y="2033"/>
                  <a:pt x="29606" y="2018"/>
                  <a:pt x="29544" y="2018"/>
                </a:cubicBezTo>
                <a:cubicBezTo>
                  <a:pt x="29375" y="2018"/>
                  <a:pt x="29255" y="2129"/>
                  <a:pt x="29068" y="2278"/>
                </a:cubicBezTo>
                <a:cubicBezTo>
                  <a:pt x="28499" y="2736"/>
                  <a:pt x="28020" y="3417"/>
                  <a:pt x="27456" y="3884"/>
                </a:cubicBezTo>
                <a:cubicBezTo>
                  <a:pt x="27105" y="4173"/>
                  <a:pt x="26723" y="4340"/>
                  <a:pt x="26329" y="4436"/>
                </a:cubicBezTo>
                <a:cubicBezTo>
                  <a:pt x="26252" y="4455"/>
                  <a:pt x="26176" y="4463"/>
                  <a:pt x="26100" y="4463"/>
                </a:cubicBezTo>
                <a:cubicBezTo>
                  <a:pt x="25716" y="4463"/>
                  <a:pt x="25340" y="4261"/>
                  <a:pt x="24950" y="4245"/>
                </a:cubicBezTo>
                <a:cubicBezTo>
                  <a:pt x="24940" y="4245"/>
                  <a:pt x="24930" y="4245"/>
                  <a:pt x="24920" y="4245"/>
                </a:cubicBezTo>
                <a:cubicBezTo>
                  <a:pt x="24336" y="4245"/>
                  <a:pt x="23912" y="4923"/>
                  <a:pt x="23320" y="4989"/>
                </a:cubicBezTo>
                <a:cubicBezTo>
                  <a:pt x="23205" y="5001"/>
                  <a:pt x="23090" y="5013"/>
                  <a:pt x="22975" y="5025"/>
                </a:cubicBezTo>
                <a:cubicBezTo>
                  <a:pt x="22782" y="5001"/>
                  <a:pt x="22584" y="4994"/>
                  <a:pt x="22390" y="4994"/>
                </a:cubicBezTo>
                <a:cubicBezTo>
                  <a:pt x="22128" y="4994"/>
                  <a:pt x="21873" y="5007"/>
                  <a:pt x="21645" y="5012"/>
                </a:cubicBezTo>
                <a:cubicBezTo>
                  <a:pt x="21306" y="5018"/>
                  <a:pt x="20974" y="5086"/>
                  <a:pt x="20652" y="5201"/>
                </a:cubicBezTo>
                <a:lnTo>
                  <a:pt x="20652" y="5201"/>
                </a:lnTo>
                <a:cubicBezTo>
                  <a:pt x="20654" y="5201"/>
                  <a:pt x="20654" y="5200"/>
                  <a:pt x="20654" y="5200"/>
                </a:cubicBezTo>
                <a:lnTo>
                  <a:pt x="20654" y="5200"/>
                </a:lnTo>
                <a:cubicBezTo>
                  <a:pt x="20653" y="5200"/>
                  <a:pt x="20472" y="5264"/>
                  <a:pt x="20439" y="5312"/>
                </a:cubicBezTo>
                <a:cubicBezTo>
                  <a:pt x="20289" y="5526"/>
                  <a:pt x="20165" y="5588"/>
                  <a:pt x="20034" y="5588"/>
                </a:cubicBezTo>
                <a:cubicBezTo>
                  <a:pt x="19884" y="5588"/>
                  <a:pt x="19727" y="5506"/>
                  <a:pt x="19516" y="5482"/>
                </a:cubicBezTo>
                <a:cubicBezTo>
                  <a:pt x="19436" y="5473"/>
                  <a:pt x="19355" y="5469"/>
                  <a:pt x="19273" y="5469"/>
                </a:cubicBezTo>
                <a:cubicBezTo>
                  <a:pt x="18749" y="5469"/>
                  <a:pt x="18189" y="5639"/>
                  <a:pt x="17692" y="5749"/>
                </a:cubicBezTo>
                <a:cubicBezTo>
                  <a:pt x="17505" y="5790"/>
                  <a:pt x="17369" y="5915"/>
                  <a:pt x="17251" y="6099"/>
                </a:cubicBezTo>
                <a:cubicBezTo>
                  <a:pt x="17203" y="6175"/>
                  <a:pt x="17173" y="6269"/>
                  <a:pt x="17143" y="6363"/>
                </a:cubicBezTo>
                <a:cubicBezTo>
                  <a:pt x="17016" y="6793"/>
                  <a:pt x="16653" y="6842"/>
                  <a:pt x="16336" y="6842"/>
                </a:cubicBezTo>
                <a:cubicBezTo>
                  <a:pt x="16300" y="6842"/>
                  <a:pt x="16265" y="6842"/>
                  <a:pt x="16231" y="6841"/>
                </a:cubicBezTo>
                <a:cubicBezTo>
                  <a:pt x="15522" y="6826"/>
                  <a:pt x="14815" y="6605"/>
                  <a:pt x="14105" y="6565"/>
                </a:cubicBezTo>
                <a:cubicBezTo>
                  <a:pt x="14072" y="6563"/>
                  <a:pt x="14039" y="6562"/>
                  <a:pt x="14007" y="6562"/>
                </a:cubicBezTo>
                <a:cubicBezTo>
                  <a:pt x="13310" y="6562"/>
                  <a:pt x="12756" y="6963"/>
                  <a:pt x="12121" y="7240"/>
                </a:cubicBezTo>
                <a:cubicBezTo>
                  <a:pt x="12032" y="7280"/>
                  <a:pt x="11944" y="7296"/>
                  <a:pt x="11858" y="7296"/>
                </a:cubicBezTo>
                <a:cubicBezTo>
                  <a:pt x="11454" y="7296"/>
                  <a:pt x="11083" y="6928"/>
                  <a:pt x="10676" y="6845"/>
                </a:cubicBezTo>
                <a:cubicBezTo>
                  <a:pt x="10659" y="6842"/>
                  <a:pt x="10642" y="6840"/>
                  <a:pt x="10625" y="6840"/>
                </a:cubicBezTo>
                <a:cubicBezTo>
                  <a:pt x="10418" y="6840"/>
                  <a:pt x="10257" y="7096"/>
                  <a:pt x="10205" y="7337"/>
                </a:cubicBezTo>
                <a:cubicBezTo>
                  <a:pt x="10076" y="7963"/>
                  <a:pt x="10122" y="8529"/>
                  <a:pt x="9802" y="9040"/>
                </a:cubicBezTo>
                <a:cubicBezTo>
                  <a:pt x="9792" y="9053"/>
                  <a:pt x="9786" y="9063"/>
                  <a:pt x="9775" y="9075"/>
                </a:cubicBezTo>
                <a:cubicBezTo>
                  <a:pt x="9504" y="9108"/>
                  <a:pt x="9232" y="9141"/>
                  <a:pt x="8961" y="9173"/>
                </a:cubicBezTo>
                <a:cubicBezTo>
                  <a:pt x="8849" y="9141"/>
                  <a:pt x="8749" y="9104"/>
                  <a:pt x="8662" y="9079"/>
                </a:cubicBezTo>
                <a:cubicBezTo>
                  <a:pt x="8379" y="8999"/>
                  <a:pt x="8069" y="8993"/>
                  <a:pt x="7782" y="8941"/>
                </a:cubicBezTo>
                <a:cubicBezTo>
                  <a:pt x="7264" y="8846"/>
                  <a:pt x="6735" y="8723"/>
                  <a:pt x="6214" y="8723"/>
                </a:cubicBezTo>
                <a:cubicBezTo>
                  <a:pt x="6093" y="8723"/>
                  <a:pt x="5972" y="8729"/>
                  <a:pt x="5852" y="8745"/>
                </a:cubicBezTo>
                <a:cubicBezTo>
                  <a:pt x="5570" y="8780"/>
                  <a:pt x="5298" y="8807"/>
                  <a:pt x="5028" y="8807"/>
                </a:cubicBezTo>
                <a:cubicBezTo>
                  <a:pt x="4614" y="8807"/>
                  <a:pt x="4204" y="8745"/>
                  <a:pt x="3768" y="8561"/>
                </a:cubicBezTo>
                <a:cubicBezTo>
                  <a:pt x="3460" y="8429"/>
                  <a:pt x="3188" y="8187"/>
                  <a:pt x="2878" y="8070"/>
                </a:cubicBezTo>
                <a:cubicBezTo>
                  <a:pt x="2750" y="8022"/>
                  <a:pt x="2618" y="8006"/>
                  <a:pt x="2486" y="8006"/>
                </a:cubicBezTo>
                <a:cubicBezTo>
                  <a:pt x="2349" y="8006"/>
                  <a:pt x="2213" y="8023"/>
                  <a:pt x="2083" y="8038"/>
                </a:cubicBezTo>
                <a:cubicBezTo>
                  <a:pt x="1862" y="8064"/>
                  <a:pt x="1655" y="8108"/>
                  <a:pt x="1442" y="8108"/>
                </a:cubicBezTo>
                <a:cubicBezTo>
                  <a:pt x="1325" y="8108"/>
                  <a:pt x="1206" y="8095"/>
                  <a:pt x="1083" y="8058"/>
                </a:cubicBezTo>
                <a:cubicBezTo>
                  <a:pt x="762" y="7967"/>
                  <a:pt x="379" y="7328"/>
                  <a:pt x="93" y="7051"/>
                </a:cubicBezTo>
                <a:cubicBezTo>
                  <a:pt x="63" y="7024"/>
                  <a:pt x="32" y="7001"/>
                  <a:pt x="1" y="6975"/>
                </a:cubicBezTo>
                <a:lnTo>
                  <a:pt x="1" y="36578"/>
                </a:lnTo>
                <a:lnTo>
                  <a:pt x="154387" y="36578"/>
                </a:lnTo>
                <a:lnTo>
                  <a:pt x="149404" y="3093"/>
                </a:lnTo>
                <a:cubicBezTo>
                  <a:pt x="149163" y="3047"/>
                  <a:pt x="148909" y="3033"/>
                  <a:pt x="148662" y="3033"/>
                </a:cubicBezTo>
                <a:cubicBezTo>
                  <a:pt x="148384" y="3033"/>
                  <a:pt x="148114" y="3050"/>
                  <a:pt x="147874" y="3055"/>
                </a:cubicBezTo>
                <a:cubicBezTo>
                  <a:pt x="147535" y="3062"/>
                  <a:pt x="147203" y="3130"/>
                  <a:pt x="146880" y="3245"/>
                </a:cubicBezTo>
                <a:cubicBezTo>
                  <a:pt x="146882" y="3244"/>
                  <a:pt x="146883" y="3244"/>
                  <a:pt x="146883" y="3244"/>
                </a:cubicBezTo>
                <a:lnTo>
                  <a:pt x="146883" y="3244"/>
                </a:lnTo>
                <a:cubicBezTo>
                  <a:pt x="146883" y="3244"/>
                  <a:pt x="146701" y="3308"/>
                  <a:pt x="146667" y="3356"/>
                </a:cubicBezTo>
                <a:cubicBezTo>
                  <a:pt x="146518" y="3570"/>
                  <a:pt x="146393" y="3631"/>
                  <a:pt x="146263" y="3631"/>
                </a:cubicBezTo>
                <a:cubicBezTo>
                  <a:pt x="146113" y="3631"/>
                  <a:pt x="145956" y="3549"/>
                  <a:pt x="145745" y="3526"/>
                </a:cubicBezTo>
                <a:cubicBezTo>
                  <a:pt x="145666" y="3517"/>
                  <a:pt x="145585" y="3513"/>
                  <a:pt x="145504" y="3513"/>
                </a:cubicBezTo>
                <a:cubicBezTo>
                  <a:pt x="144979" y="3513"/>
                  <a:pt x="144417" y="3682"/>
                  <a:pt x="143921" y="3792"/>
                </a:cubicBezTo>
                <a:cubicBezTo>
                  <a:pt x="143734" y="3834"/>
                  <a:pt x="143598" y="3959"/>
                  <a:pt x="143480" y="4143"/>
                </a:cubicBezTo>
                <a:cubicBezTo>
                  <a:pt x="143431" y="4220"/>
                  <a:pt x="143402" y="4312"/>
                  <a:pt x="143372" y="4406"/>
                </a:cubicBezTo>
                <a:cubicBezTo>
                  <a:pt x="143243" y="4840"/>
                  <a:pt x="142875" y="4886"/>
                  <a:pt x="142557" y="4886"/>
                </a:cubicBezTo>
                <a:cubicBezTo>
                  <a:pt x="142524" y="4886"/>
                  <a:pt x="142491" y="4886"/>
                  <a:pt x="142460" y="4885"/>
                </a:cubicBezTo>
                <a:cubicBezTo>
                  <a:pt x="141751" y="4870"/>
                  <a:pt x="141043" y="4649"/>
                  <a:pt x="140334" y="4609"/>
                </a:cubicBezTo>
                <a:cubicBezTo>
                  <a:pt x="140300" y="4607"/>
                  <a:pt x="140267" y="4606"/>
                  <a:pt x="140234" y="4606"/>
                </a:cubicBezTo>
                <a:cubicBezTo>
                  <a:pt x="139537" y="4606"/>
                  <a:pt x="138983" y="5008"/>
                  <a:pt x="138350" y="5285"/>
                </a:cubicBezTo>
                <a:cubicBezTo>
                  <a:pt x="138260" y="5324"/>
                  <a:pt x="138173" y="5341"/>
                  <a:pt x="138087" y="5341"/>
                </a:cubicBezTo>
                <a:cubicBezTo>
                  <a:pt x="137682" y="5341"/>
                  <a:pt x="137311" y="4972"/>
                  <a:pt x="136905" y="4889"/>
                </a:cubicBezTo>
                <a:cubicBezTo>
                  <a:pt x="136888" y="4885"/>
                  <a:pt x="136871" y="4884"/>
                  <a:pt x="136854" y="4884"/>
                </a:cubicBezTo>
                <a:cubicBezTo>
                  <a:pt x="136646" y="4884"/>
                  <a:pt x="136485" y="5140"/>
                  <a:pt x="136432" y="5382"/>
                </a:cubicBezTo>
                <a:cubicBezTo>
                  <a:pt x="136305" y="6007"/>
                  <a:pt x="136349" y="6572"/>
                  <a:pt x="136031" y="7084"/>
                </a:cubicBezTo>
                <a:cubicBezTo>
                  <a:pt x="136021" y="7098"/>
                  <a:pt x="136015" y="7107"/>
                  <a:pt x="136004" y="7119"/>
                </a:cubicBezTo>
                <a:cubicBezTo>
                  <a:pt x="135733" y="7153"/>
                  <a:pt x="135461" y="7185"/>
                  <a:pt x="135189" y="7218"/>
                </a:cubicBezTo>
                <a:cubicBezTo>
                  <a:pt x="135078" y="7185"/>
                  <a:pt x="134978" y="7147"/>
                  <a:pt x="134891" y="7124"/>
                </a:cubicBezTo>
                <a:cubicBezTo>
                  <a:pt x="134607" y="7044"/>
                  <a:pt x="134298" y="7037"/>
                  <a:pt x="134011" y="6984"/>
                </a:cubicBezTo>
                <a:cubicBezTo>
                  <a:pt x="133493" y="6891"/>
                  <a:pt x="132963" y="6767"/>
                  <a:pt x="132442" y="6767"/>
                </a:cubicBezTo>
                <a:cubicBezTo>
                  <a:pt x="132321" y="6767"/>
                  <a:pt x="132201" y="6774"/>
                  <a:pt x="132081" y="6789"/>
                </a:cubicBezTo>
                <a:cubicBezTo>
                  <a:pt x="131799" y="6824"/>
                  <a:pt x="131528" y="6850"/>
                  <a:pt x="131259" y="6850"/>
                </a:cubicBezTo>
                <a:cubicBezTo>
                  <a:pt x="130844" y="6850"/>
                  <a:pt x="130433" y="6789"/>
                  <a:pt x="129996" y="6605"/>
                </a:cubicBezTo>
                <a:cubicBezTo>
                  <a:pt x="129688" y="6473"/>
                  <a:pt x="129416" y="6231"/>
                  <a:pt x="129106" y="6114"/>
                </a:cubicBezTo>
                <a:cubicBezTo>
                  <a:pt x="128978" y="6066"/>
                  <a:pt x="128846" y="6050"/>
                  <a:pt x="128714" y="6050"/>
                </a:cubicBezTo>
                <a:cubicBezTo>
                  <a:pt x="128578" y="6050"/>
                  <a:pt x="128441" y="6067"/>
                  <a:pt x="128311" y="6082"/>
                </a:cubicBezTo>
                <a:cubicBezTo>
                  <a:pt x="128091" y="6108"/>
                  <a:pt x="127882" y="6152"/>
                  <a:pt x="127669" y="6152"/>
                </a:cubicBezTo>
                <a:cubicBezTo>
                  <a:pt x="127552" y="6152"/>
                  <a:pt x="127434" y="6139"/>
                  <a:pt x="127312" y="6103"/>
                </a:cubicBezTo>
                <a:cubicBezTo>
                  <a:pt x="126990" y="6010"/>
                  <a:pt x="126607" y="5371"/>
                  <a:pt x="126321" y="5096"/>
                </a:cubicBezTo>
                <a:cubicBezTo>
                  <a:pt x="125930" y="4717"/>
                  <a:pt x="125345" y="4548"/>
                  <a:pt x="124871" y="4548"/>
                </a:cubicBezTo>
                <a:cubicBezTo>
                  <a:pt x="124836" y="4548"/>
                  <a:pt x="124801" y="4549"/>
                  <a:pt x="124767" y="4551"/>
                </a:cubicBezTo>
                <a:cubicBezTo>
                  <a:pt x="124502" y="4566"/>
                  <a:pt x="124232" y="4577"/>
                  <a:pt x="123960" y="4577"/>
                </a:cubicBezTo>
                <a:cubicBezTo>
                  <a:pt x="123511" y="4577"/>
                  <a:pt x="123058" y="4547"/>
                  <a:pt x="122616" y="4455"/>
                </a:cubicBezTo>
                <a:cubicBezTo>
                  <a:pt x="122542" y="4439"/>
                  <a:pt x="122466" y="4433"/>
                  <a:pt x="122388" y="4433"/>
                </a:cubicBezTo>
                <a:cubicBezTo>
                  <a:pt x="122136" y="4433"/>
                  <a:pt x="121875" y="4499"/>
                  <a:pt x="121640" y="4525"/>
                </a:cubicBezTo>
                <a:cubicBezTo>
                  <a:pt x="121582" y="4531"/>
                  <a:pt x="121524" y="4534"/>
                  <a:pt x="121465" y="4534"/>
                </a:cubicBezTo>
                <a:cubicBezTo>
                  <a:pt x="121211" y="4534"/>
                  <a:pt x="120948" y="4484"/>
                  <a:pt x="120695" y="4469"/>
                </a:cubicBezTo>
                <a:cubicBezTo>
                  <a:pt x="120666" y="4467"/>
                  <a:pt x="120637" y="4466"/>
                  <a:pt x="120608" y="4466"/>
                </a:cubicBezTo>
                <a:cubicBezTo>
                  <a:pt x="120388" y="4466"/>
                  <a:pt x="120168" y="4513"/>
                  <a:pt x="119950" y="4549"/>
                </a:cubicBezTo>
                <a:cubicBezTo>
                  <a:pt x="119717" y="4587"/>
                  <a:pt x="119366" y="4711"/>
                  <a:pt x="119061" y="4711"/>
                </a:cubicBezTo>
                <a:cubicBezTo>
                  <a:pt x="118922" y="4711"/>
                  <a:pt x="118792" y="4686"/>
                  <a:pt x="118688" y="4615"/>
                </a:cubicBezTo>
                <a:cubicBezTo>
                  <a:pt x="118495" y="4484"/>
                  <a:pt x="118226" y="4074"/>
                  <a:pt x="117976" y="4074"/>
                </a:cubicBezTo>
                <a:cubicBezTo>
                  <a:pt x="117942" y="4074"/>
                  <a:pt x="117909" y="4081"/>
                  <a:pt x="117877" y="4098"/>
                </a:cubicBezTo>
                <a:cubicBezTo>
                  <a:pt x="117593" y="4239"/>
                  <a:pt x="117321" y="4775"/>
                  <a:pt x="117022" y="4775"/>
                </a:cubicBezTo>
                <a:cubicBezTo>
                  <a:pt x="116907" y="4775"/>
                  <a:pt x="116788" y="4696"/>
                  <a:pt x="116662" y="4483"/>
                </a:cubicBezTo>
                <a:cubicBezTo>
                  <a:pt x="116484" y="4179"/>
                  <a:pt x="116334" y="4058"/>
                  <a:pt x="116144" y="4058"/>
                </a:cubicBezTo>
                <a:cubicBezTo>
                  <a:pt x="116042" y="4058"/>
                  <a:pt x="115928" y="4093"/>
                  <a:pt x="115793" y="4154"/>
                </a:cubicBezTo>
                <a:cubicBezTo>
                  <a:pt x="115570" y="4254"/>
                  <a:pt x="115371" y="4423"/>
                  <a:pt x="115145" y="4531"/>
                </a:cubicBezTo>
                <a:cubicBezTo>
                  <a:pt x="115069" y="4568"/>
                  <a:pt x="115000" y="4584"/>
                  <a:pt x="114938" y="4584"/>
                </a:cubicBezTo>
                <a:cubicBezTo>
                  <a:pt x="114626" y="4584"/>
                  <a:pt x="114494" y="4160"/>
                  <a:pt x="114430" y="3726"/>
                </a:cubicBezTo>
                <a:cubicBezTo>
                  <a:pt x="114421" y="3666"/>
                  <a:pt x="114370" y="3624"/>
                  <a:pt x="114326" y="3624"/>
                </a:cubicBezTo>
                <a:cubicBezTo>
                  <a:pt x="114311" y="3624"/>
                  <a:pt x="114297" y="3629"/>
                  <a:pt x="114286" y="3639"/>
                </a:cubicBezTo>
                <a:cubicBezTo>
                  <a:pt x="113999" y="3885"/>
                  <a:pt x="113738" y="3983"/>
                  <a:pt x="113398" y="4041"/>
                </a:cubicBezTo>
                <a:cubicBezTo>
                  <a:pt x="113078" y="4095"/>
                  <a:pt x="112783" y="4307"/>
                  <a:pt x="112486" y="4435"/>
                </a:cubicBezTo>
                <a:cubicBezTo>
                  <a:pt x="112378" y="4482"/>
                  <a:pt x="112281" y="4503"/>
                  <a:pt x="112195" y="4503"/>
                </a:cubicBezTo>
                <a:cubicBezTo>
                  <a:pt x="111631" y="4503"/>
                  <a:pt x="111497" y="3598"/>
                  <a:pt x="111393" y="2904"/>
                </a:cubicBezTo>
                <a:cubicBezTo>
                  <a:pt x="111383" y="2837"/>
                  <a:pt x="111340" y="2806"/>
                  <a:pt x="111297" y="2806"/>
                </a:cubicBezTo>
                <a:cubicBezTo>
                  <a:pt x="111247" y="2806"/>
                  <a:pt x="111198" y="2849"/>
                  <a:pt x="111204" y="2927"/>
                </a:cubicBezTo>
                <a:cubicBezTo>
                  <a:pt x="111240" y="3392"/>
                  <a:pt x="110825" y="3544"/>
                  <a:pt x="110264" y="3544"/>
                </a:cubicBezTo>
                <a:cubicBezTo>
                  <a:pt x="109300" y="3544"/>
                  <a:pt x="107904" y="3094"/>
                  <a:pt x="107622" y="3008"/>
                </a:cubicBezTo>
                <a:cubicBezTo>
                  <a:pt x="107266" y="2896"/>
                  <a:pt x="106911" y="2825"/>
                  <a:pt x="106557" y="2825"/>
                </a:cubicBezTo>
                <a:cubicBezTo>
                  <a:pt x="106400" y="2825"/>
                  <a:pt x="106242" y="2839"/>
                  <a:pt x="106085" y="2869"/>
                </a:cubicBezTo>
                <a:cubicBezTo>
                  <a:pt x="105894" y="2907"/>
                  <a:pt x="105777" y="3048"/>
                  <a:pt x="105652" y="3224"/>
                </a:cubicBezTo>
                <a:cubicBezTo>
                  <a:pt x="105389" y="3604"/>
                  <a:pt x="104978" y="3550"/>
                  <a:pt x="104614" y="3677"/>
                </a:cubicBezTo>
                <a:cubicBezTo>
                  <a:pt x="104092" y="3856"/>
                  <a:pt x="103550" y="4060"/>
                  <a:pt x="103043" y="4289"/>
                </a:cubicBezTo>
                <a:cubicBezTo>
                  <a:pt x="102421" y="4567"/>
                  <a:pt x="101771" y="4630"/>
                  <a:pt x="101115" y="4738"/>
                </a:cubicBezTo>
                <a:cubicBezTo>
                  <a:pt x="100352" y="4863"/>
                  <a:pt x="99988" y="5042"/>
                  <a:pt x="100019" y="5937"/>
                </a:cubicBezTo>
                <a:lnTo>
                  <a:pt x="99852" y="6008"/>
                </a:lnTo>
                <a:cubicBezTo>
                  <a:pt x="99500" y="5782"/>
                  <a:pt x="99169" y="5611"/>
                  <a:pt x="98810" y="5611"/>
                </a:cubicBezTo>
                <a:cubicBezTo>
                  <a:pt x="98648" y="5611"/>
                  <a:pt x="98480" y="5646"/>
                  <a:pt x="98301" y="5726"/>
                </a:cubicBezTo>
                <a:cubicBezTo>
                  <a:pt x="98249" y="5750"/>
                  <a:pt x="98226" y="5806"/>
                  <a:pt x="98237" y="5881"/>
                </a:cubicBezTo>
                <a:lnTo>
                  <a:pt x="98276" y="6139"/>
                </a:lnTo>
                <a:cubicBezTo>
                  <a:pt x="98295" y="6264"/>
                  <a:pt x="98309" y="6292"/>
                  <a:pt x="98301" y="6292"/>
                </a:cubicBezTo>
                <a:cubicBezTo>
                  <a:pt x="98294" y="6292"/>
                  <a:pt x="98271" y="6271"/>
                  <a:pt x="98218" y="6271"/>
                </a:cubicBezTo>
                <a:cubicBezTo>
                  <a:pt x="98207" y="6271"/>
                  <a:pt x="98195" y="6272"/>
                  <a:pt x="98181" y="6274"/>
                </a:cubicBezTo>
                <a:cubicBezTo>
                  <a:pt x="97753" y="6344"/>
                  <a:pt x="97326" y="6398"/>
                  <a:pt x="96889" y="6405"/>
                </a:cubicBezTo>
                <a:cubicBezTo>
                  <a:pt x="96878" y="6405"/>
                  <a:pt x="96867" y="6405"/>
                  <a:pt x="96856" y="6405"/>
                </a:cubicBezTo>
                <a:cubicBezTo>
                  <a:pt x="96053" y="6405"/>
                  <a:pt x="95277" y="5983"/>
                  <a:pt x="94497" y="5689"/>
                </a:cubicBezTo>
                <a:cubicBezTo>
                  <a:pt x="94183" y="5571"/>
                  <a:pt x="93859" y="5484"/>
                  <a:pt x="93543" y="5484"/>
                </a:cubicBezTo>
                <a:cubicBezTo>
                  <a:pt x="93316" y="5484"/>
                  <a:pt x="93094" y="5529"/>
                  <a:pt x="92882" y="5638"/>
                </a:cubicBezTo>
                <a:cubicBezTo>
                  <a:pt x="92700" y="5730"/>
                  <a:pt x="92643" y="5866"/>
                  <a:pt x="92473" y="5866"/>
                </a:cubicBezTo>
                <a:cubicBezTo>
                  <a:pt x="92414" y="5866"/>
                  <a:pt x="92341" y="5850"/>
                  <a:pt x="92244" y="5809"/>
                </a:cubicBezTo>
                <a:cubicBezTo>
                  <a:pt x="92072" y="5737"/>
                  <a:pt x="92088" y="5740"/>
                  <a:pt x="91915" y="5720"/>
                </a:cubicBezTo>
                <a:cubicBezTo>
                  <a:pt x="91434" y="5666"/>
                  <a:pt x="91052" y="5329"/>
                  <a:pt x="90679" y="4920"/>
                </a:cubicBezTo>
                <a:cubicBezTo>
                  <a:pt x="90282" y="4481"/>
                  <a:pt x="89986" y="3869"/>
                  <a:pt x="89499" y="3601"/>
                </a:cubicBezTo>
                <a:cubicBezTo>
                  <a:pt x="89413" y="3553"/>
                  <a:pt x="89320" y="3534"/>
                  <a:pt x="89227" y="3534"/>
                </a:cubicBezTo>
                <a:cubicBezTo>
                  <a:pt x="89127" y="3534"/>
                  <a:pt x="89027" y="3557"/>
                  <a:pt x="88937" y="3588"/>
                </a:cubicBezTo>
                <a:cubicBezTo>
                  <a:pt x="88720" y="3664"/>
                  <a:pt x="88535" y="3777"/>
                  <a:pt x="88339" y="3868"/>
                </a:cubicBezTo>
                <a:cubicBezTo>
                  <a:pt x="87712" y="3555"/>
                  <a:pt x="87109" y="3319"/>
                  <a:pt x="86519" y="3155"/>
                </a:cubicBezTo>
                <a:cubicBezTo>
                  <a:pt x="86336" y="2930"/>
                  <a:pt x="86158" y="2690"/>
                  <a:pt x="85980" y="2476"/>
                </a:cubicBezTo>
                <a:cubicBezTo>
                  <a:pt x="85561" y="1970"/>
                  <a:pt x="85098" y="1778"/>
                  <a:pt x="84570" y="1629"/>
                </a:cubicBezTo>
                <a:cubicBezTo>
                  <a:pt x="84290" y="1550"/>
                  <a:pt x="83985" y="1475"/>
                  <a:pt x="83692" y="1475"/>
                </a:cubicBezTo>
                <a:cubicBezTo>
                  <a:pt x="83519" y="1475"/>
                  <a:pt x="83351" y="1501"/>
                  <a:pt x="83194" y="1567"/>
                </a:cubicBezTo>
                <a:cubicBezTo>
                  <a:pt x="83062" y="1624"/>
                  <a:pt x="82940" y="1789"/>
                  <a:pt x="82870" y="1942"/>
                </a:cubicBezTo>
                <a:cubicBezTo>
                  <a:pt x="82637" y="2472"/>
                  <a:pt x="82386" y="2533"/>
                  <a:pt x="81954" y="2604"/>
                </a:cubicBezTo>
                <a:cubicBezTo>
                  <a:pt x="81218" y="2724"/>
                  <a:pt x="80625" y="3112"/>
                  <a:pt x="79958" y="3486"/>
                </a:cubicBezTo>
                <a:cubicBezTo>
                  <a:pt x="79652" y="3658"/>
                  <a:pt x="79410" y="3778"/>
                  <a:pt x="79108" y="3778"/>
                </a:cubicBezTo>
                <a:cubicBezTo>
                  <a:pt x="79004" y="3778"/>
                  <a:pt x="78893" y="3764"/>
                  <a:pt x="78771" y="3733"/>
                </a:cubicBezTo>
                <a:cubicBezTo>
                  <a:pt x="78697" y="3714"/>
                  <a:pt x="78633" y="3706"/>
                  <a:pt x="78575" y="3706"/>
                </a:cubicBezTo>
                <a:cubicBezTo>
                  <a:pt x="78358" y="3706"/>
                  <a:pt x="78218" y="3823"/>
                  <a:pt x="77991" y="3987"/>
                </a:cubicBezTo>
                <a:cubicBezTo>
                  <a:pt x="77350" y="4455"/>
                  <a:pt x="76817" y="5118"/>
                  <a:pt x="76182" y="5594"/>
                </a:cubicBezTo>
                <a:cubicBezTo>
                  <a:pt x="75790" y="5889"/>
                  <a:pt x="75356" y="6075"/>
                  <a:pt x="74908" y="6197"/>
                </a:cubicBezTo>
                <a:cubicBezTo>
                  <a:pt x="74777" y="6232"/>
                  <a:pt x="74647" y="6245"/>
                  <a:pt x="74517" y="6245"/>
                </a:cubicBezTo>
                <a:cubicBezTo>
                  <a:pt x="74147" y="6245"/>
                  <a:pt x="73782" y="6139"/>
                  <a:pt x="73408" y="6139"/>
                </a:cubicBezTo>
                <a:cubicBezTo>
                  <a:pt x="73382" y="6139"/>
                  <a:pt x="73356" y="6139"/>
                  <a:pt x="73329" y="6140"/>
                </a:cubicBezTo>
                <a:cubicBezTo>
                  <a:pt x="72642" y="6171"/>
                  <a:pt x="72166" y="6848"/>
                  <a:pt x="71481" y="6961"/>
                </a:cubicBezTo>
                <a:cubicBezTo>
                  <a:pt x="71264" y="6996"/>
                  <a:pt x="71047" y="7031"/>
                  <a:pt x="70831" y="7068"/>
                </a:cubicBezTo>
                <a:cubicBezTo>
                  <a:pt x="70533" y="6867"/>
                  <a:pt x="70202" y="6765"/>
                  <a:pt x="69927" y="6758"/>
                </a:cubicBezTo>
                <a:cubicBezTo>
                  <a:pt x="69308" y="6744"/>
                  <a:pt x="68667" y="6695"/>
                  <a:pt x="68049" y="6475"/>
                </a:cubicBezTo>
                <a:cubicBezTo>
                  <a:pt x="67948" y="6439"/>
                  <a:pt x="67844" y="6428"/>
                  <a:pt x="67738" y="6428"/>
                </a:cubicBezTo>
                <a:cubicBezTo>
                  <a:pt x="67553" y="6428"/>
                  <a:pt x="67365" y="6464"/>
                  <a:pt x="67194" y="6471"/>
                </a:cubicBezTo>
                <a:cubicBezTo>
                  <a:pt x="67180" y="6471"/>
                  <a:pt x="67165" y="6472"/>
                  <a:pt x="67151" y="6472"/>
                </a:cubicBezTo>
                <a:cubicBezTo>
                  <a:pt x="66895" y="6472"/>
                  <a:pt x="66626" y="6375"/>
                  <a:pt x="66368" y="6332"/>
                </a:cubicBezTo>
                <a:cubicBezTo>
                  <a:pt x="66304" y="6321"/>
                  <a:pt x="66239" y="6316"/>
                  <a:pt x="66175" y="6316"/>
                </a:cubicBezTo>
                <a:cubicBezTo>
                  <a:pt x="66022" y="6316"/>
                  <a:pt x="65869" y="6341"/>
                  <a:pt x="65718" y="6357"/>
                </a:cubicBezTo>
                <a:cubicBezTo>
                  <a:pt x="65533" y="6378"/>
                  <a:pt x="65267" y="6465"/>
                  <a:pt x="65021" y="6465"/>
                </a:cubicBezTo>
                <a:cubicBezTo>
                  <a:pt x="64868" y="6465"/>
                  <a:pt x="64723" y="6431"/>
                  <a:pt x="64611" y="6325"/>
                </a:cubicBezTo>
                <a:cubicBezTo>
                  <a:pt x="64442" y="6163"/>
                  <a:pt x="64208" y="5675"/>
                  <a:pt x="63985" y="5675"/>
                </a:cubicBezTo>
                <a:cubicBezTo>
                  <a:pt x="63960" y="5675"/>
                  <a:pt x="63936" y="5681"/>
                  <a:pt x="63912" y="5694"/>
                </a:cubicBezTo>
                <a:cubicBezTo>
                  <a:pt x="63667" y="5821"/>
                  <a:pt x="63423" y="6365"/>
                  <a:pt x="63168" y="6365"/>
                </a:cubicBezTo>
                <a:cubicBezTo>
                  <a:pt x="63062" y="6365"/>
                  <a:pt x="62954" y="6271"/>
                  <a:pt x="62844" y="6014"/>
                </a:cubicBezTo>
                <a:cubicBezTo>
                  <a:pt x="62686" y="5647"/>
                  <a:pt x="62550" y="5506"/>
                  <a:pt x="62369" y="5506"/>
                </a:cubicBezTo>
                <a:cubicBezTo>
                  <a:pt x="62288" y="5506"/>
                  <a:pt x="62198" y="5534"/>
                  <a:pt x="62093" y="5583"/>
                </a:cubicBezTo>
                <a:cubicBezTo>
                  <a:pt x="61895" y="5674"/>
                  <a:pt x="61717" y="5843"/>
                  <a:pt x="61521" y="5940"/>
                </a:cubicBezTo>
                <a:cubicBezTo>
                  <a:pt x="61462" y="5969"/>
                  <a:pt x="61409" y="5982"/>
                  <a:pt x="61361" y="5982"/>
                </a:cubicBezTo>
                <a:cubicBezTo>
                  <a:pt x="61071" y="5982"/>
                  <a:pt x="60959" y="5494"/>
                  <a:pt x="60908" y="5002"/>
                </a:cubicBezTo>
                <a:cubicBezTo>
                  <a:pt x="60901" y="4932"/>
                  <a:pt x="60856" y="4882"/>
                  <a:pt x="60816" y="4882"/>
                </a:cubicBezTo>
                <a:cubicBezTo>
                  <a:pt x="60805" y="4882"/>
                  <a:pt x="60794" y="4886"/>
                  <a:pt x="60785" y="4895"/>
                </a:cubicBezTo>
                <a:cubicBezTo>
                  <a:pt x="60531" y="5140"/>
                  <a:pt x="60297" y="5225"/>
                  <a:pt x="60002" y="5261"/>
                </a:cubicBezTo>
                <a:cubicBezTo>
                  <a:pt x="59723" y="5293"/>
                  <a:pt x="59459" y="5499"/>
                  <a:pt x="59196" y="5616"/>
                </a:cubicBezTo>
                <a:cubicBezTo>
                  <a:pt x="59116" y="5651"/>
                  <a:pt x="59043" y="5668"/>
                  <a:pt x="58977" y="5668"/>
                </a:cubicBezTo>
                <a:cubicBezTo>
                  <a:pt x="58454" y="5668"/>
                  <a:pt x="58351" y="4638"/>
                  <a:pt x="58271" y="3854"/>
                </a:cubicBezTo>
                <a:cubicBezTo>
                  <a:pt x="58264" y="3776"/>
                  <a:pt x="58223" y="3738"/>
                  <a:pt x="58184" y="3738"/>
                </a:cubicBezTo>
                <a:cubicBezTo>
                  <a:pt x="58143" y="3738"/>
                  <a:pt x="58103" y="3781"/>
                  <a:pt x="58106" y="3863"/>
                </a:cubicBezTo>
                <a:cubicBezTo>
                  <a:pt x="58125" y="4312"/>
                  <a:pt x="57845" y="4469"/>
                  <a:pt x="57444" y="4469"/>
                </a:cubicBezTo>
                <a:cubicBezTo>
                  <a:pt x="56605" y="4469"/>
                  <a:pt x="55237" y="3782"/>
                  <a:pt x="54976" y="3654"/>
                </a:cubicBezTo>
                <a:cubicBezTo>
                  <a:pt x="54611" y="3476"/>
                  <a:pt x="54246" y="3361"/>
                  <a:pt x="53880" y="3361"/>
                </a:cubicBezTo>
                <a:cubicBezTo>
                  <a:pt x="53798" y="3361"/>
                  <a:pt x="53717" y="3367"/>
                  <a:pt x="53635" y="3379"/>
                </a:cubicBezTo>
                <a:cubicBezTo>
                  <a:pt x="53468" y="3403"/>
                  <a:pt x="53362" y="3547"/>
                  <a:pt x="53252" y="3730"/>
                </a:cubicBezTo>
                <a:cubicBezTo>
                  <a:pt x="53013" y="4121"/>
                  <a:pt x="52653" y="4031"/>
                  <a:pt x="52334" y="4136"/>
                </a:cubicBezTo>
                <a:cubicBezTo>
                  <a:pt x="51874" y="4291"/>
                  <a:pt x="51399" y="4468"/>
                  <a:pt x="50948" y="4676"/>
                </a:cubicBezTo>
                <a:cubicBezTo>
                  <a:pt x="50403" y="4929"/>
                  <a:pt x="49832" y="4944"/>
                  <a:pt x="49258" y="5006"/>
                </a:cubicBezTo>
                <a:cubicBezTo>
                  <a:pt x="48589" y="5081"/>
                  <a:pt x="48265" y="5247"/>
                  <a:pt x="48276" y="6226"/>
                </a:cubicBezTo>
                <a:cubicBezTo>
                  <a:pt x="48226" y="6246"/>
                  <a:pt x="48177" y="6268"/>
                  <a:pt x="48128" y="6289"/>
                </a:cubicBezTo>
                <a:cubicBezTo>
                  <a:pt x="47801" y="5993"/>
                  <a:pt x="47495" y="5768"/>
                  <a:pt x="47152" y="5768"/>
                </a:cubicBezTo>
                <a:cubicBezTo>
                  <a:pt x="47033" y="5768"/>
                  <a:pt x="46909" y="5795"/>
                  <a:pt x="46779" y="5856"/>
                </a:cubicBezTo>
                <a:cubicBezTo>
                  <a:pt x="46732" y="5877"/>
                  <a:pt x="46711" y="5937"/>
                  <a:pt x="46719" y="6019"/>
                </a:cubicBezTo>
                <a:lnTo>
                  <a:pt x="46749" y="6303"/>
                </a:lnTo>
                <a:cubicBezTo>
                  <a:pt x="46762" y="6439"/>
                  <a:pt x="46774" y="6473"/>
                  <a:pt x="46767" y="6473"/>
                </a:cubicBezTo>
                <a:cubicBezTo>
                  <a:pt x="46760" y="6473"/>
                  <a:pt x="46736" y="6442"/>
                  <a:pt x="46680" y="6442"/>
                </a:cubicBezTo>
                <a:cubicBezTo>
                  <a:pt x="46674" y="6442"/>
                  <a:pt x="46668" y="6442"/>
                  <a:pt x="46661" y="6443"/>
                </a:cubicBezTo>
                <a:cubicBezTo>
                  <a:pt x="46402" y="6471"/>
                  <a:pt x="46143" y="6492"/>
                  <a:pt x="45882" y="6492"/>
                </a:cubicBezTo>
                <a:cubicBezTo>
                  <a:pt x="45766" y="6492"/>
                  <a:pt x="45650" y="6488"/>
                  <a:pt x="45533" y="6478"/>
                </a:cubicBezTo>
                <a:cubicBezTo>
                  <a:pt x="44818" y="6424"/>
                  <a:pt x="44140" y="5891"/>
                  <a:pt x="43454" y="5499"/>
                </a:cubicBezTo>
                <a:cubicBezTo>
                  <a:pt x="43146" y="5324"/>
                  <a:pt x="42827" y="5192"/>
                  <a:pt x="42516" y="5192"/>
                </a:cubicBezTo>
                <a:cubicBezTo>
                  <a:pt x="42356" y="5192"/>
                  <a:pt x="42198" y="5227"/>
                  <a:pt x="42044" y="5310"/>
                </a:cubicBezTo>
                <a:cubicBezTo>
                  <a:pt x="41890" y="5392"/>
                  <a:pt x="41836" y="5526"/>
                  <a:pt x="41703" y="5526"/>
                </a:cubicBezTo>
                <a:cubicBezTo>
                  <a:pt x="41648" y="5526"/>
                  <a:pt x="41580" y="5503"/>
                  <a:pt x="41485" y="5444"/>
                </a:cubicBezTo>
                <a:cubicBezTo>
                  <a:pt x="41335" y="5351"/>
                  <a:pt x="41350" y="5357"/>
                  <a:pt x="41199" y="5320"/>
                </a:cubicBezTo>
                <a:cubicBezTo>
                  <a:pt x="40779" y="5221"/>
                  <a:pt x="40454" y="4822"/>
                  <a:pt x="40136" y="4344"/>
                </a:cubicBezTo>
                <a:cubicBezTo>
                  <a:pt x="39795" y="3831"/>
                  <a:pt x="39550" y="3139"/>
                  <a:pt x="39132" y="2806"/>
                </a:cubicBezTo>
                <a:cubicBezTo>
                  <a:pt x="39043" y="2735"/>
                  <a:pt x="38945" y="2709"/>
                  <a:pt x="38848" y="2709"/>
                </a:cubicBezTo>
                <a:cubicBezTo>
                  <a:pt x="38775" y="2709"/>
                  <a:pt x="38703" y="2724"/>
                  <a:pt x="38636" y="2746"/>
                </a:cubicBezTo>
                <a:cubicBezTo>
                  <a:pt x="38446" y="2811"/>
                  <a:pt x="38283" y="2920"/>
                  <a:pt x="38108" y="3002"/>
                </a:cubicBezTo>
                <a:cubicBezTo>
                  <a:pt x="37569" y="2609"/>
                  <a:pt x="37045" y="2302"/>
                  <a:pt x="36536" y="2073"/>
                </a:cubicBezTo>
                <a:cubicBezTo>
                  <a:pt x="36380" y="1812"/>
                  <a:pt x="36230" y="1536"/>
                  <a:pt x="36077" y="1286"/>
                </a:cubicBezTo>
                <a:cubicBezTo>
                  <a:pt x="35719" y="701"/>
                  <a:pt x="35319" y="453"/>
                  <a:pt x="34861" y="247"/>
                </a:cubicBezTo>
                <a:cubicBezTo>
                  <a:pt x="34585" y="121"/>
                  <a:pt x="34282" y="1"/>
                  <a:pt x="339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209750" y="4608500"/>
            <a:ext cx="9610867" cy="1055440"/>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a:off x="-209650" y="4848224"/>
            <a:ext cx="9610777" cy="815714"/>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4">
  <p:cSld name="BLANK_1_1_1_3_1_1">
    <p:spTree>
      <p:nvGrpSpPr>
        <p:cNvPr id="1" name="Shape 457"/>
        <p:cNvGrpSpPr/>
        <p:nvPr/>
      </p:nvGrpSpPr>
      <p:grpSpPr>
        <a:xfrm>
          <a:off x="0" y="0"/>
          <a:ext cx="0" cy="0"/>
          <a:chOff x="0" y="0"/>
          <a:chExt cx="0" cy="0"/>
        </a:xfrm>
      </p:grpSpPr>
      <p:sp>
        <p:nvSpPr>
          <p:cNvPr id="458" name="Google Shape;458;p20"/>
          <p:cNvSpPr txBox="1">
            <a:spLocks noGrp="1"/>
          </p:cNvSpPr>
          <p:nvPr>
            <p:ph type="title"/>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9" name="Google Shape;459;p20"/>
          <p:cNvSpPr/>
          <p:nvPr/>
        </p:nvSpPr>
        <p:spPr>
          <a:xfrm>
            <a:off x="-53763" y="4764125"/>
            <a:ext cx="9197768" cy="659440"/>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99451" y="4826569"/>
            <a:ext cx="9414859" cy="734547"/>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285725" y="4926912"/>
            <a:ext cx="9531086" cy="687835"/>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67"/>
        <p:cNvGrpSpPr/>
        <p:nvPr/>
      </p:nvGrpSpPr>
      <p:grpSpPr>
        <a:xfrm>
          <a:off x="0" y="0"/>
          <a:ext cx="0" cy="0"/>
          <a:chOff x="0" y="0"/>
          <a:chExt cx="0" cy="0"/>
        </a:xfrm>
      </p:grpSpPr>
      <p:sp>
        <p:nvSpPr>
          <p:cNvPr id="468" name="Google Shape;468;p22"/>
          <p:cNvSpPr/>
          <p:nvPr/>
        </p:nvSpPr>
        <p:spPr>
          <a:xfrm rot="-227514" flipH="1">
            <a:off x="-1607878" y="3437416"/>
            <a:ext cx="11621028" cy="3667037"/>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183050" y="3987700"/>
            <a:ext cx="9565105" cy="1806955"/>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rot="227549">
            <a:off x="-632311" y="4472985"/>
            <a:ext cx="11228454" cy="3560288"/>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2"/>
          <p:cNvSpPr/>
          <p:nvPr/>
        </p:nvSpPr>
        <p:spPr>
          <a:xfrm>
            <a:off x="5995411" y="3648111"/>
            <a:ext cx="7299" cy="19376"/>
          </a:xfrm>
          <a:custGeom>
            <a:avLst/>
            <a:gdLst/>
            <a:ahLst/>
            <a:cxnLst/>
            <a:rect l="l" t="t" r="r" b="b"/>
            <a:pathLst>
              <a:path w="103" h="302" extrusionOk="0">
                <a:moveTo>
                  <a:pt x="17" y="1"/>
                </a:moveTo>
                <a:lnTo>
                  <a:pt x="17" y="1"/>
                </a:lnTo>
                <a:cubicBezTo>
                  <a:pt x="1" y="139"/>
                  <a:pt x="38" y="228"/>
                  <a:pt x="99" y="301"/>
                </a:cubicBezTo>
                <a:lnTo>
                  <a:pt x="102" y="73"/>
                </a:lnTo>
                <a:cubicBezTo>
                  <a:pt x="72" y="57"/>
                  <a:pt x="78" y="6"/>
                  <a:pt x="17" y="1"/>
                </a:cubicBezTo>
                <a:close/>
              </a:path>
            </a:pathLst>
          </a:custGeom>
          <a:solidFill>
            <a:srgbClr val="D3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a:off x="6351268" y="4016575"/>
            <a:ext cx="22959" cy="2887"/>
          </a:xfrm>
          <a:custGeom>
            <a:avLst/>
            <a:gdLst/>
            <a:ahLst/>
            <a:cxnLst/>
            <a:rect l="l" t="t" r="r" b="b"/>
            <a:pathLst>
              <a:path w="324" h="45" extrusionOk="0">
                <a:moveTo>
                  <a:pt x="0" y="1"/>
                </a:moveTo>
                <a:lnTo>
                  <a:pt x="324" y="45"/>
                </a:lnTo>
                <a:cubicBezTo>
                  <a:pt x="313" y="35"/>
                  <a:pt x="298" y="28"/>
                  <a:pt x="286" y="18"/>
                </a:cubicBezTo>
                <a:cubicBezTo>
                  <a:pt x="191" y="14"/>
                  <a:pt x="95" y="8"/>
                  <a:pt x="0" y="1"/>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5472039" y="4019398"/>
            <a:ext cx="16369" cy="2951"/>
          </a:xfrm>
          <a:custGeom>
            <a:avLst/>
            <a:gdLst/>
            <a:ahLst/>
            <a:cxnLst/>
            <a:rect l="l" t="t" r="r" b="b"/>
            <a:pathLst>
              <a:path w="231" h="46" extrusionOk="0">
                <a:moveTo>
                  <a:pt x="202" y="0"/>
                </a:moveTo>
                <a:cubicBezTo>
                  <a:pt x="135" y="0"/>
                  <a:pt x="68" y="10"/>
                  <a:pt x="4" y="31"/>
                </a:cubicBezTo>
                <a:cubicBezTo>
                  <a:pt x="4" y="35"/>
                  <a:pt x="1" y="38"/>
                  <a:pt x="1" y="45"/>
                </a:cubicBezTo>
                <a:lnTo>
                  <a:pt x="230" y="1"/>
                </a:lnTo>
                <a:cubicBezTo>
                  <a:pt x="221" y="1"/>
                  <a:pt x="211" y="0"/>
                  <a:pt x="202" y="0"/>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6512048" y="4453881"/>
            <a:ext cx="78867" cy="20275"/>
          </a:xfrm>
          <a:custGeom>
            <a:avLst/>
            <a:gdLst/>
            <a:ahLst/>
            <a:cxnLst/>
            <a:rect l="l" t="t" r="r" b="b"/>
            <a:pathLst>
              <a:path w="1113" h="316" extrusionOk="0">
                <a:moveTo>
                  <a:pt x="996" y="0"/>
                </a:moveTo>
                <a:cubicBezTo>
                  <a:pt x="824" y="0"/>
                  <a:pt x="636" y="39"/>
                  <a:pt x="445" y="97"/>
                </a:cubicBezTo>
                <a:cubicBezTo>
                  <a:pt x="310" y="164"/>
                  <a:pt x="165" y="239"/>
                  <a:pt x="0" y="316"/>
                </a:cubicBezTo>
                <a:lnTo>
                  <a:pt x="1112" y="6"/>
                </a:lnTo>
                <a:cubicBezTo>
                  <a:pt x="1074" y="2"/>
                  <a:pt x="1036" y="0"/>
                  <a:pt x="996" y="0"/>
                </a:cubicBezTo>
                <a:close/>
              </a:path>
            </a:pathLst>
          </a:custGeom>
          <a:solidFill>
            <a:srgbClr val="A58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a:off x="6670633" y="3987704"/>
            <a:ext cx="19203" cy="18863"/>
          </a:xfrm>
          <a:custGeom>
            <a:avLst/>
            <a:gdLst/>
            <a:ahLst/>
            <a:cxnLst/>
            <a:rect l="l" t="t" r="r" b="b"/>
            <a:pathLst>
              <a:path w="271" h="294" extrusionOk="0">
                <a:moveTo>
                  <a:pt x="1" y="0"/>
                </a:moveTo>
                <a:lnTo>
                  <a:pt x="1" y="0"/>
                </a:lnTo>
                <a:cubicBezTo>
                  <a:pt x="99" y="91"/>
                  <a:pt x="188" y="189"/>
                  <a:pt x="270" y="294"/>
                </a:cubicBezTo>
                <a:cubicBezTo>
                  <a:pt x="210" y="172"/>
                  <a:pt x="117" y="78"/>
                  <a:pt x="1" y="0"/>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110902" y="3571725"/>
            <a:ext cx="9365803" cy="1873209"/>
          </a:xfrm>
          <a:custGeom>
            <a:avLst/>
            <a:gdLst/>
            <a:ahLst/>
            <a:cxnLst/>
            <a:rect l="l" t="t" r="r" b="b"/>
            <a:pathLst>
              <a:path w="176256" h="37250" extrusionOk="0">
                <a:moveTo>
                  <a:pt x="83734" y="1"/>
                </a:moveTo>
                <a:lnTo>
                  <a:pt x="83734" y="1"/>
                </a:lnTo>
                <a:cubicBezTo>
                  <a:pt x="83843" y="240"/>
                  <a:pt x="83798" y="526"/>
                  <a:pt x="83607" y="696"/>
                </a:cubicBezTo>
                <a:cubicBezTo>
                  <a:pt x="83509" y="783"/>
                  <a:pt x="83389" y="825"/>
                  <a:pt x="83266" y="825"/>
                </a:cubicBezTo>
                <a:cubicBezTo>
                  <a:pt x="83151" y="825"/>
                  <a:pt x="83034" y="787"/>
                  <a:pt x="82933" y="713"/>
                </a:cubicBezTo>
                <a:lnTo>
                  <a:pt x="82933" y="713"/>
                </a:lnTo>
                <a:cubicBezTo>
                  <a:pt x="82953" y="754"/>
                  <a:pt x="82976" y="792"/>
                  <a:pt x="83005" y="827"/>
                </a:cubicBezTo>
                <a:cubicBezTo>
                  <a:pt x="83105" y="955"/>
                  <a:pt x="83258" y="1026"/>
                  <a:pt x="83416" y="1026"/>
                </a:cubicBezTo>
                <a:cubicBezTo>
                  <a:pt x="83448" y="1026"/>
                  <a:pt x="83481" y="1023"/>
                  <a:pt x="83513" y="1017"/>
                </a:cubicBezTo>
                <a:lnTo>
                  <a:pt x="83513" y="1017"/>
                </a:lnTo>
                <a:lnTo>
                  <a:pt x="83444" y="1846"/>
                </a:lnTo>
                <a:cubicBezTo>
                  <a:pt x="82591" y="1931"/>
                  <a:pt x="81921" y="2858"/>
                  <a:pt x="81921" y="3919"/>
                </a:cubicBezTo>
                <a:cubicBezTo>
                  <a:pt x="81921" y="4257"/>
                  <a:pt x="82236" y="4830"/>
                  <a:pt x="82357" y="5103"/>
                </a:cubicBezTo>
                <a:lnTo>
                  <a:pt x="82365" y="5103"/>
                </a:lnTo>
                <a:lnTo>
                  <a:pt x="82365" y="8935"/>
                </a:lnTo>
                <a:lnTo>
                  <a:pt x="81806" y="8935"/>
                </a:lnTo>
                <a:lnTo>
                  <a:pt x="81958" y="9811"/>
                </a:lnTo>
                <a:lnTo>
                  <a:pt x="82365" y="9811"/>
                </a:lnTo>
                <a:lnTo>
                  <a:pt x="82365" y="12824"/>
                </a:lnTo>
                <a:lnTo>
                  <a:pt x="81694" y="12824"/>
                </a:lnTo>
                <a:lnTo>
                  <a:pt x="81847" y="13699"/>
                </a:lnTo>
                <a:lnTo>
                  <a:pt x="82363" y="13699"/>
                </a:lnTo>
                <a:lnTo>
                  <a:pt x="82363" y="19001"/>
                </a:lnTo>
                <a:cubicBezTo>
                  <a:pt x="83436" y="19445"/>
                  <a:pt x="84297" y="20453"/>
                  <a:pt x="84778" y="21598"/>
                </a:cubicBezTo>
                <a:lnTo>
                  <a:pt x="84778" y="19423"/>
                </a:lnTo>
                <a:lnTo>
                  <a:pt x="84891" y="20075"/>
                </a:lnTo>
                <a:lnTo>
                  <a:pt x="85256" y="20075"/>
                </a:lnTo>
                <a:lnTo>
                  <a:pt x="85256" y="22781"/>
                </a:lnTo>
                <a:lnTo>
                  <a:pt x="84654" y="22781"/>
                </a:lnTo>
                <a:lnTo>
                  <a:pt x="84790" y="23567"/>
                </a:lnTo>
                <a:lnTo>
                  <a:pt x="85256" y="23567"/>
                </a:lnTo>
                <a:lnTo>
                  <a:pt x="85256" y="27062"/>
                </a:lnTo>
                <a:lnTo>
                  <a:pt x="87424" y="27062"/>
                </a:lnTo>
                <a:lnTo>
                  <a:pt x="87424" y="23567"/>
                </a:lnTo>
                <a:lnTo>
                  <a:pt x="87688" y="23567"/>
                </a:lnTo>
                <a:lnTo>
                  <a:pt x="87825" y="22781"/>
                </a:lnTo>
                <a:lnTo>
                  <a:pt x="87424" y="22781"/>
                </a:lnTo>
                <a:lnTo>
                  <a:pt x="87424" y="20075"/>
                </a:lnTo>
                <a:lnTo>
                  <a:pt x="87789" y="20075"/>
                </a:lnTo>
                <a:lnTo>
                  <a:pt x="87888" y="19506"/>
                </a:lnTo>
                <a:cubicBezTo>
                  <a:pt x="87984" y="19801"/>
                  <a:pt x="88113" y="20083"/>
                  <a:pt x="88279" y="20404"/>
                </a:cubicBezTo>
                <a:lnTo>
                  <a:pt x="88279" y="27179"/>
                </a:lnTo>
                <a:lnTo>
                  <a:pt x="84301" y="27179"/>
                </a:lnTo>
                <a:lnTo>
                  <a:pt x="84301" y="25082"/>
                </a:lnTo>
                <a:lnTo>
                  <a:pt x="84319" y="25082"/>
                </a:lnTo>
                <a:cubicBezTo>
                  <a:pt x="84578" y="24577"/>
                  <a:pt x="84726" y="24204"/>
                  <a:pt x="84726" y="23578"/>
                </a:cubicBezTo>
                <a:cubicBezTo>
                  <a:pt x="84726" y="21575"/>
                  <a:pt x="83219" y="19373"/>
                  <a:pt x="81331" y="19258"/>
                </a:cubicBezTo>
                <a:lnTo>
                  <a:pt x="81240" y="18174"/>
                </a:lnTo>
                <a:cubicBezTo>
                  <a:pt x="81354" y="18133"/>
                  <a:pt x="81459" y="18072"/>
                  <a:pt x="81550" y="17991"/>
                </a:cubicBezTo>
                <a:cubicBezTo>
                  <a:pt x="81946" y="17640"/>
                  <a:pt x="81995" y="17017"/>
                  <a:pt x="81661" y="16602"/>
                </a:cubicBezTo>
                <a:cubicBezTo>
                  <a:pt x="81612" y="16542"/>
                  <a:pt x="81556" y="16486"/>
                  <a:pt x="81494" y="16439"/>
                </a:cubicBezTo>
                <a:lnTo>
                  <a:pt x="81494" y="16439"/>
                </a:lnTo>
                <a:cubicBezTo>
                  <a:pt x="81682" y="16854"/>
                  <a:pt x="81603" y="17352"/>
                  <a:pt x="81272" y="17647"/>
                </a:cubicBezTo>
                <a:cubicBezTo>
                  <a:pt x="81103" y="17798"/>
                  <a:pt x="80894" y="17871"/>
                  <a:pt x="80682" y="17871"/>
                </a:cubicBezTo>
                <a:cubicBezTo>
                  <a:pt x="80481" y="17871"/>
                  <a:pt x="80277" y="17805"/>
                  <a:pt x="80103" y="17676"/>
                </a:cubicBezTo>
                <a:lnTo>
                  <a:pt x="80103" y="17676"/>
                </a:lnTo>
                <a:cubicBezTo>
                  <a:pt x="80136" y="17746"/>
                  <a:pt x="80177" y="17813"/>
                  <a:pt x="80227" y="17874"/>
                </a:cubicBezTo>
                <a:cubicBezTo>
                  <a:pt x="80412" y="18106"/>
                  <a:pt x="80677" y="18223"/>
                  <a:pt x="80943" y="18223"/>
                </a:cubicBezTo>
                <a:cubicBezTo>
                  <a:pt x="80999" y="18223"/>
                  <a:pt x="81055" y="18218"/>
                  <a:pt x="81109" y="18208"/>
                </a:cubicBezTo>
                <a:lnTo>
                  <a:pt x="81109" y="18208"/>
                </a:lnTo>
                <a:lnTo>
                  <a:pt x="81021" y="19258"/>
                </a:lnTo>
                <a:cubicBezTo>
                  <a:pt x="79133" y="19372"/>
                  <a:pt x="77627" y="21574"/>
                  <a:pt x="77627" y="23578"/>
                </a:cubicBezTo>
                <a:cubicBezTo>
                  <a:pt x="77627" y="24204"/>
                  <a:pt x="77775" y="24577"/>
                  <a:pt x="78033" y="25081"/>
                </a:cubicBezTo>
                <a:lnTo>
                  <a:pt x="78033" y="27178"/>
                </a:lnTo>
                <a:lnTo>
                  <a:pt x="77008" y="27178"/>
                </a:lnTo>
                <a:lnTo>
                  <a:pt x="77008" y="25081"/>
                </a:lnTo>
                <a:lnTo>
                  <a:pt x="74809" y="25081"/>
                </a:lnTo>
                <a:lnTo>
                  <a:pt x="74809" y="23813"/>
                </a:lnTo>
                <a:lnTo>
                  <a:pt x="74820" y="23813"/>
                </a:lnTo>
                <a:cubicBezTo>
                  <a:pt x="74981" y="23450"/>
                  <a:pt x="75403" y="22684"/>
                  <a:pt x="75403" y="22233"/>
                </a:cubicBezTo>
                <a:cubicBezTo>
                  <a:pt x="75403" y="20795"/>
                  <a:pt x="74479" y="19543"/>
                  <a:pt x="73315" y="19462"/>
                </a:cubicBezTo>
                <a:lnTo>
                  <a:pt x="73222" y="18334"/>
                </a:lnTo>
                <a:cubicBezTo>
                  <a:pt x="73309" y="18303"/>
                  <a:pt x="73390" y="18255"/>
                  <a:pt x="73460" y="18194"/>
                </a:cubicBezTo>
                <a:cubicBezTo>
                  <a:pt x="73764" y="17924"/>
                  <a:pt x="73802" y="17446"/>
                  <a:pt x="73545" y="17126"/>
                </a:cubicBezTo>
                <a:cubicBezTo>
                  <a:pt x="73508" y="17080"/>
                  <a:pt x="73464" y="17038"/>
                  <a:pt x="73417" y="17001"/>
                </a:cubicBezTo>
                <a:lnTo>
                  <a:pt x="73417" y="17001"/>
                </a:lnTo>
                <a:cubicBezTo>
                  <a:pt x="73561" y="17321"/>
                  <a:pt x="73501" y="17703"/>
                  <a:pt x="73246" y="17929"/>
                </a:cubicBezTo>
                <a:cubicBezTo>
                  <a:pt x="73116" y="18045"/>
                  <a:pt x="72955" y="18101"/>
                  <a:pt x="72793" y="18101"/>
                </a:cubicBezTo>
                <a:cubicBezTo>
                  <a:pt x="72638" y="18101"/>
                  <a:pt x="72482" y="18050"/>
                  <a:pt x="72347" y="17951"/>
                </a:cubicBezTo>
                <a:lnTo>
                  <a:pt x="72347" y="17951"/>
                </a:lnTo>
                <a:cubicBezTo>
                  <a:pt x="72372" y="18006"/>
                  <a:pt x="72405" y="18058"/>
                  <a:pt x="72442" y="18104"/>
                </a:cubicBezTo>
                <a:cubicBezTo>
                  <a:pt x="72577" y="18274"/>
                  <a:pt x="72779" y="18370"/>
                  <a:pt x="72990" y="18370"/>
                </a:cubicBezTo>
                <a:cubicBezTo>
                  <a:pt x="73034" y="18370"/>
                  <a:pt x="73078" y="18366"/>
                  <a:pt x="73121" y="18358"/>
                </a:cubicBezTo>
                <a:lnTo>
                  <a:pt x="73121" y="18358"/>
                </a:lnTo>
                <a:lnTo>
                  <a:pt x="73028" y="19465"/>
                </a:lnTo>
                <a:cubicBezTo>
                  <a:pt x="71891" y="19579"/>
                  <a:pt x="70994" y="20816"/>
                  <a:pt x="70994" y="22233"/>
                </a:cubicBezTo>
                <a:cubicBezTo>
                  <a:pt x="70994" y="22684"/>
                  <a:pt x="71416" y="23450"/>
                  <a:pt x="71577" y="23813"/>
                </a:cubicBezTo>
                <a:lnTo>
                  <a:pt x="71588" y="23813"/>
                </a:lnTo>
                <a:lnTo>
                  <a:pt x="71588" y="25081"/>
                </a:lnTo>
                <a:lnTo>
                  <a:pt x="65362" y="25081"/>
                </a:lnTo>
                <a:lnTo>
                  <a:pt x="65362" y="18793"/>
                </a:lnTo>
                <a:lnTo>
                  <a:pt x="65367" y="18793"/>
                </a:lnTo>
                <a:lnTo>
                  <a:pt x="66107" y="17819"/>
                </a:lnTo>
                <a:lnTo>
                  <a:pt x="66107" y="14873"/>
                </a:lnTo>
                <a:lnTo>
                  <a:pt x="65362" y="14873"/>
                </a:lnTo>
                <a:lnTo>
                  <a:pt x="65362" y="10481"/>
                </a:lnTo>
                <a:lnTo>
                  <a:pt x="65325" y="10481"/>
                </a:lnTo>
                <a:lnTo>
                  <a:pt x="64124" y="4180"/>
                </a:lnTo>
                <a:lnTo>
                  <a:pt x="63964" y="1096"/>
                </a:lnTo>
                <a:cubicBezTo>
                  <a:pt x="63964" y="1069"/>
                  <a:pt x="63944" y="1055"/>
                  <a:pt x="63924" y="1055"/>
                </a:cubicBezTo>
                <a:cubicBezTo>
                  <a:pt x="63903" y="1055"/>
                  <a:pt x="63883" y="1069"/>
                  <a:pt x="63883" y="1096"/>
                </a:cubicBezTo>
                <a:lnTo>
                  <a:pt x="63725" y="4178"/>
                </a:lnTo>
                <a:lnTo>
                  <a:pt x="62523" y="10481"/>
                </a:lnTo>
                <a:lnTo>
                  <a:pt x="62487" y="10481"/>
                </a:lnTo>
                <a:lnTo>
                  <a:pt x="62487" y="14873"/>
                </a:lnTo>
                <a:lnTo>
                  <a:pt x="61741" y="14873"/>
                </a:lnTo>
                <a:lnTo>
                  <a:pt x="61741" y="17819"/>
                </a:lnTo>
                <a:lnTo>
                  <a:pt x="62481" y="18793"/>
                </a:lnTo>
                <a:lnTo>
                  <a:pt x="62487" y="18793"/>
                </a:lnTo>
                <a:lnTo>
                  <a:pt x="62487" y="23296"/>
                </a:lnTo>
                <a:lnTo>
                  <a:pt x="53433" y="23296"/>
                </a:lnTo>
                <a:lnTo>
                  <a:pt x="53433" y="18793"/>
                </a:lnTo>
                <a:lnTo>
                  <a:pt x="53439" y="18793"/>
                </a:lnTo>
                <a:lnTo>
                  <a:pt x="54179" y="17819"/>
                </a:lnTo>
                <a:lnTo>
                  <a:pt x="54179" y="14873"/>
                </a:lnTo>
                <a:lnTo>
                  <a:pt x="53433" y="14873"/>
                </a:lnTo>
                <a:lnTo>
                  <a:pt x="53433" y="10481"/>
                </a:lnTo>
                <a:lnTo>
                  <a:pt x="53397" y="10481"/>
                </a:lnTo>
                <a:lnTo>
                  <a:pt x="52197" y="4179"/>
                </a:lnTo>
                <a:lnTo>
                  <a:pt x="52037" y="1096"/>
                </a:lnTo>
                <a:cubicBezTo>
                  <a:pt x="52036" y="1075"/>
                  <a:pt x="52020" y="1058"/>
                  <a:pt x="51998" y="1056"/>
                </a:cubicBezTo>
                <a:cubicBezTo>
                  <a:pt x="51997" y="1056"/>
                  <a:pt x="51997" y="1056"/>
                  <a:pt x="51996" y="1056"/>
                </a:cubicBezTo>
                <a:cubicBezTo>
                  <a:pt x="51974" y="1056"/>
                  <a:pt x="51956" y="1074"/>
                  <a:pt x="51956" y="1096"/>
                </a:cubicBezTo>
                <a:lnTo>
                  <a:pt x="51796" y="4179"/>
                </a:lnTo>
                <a:lnTo>
                  <a:pt x="50596" y="10481"/>
                </a:lnTo>
                <a:lnTo>
                  <a:pt x="50559" y="10481"/>
                </a:lnTo>
                <a:lnTo>
                  <a:pt x="50559" y="14873"/>
                </a:lnTo>
                <a:lnTo>
                  <a:pt x="49813" y="14873"/>
                </a:lnTo>
                <a:lnTo>
                  <a:pt x="49813" y="17819"/>
                </a:lnTo>
                <a:lnTo>
                  <a:pt x="50554" y="18793"/>
                </a:lnTo>
                <a:lnTo>
                  <a:pt x="50559" y="18793"/>
                </a:lnTo>
                <a:lnTo>
                  <a:pt x="50559" y="27178"/>
                </a:lnTo>
                <a:lnTo>
                  <a:pt x="48401" y="27178"/>
                </a:lnTo>
                <a:lnTo>
                  <a:pt x="48401" y="25000"/>
                </a:lnTo>
                <a:lnTo>
                  <a:pt x="48892" y="25000"/>
                </a:lnTo>
                <a:lnTo>
                  <a:pt x="48892" y="23541"/>
                </a:lnTo>
                <a:lnTo>
                  <a:pt x="48584" y="23541"/>
                </a:lnTo>
                <a:lnTo>
                  <a:pt x="48584" y="22737"/>
                </a:lnTo>
                <a:lnTo>
                  <a:pt x="48075" y="22737"/>
                </a:lnTo>
                <a:lnTo>
                  <a:pt x="48075" y="23541"/>
                </a:lnTo>
                <a:lnTo>
                  <a:pt x="47663" y="23541"/>
                </a:lnTo>
                <a:lnTo>
                  <a:pt x="47663" y="22737"/>
                </a:lnTo>
                <a:lnTo>
                  <a:pt x="47153" y="22737"/>
                </a:lnTo>
                <a:lnTo>
                  <a:pt x="47153" y="23541"/>
                </a:lnTo>
                <a:lnTo>
                  <a:pt x="46741" y="23541"/>
                </a:lnTo>
                <a:lnTo>
                  <a:pt x="46741" y="22737"/>
                </a:lnTo>
                <a:lnTo>
                  <a:pt x="46232" y="22737"/>
                </a:lnTo>
                <a:lnTo>
                  <a:pt x="46232" y="23541"/>
                </a:lnTo>
                <a:lnTo>
                  <a:pt x="45818" y="23541"/>
                </a:lnTo>
                <a:lnTo>
                  <a:pt x="45818" y="22737"/>
                </a:lnTo>
                <a:lnTo>
                  <a:pt x="45309" y="22737"/>
                </a:lnTo>
                <a:lnTo>
                  <a:pt x="45309" y="23541"/>
                </a:lnTo>
                <a:lnTo>
                  <a:pt x="45003" y="23541"/>
                </a:lnTo>
                <a:lnTo>
                  <a:pt x="45003" y="25000"/>
                </a:lnTo>
                <a:lnTo>
                  <a:pt x="45494" y="25000"/>
                </a:lnTo>
                <a:lnTo>
                  <a:pt x="45494" y="27179"/>
                </a:lnTo>
                <a:lnTo>
                  <a:pt x="42958" y="27179"/>
                </a:lnTo>
                <a:lnTo>
                  <a:pt x="42958" y="23813"/>
                </a:lnTo>
                <a:lnTo>
                  <a:pt x="42967" y="23813"/>
                </a:lnTo>
                <a:cubicBezTo>
                  <a:pt x="43129" y="23450"/>
                  <a:pt x="43550" y="22684"/>
                  <a:pt x="43550" y="22233"/>
                </a:cubicBezTo>
                <a:cubicBezTo>
                  <a:pt x="43550" y="20795"/>
                  <a:pt x="42626" y="19543"/>
                  <a:pt x="41464" y="19462"/>
                </a:cubicBezTo>
                <a:lnTo>
                  <a:pt x="41369" y="18334"/>
                </a:lnTo>
                <a:cubicBezTo>
                  <a:pt x="41456" y="18303"/>
                  <a:pt x="41537" y="18256"/>
                  <a:pt x="41607" y="18194"/>
                </a:cubicBezTo>
                <a:cubicBezTo>
                  <a:pt x="41911" y="17924"/>
                  <a:pt x="41950" y="17446"/>
                  <a:pt x="41693" y="17126"/>
                </a:cubicBezTo>
                <a:cubicBezTo>
                  <a:pt x="41655" y="17080"/>
                  <a:pt x="41612" y="17038"/>
                  <a:pt x="41564" y="17001"/>
                </a:cubicBezTo>
                <a:lnTo>
                  <a:pt x="41564" y="17001"/>
                </a:lnTo>
                <a:cubicBezTo>
                  <a:pt x="41709" y="17321"/>
                  <a:pt x="41650" y="17703"/>
                  <a:pt x="41394" y="17929"/>
                </a:cubicBezTo>
                <a:cubicBezTo>
                  <a:pt x="41263" y="18045"/>
                  <a:pt x="41103" y="18101"/>
                  <a:pt x="40940" y="18101"/>
                </a:cubicBezTo>
                <a:cubicBezTo>
                  <a:pt x="40785" y="18101"/>
                  <a:pt x="40629" y="18050"/>
                  <a:pt x="40495" y="17951"/>
                </a:cubicBezTo>
                <a:lnTo>
                  <a:pt x="40495" y="17951"/>
                </a:lnTo>
                <a:cubicBezTo>
                  <a:pt x="40520" y="18006"/>
                  <a:pt x="40552" y="18058"/>
                  <a:pt x="40590" y="18104"/>
                </a:cubicBezTo>
                <a:cubicBezTo>
                  <a:pt x="40724" y="18274"/>
                  <a:pt x="40927" y="18370"/>
                  <a:pt x="41138" y="18370"/>
                </a:cubicBezTo>
                <a:cubicBezTo>
                  <a:pt x="41181" y="18370"/>
                  <a:pt x="41225" y="18366"/>
                  <a:pt x="41269" y="18358"/>
                </a:cubicBezTo>
                <a:lnTo>
                  <a:pt x="41269" y="18358"/>
                </a:lnTo>
                <a:lnTo>
                  <a:pt x="41176" y="19465"/>
                </a:lnTo>
                <a:cubicBezTo>
                  <a:pt x="40038" y="19579"/>
                  <a:pt x="39141" y="20816"/>
                  <a:pt x="39141" y="22233"/>
                </a:cubicBezTo>
                <a:cubicBezTo>
                  <a:pt x="39141" y="22684"/>
                  <a:pt x="39563" y="23450"/>
                  <a:pt x="39724" y="23813"/>
                </a:cubicBezTo>
                <a:lnTo>
                  <a:pt x="39735" y="23813"/>
                </a:lnTo>
                <a:lnTo>
                  <a:pt x="39735" y="27178"/>
                </a:lnTo>
                <a:lnTo>
                  <a:pt x="38888" y="27178"/>
                </a:lnTo>
                <a:cubicBezTo>
                  <a:pt x="38445" y="23892"/>
                  <a:pt x="35937" y="20630"/>
                  <a:pt x="32867" y="20442"/>
                </a:cubicBezTo>
                <a:lnTo>
                  <a:pt x="32704" y="18496"/>
                </a:lnTo>
                <a:cubicBezTo>
                  <a:pt x="32909" y="18425"/>
                  <a:pt x="33098" y="18314"/>
                  <a:pt x="33260" y="18169"/>
                </a:cubicBezTo>
                <a:cubicBezTo>
                  <a:pt x="33970" y="17539"/>
                  <a:pt x="34058" y="16423"/>
                  <a:pt x="33458" y="15677"/>
                </a:cubicBezTo>
                <a:cubicBezTo>
                  <a:pt x="33371" y="15568"/>
                  <a:pt x="33271" y="15470"/>
                  <a:pt x="33159" y="15386"/>
                </a:cubicBezTo>
                <a:lnTo>
                  <a:pt x="33159" y="15386"/>
                </a:lnTo>
                <a:cubicBezTo>
                  <a:pt x="33497" y="16131"/>
                  <a:pt x="33357" y="17024"/>
                  <a:pt x="32762" y="17552"/>
                </a:cubicBezTo>
                <a:cubicBezTo>
                  <a:pt x="32707" y="17598"/>
                  <a:pt x="32649" y="17640"/>
                  <a:pt x="32590" y="17679"/>
                </a:cubicBezTo>
                <a:cubicBezTo>
                  <a:pt x="32319" y="17861"/>
                  <a:pt x="32010" y="17950"/>
                  <a:pt x="31697" y="17950"/>
                </a:cubicBezTo>
                <a:cubicBezTo>
                  <a:pt x="31338" y="17950"/>
                  <a:pt x="30974" y="17833"/>
                  <a:pt x="30661" y="17602"/>
                </a:cubicBezTo>
                <a:lnTo>
                  <a:pt x="30661" y="17602"/>
                </a:lnTo>
                <a:cubicBezTo>
                  <a:pt x="30722" y="17731"/>
                  <a:pt x="30797" y="17851"/>
                  <a:pt x="30886" y="17961"/>
                </a:cubicBezTo>
                <a:cubicBezTo>
                  <a:pt x="31219" y="18374"/>
                  <a:pt x="31693" y="18586"/>
                  <a:pt x="32171" y="18586"/>
                </a:cubicBezTo>
                <a:cubicBezTo>
                  <a:pt x="32271" y="18586"/>
                  <a:pt x="32371" y="18577"/>
                  <a:pt x="32470" y="18559"/>
                </a:cubicBezTo>
                <a:lnTo>
                  <a:pt x="32470" y="18559"/>
                </a:lnTo>
                <a:lnTo>
                  <a:pt x="32310" y="20442"/>
                </a:lnTo>
                <a:cubicBezTo>
                  <a:pt x="30611" y="20545"/>
                  <a:pt x="29085" y="21591"/>
                  <a:pt x="27986" y="23061"/>
                </a:cubicBezTo>
                <a:lnTo>
                  <a:pt x="27986" y="18331"/>
                </a:lnTo>
                <a:lnTo>
                  <a:pt x="28281" y="18331"/>
                </a:lnTo>
                <a:lnTo>
                  <a:pt x="28392" y="17807"/>
                </a:lnTo>
                <a:lnTo>
                  <a:pt x="27986" y="17807"/>
                </a:lnTo>
                <a:lnTo>
                  <a:pt x="27986" y="15598"/>
                </a:lnTo>
                <a:lnTo>
                  <a:pt x="28183" y="15598"/>
                </a:lnTo>
                <a:lnTo>
                  <a:pt x="28283" y="15185"/>
                </a:lnTo>
                <a:lnTo>
                  <a:pt x="27985" y="15185"/>
                </a:lnTo>
                <a:lnTo>
                  <a:pt x="27985" y="14866"/>
                </a:lnTo>
                <a:lnTo>
                  <a:pt x="28063" y="14866"/>
                </a:lnTo>
                <a:cubicBezTo>
                  <a:pt x="28016" y="14006"/>
                  <a:pt x="27376" y="12335"/>
                  <a:pt x="27171" y="11816"/>
                </a:cubicBezTo>
                <a:lnTo>
                  <a:pt x="27136" y="11224"/>
                </a:lnTo>
                <a:lnTo>
                  <a:pt x="27136" y="11224"/>
                </a:lnTo>
                <a:cubicBezTo>
                  <a:pt x="27164" y="11230"/>
                  <a:pt x="27191" y="11233"/>
                  <a:pt x="27218" y="11233"/>
                </a:cubicBezTo>
                <a:cubicBezTo>
                  <a:pt x="27333" y="11233"/>
                  <a:pt x="27443" y="11181"/>
                  <a:pt x="27516" y="11088"/>
                </a:cubicBezTo>
                <a:cubicBezTo>
                  <a:pt x="27537" y="11062"/>
                  <a:pt x="27554" y="11034"/>
                  <a:pt x="27568" y="11005"/>
                </a:cubicBezTo>
                <a:lnTo>
                  <a:pt x="27568" y="11005"/>
                </a:lnTo>
                <a:cubicBezTo>
                  <a:pt x="27495" y="11059"/>
                  <a:pt x="27410" y="11086"/>
                  <a:pt x="27326" y="11086"/>
                </a:cubicBezTo>
                <a:cubicBezTo>
                  <a:pt x="27237" y="11086"/>
                  <a:pt x="27150" y="11055"/>
                  <a:pt x="27078" y="10992"/>
                </a:cubicBezTo>
                <a:cubicBezTo>
                  <a:pt x="26939" y="10869"/>
                  <a:pt x="26907" y="10662"/>
                  <a:pt x="26985" y="10488"/>
                </a:cubicBezTo>
                <a:lnTo>
                  <a:pt x="26985" y="10488"/>
                </a:lnTo>
                <a:cubicBezTo>
                  <a:pt x="26959" y="10508"/>
                  <a:pt x="26936" y="10530"/>
                  <a:pt x="26915" y="10555"/>
                </a:cubicBezTo>
                <a:cubicBezTo>
                  <a:pt x="26776" y="10729"/>
                  <a:pt x="26795" y="10990"/>
                  <a:pt x="26962" y="11137"/>
                </a:cubicBezTo>
                <a:cubicBezTo>
                  <a:pt x="27002" y="11172"/>
                  <a:pt x="27049" y="11199"/>
                  <a:pt x="27100" y="11216"/>
                </a:cubicBezTo>
                <a:lnTo>
                  <a:pt x="27070" y="11749"/>
                </a:lnTo>
                <a:cubicBezTo>
                  <a:pt x="26899" y="12174"/>
                  <a:pt x="26201" y="13965"/>
                  <a:pt x="26151" y="14866"/>
                </a:cubicBezTo>
                <a:lnTo>
                  <a:pt x="26230" y="14866"/>
                </a:lnTo>
                <a:lnTo>
                  <a:pt x="26230" y="15185"/>
                </a:lnTo>
                <a:lnTo>
                  <a:pt x="25932" y="15185"/>
                </a:lnTo>
                <a:lnTo>
                  <a:pt x="26032" y="15598"/>
                </a:lnTo>
                <a:lnTo>
                  <a:pt x="26230" y="15598"/>
                </a:lnTo>
                <a:lnTo>
                  <a:pt x="26230" y="17807"/>
                </a:lnTo>
                <a:lnTo>
                  <a:pt x="25823" y="17807"/>
                </a:lnTo>
                <a:lnTo>
                  <a:pt x="25934" y="18332"/>
                </a:lnTo>
                <a:lnTo>
                  <a:pt x="26231" y="18332"/>
                </a:lnTo>
                <a:lnTo>
                  <a:pt x="26231" y="22143"/>
                </a:lnTo>
                <a:lnTo>
                  <a:pt x="26107" y="22143"/>
                </a:lnTo>
                <a:lnTo>
                  <a:pt x="26107" y="21366"/>
                </a:lnTo>
                <a:lnTo>
                  <a:pt x="25306" y="21366"/>
                </a:lnTo>
                <a:lnTo>
                  <a:pt x="25306" y="22143"/>
                </a:lnTo>
                <a:lnTo>
                  <a:pt x="24665" y="22143"/>
                </a:lnTo>
                <a:lnTo>
                  <a:pt x="24665" y="21366"/>
                </a:lnTo>
                <a:lnTo>
                  <a:pt x="23866" y="21366"/>
                </a:lnTo>
                <a:lnTo>
                  <a:pt x="23866" y="22143"/>
                </a:lnTo>
                <a:lnTo>
                  <a:pt x="23226" y="22143"/>
                </a:lnTo>
                <a:lnTo>
                  <a:pt x="23226" y="21366"/>
                </a:lnTo>
                <a:lnTo>
                  <a:pt x="22427" y="21366"/>
                </a:lnTo>
                <a:lnTo>
                  <a:pt x="22427" y="22143"/>
                </a:lnTo>
                <a:lnTo>
                  <a:pt x="21941" y="22143"/>
                </a:lnTo>
                <a:lnTo>
                  <a:pt x="21941" y="19168"/>
                </a:lnTo>
                <a:cubicBezTo>
                  <a:pt x="21761" y="17301"/>
                  <a:pt x="19232" y="13604"/>
                  <a:pt x="18577" y="12674"/>
                </a:cubicBezTo>
                <a:cubicBezTo>
                  <a:pt x="18697" y="12609"/>
                  <a:pt x="18770" y="12484"/>
                  <a:pt x="18769" y="12348"/>
                </a:cubicBezTo>
                <a:cubicBezTo>
                  <a:pt x="18772" y="12187"/>
                  <a:pt x="18668" y="12044"/>
                  <a:pt x="18515" y="11997"/>
                </a:cubicBezTo>
                <a:cubicBezTo>
                  <a:pt x="18753" y="11951"/>
                  <a:pt x="18934" y="11733"/>
                  <a:pt x="18934" y="11469"/>
                </a:cubicBezTo>
                <a:cubicBezTo>
                  <a:pt x="18934" y="11215"/>
                  <a:pt x="18765" y="11002"/>
                  <a:pt x="18539" y="10946"/>
                </a:cubicBezTo>
                <a:lnTo>
                  <a:pt x="18443" y="10091"/>
                </a:lnTo>
                <a:cubicBezTo>
                  <a:pt x="18547" y="10070"/>
                  <a:pt x="18640" y="10013"/>
                  <a:pt x="18707" y="9932"/>
                </a:cubicBezTo>
                <a:cubicBezTo>
                  <a:pt x="18889" y="9712"/>
                  <a:pt x="18846" y="9358"/>
                  <a:pt x="18611" y="9146"/>
                </a:cubicBezTo>
                <a:cubicBezTo>
                  <a:pt x="18576" y="9113"/>
                  <a:pt x="18538" y="9086"/>
                  <a:pt x="18498" y="9064"/>
                </a:cubicBezTo>
                <a:lnTo>
                  <a:pt x="18498" y="9064"/>
                </a:lnTo>
                <a:cubicBezTo>
                  <a:pt x="18652" y="9286"/>
                  <a:pt x="18665" y="9570"/>
                  <a:pt x="18511" y="9755"/>
                </a:cubicBezTo>
                <a:cubicBezTo>
                  <a:pt x="18422" y="9865"/>
                  <a:pt x="18291" y="9919"/>
                  <a:pt x="18152" y="9919"/>
                </a:cubicBezTo>
                <a:cubicBezTo>
                  <a:pt x="18055" y="9919"/>
                  <a:pt x="17953" y="9893"/>
                  <a:pt x="17859" y="9841"/>
                </a:cubicBezTo>
                <a:lnTo>
                  <a:pt x="17859" y="9841"/>
                </a:lnTo>
                <a:cubicBezTo>
                  <a:pt x="17884" y="9880"/>
                  <a:pt x="17916" y="9914"/>
                  <a:pt x="17951" y="9945"/>
                </a:cubicBezTo>
                <a:cubicBezTo>
                  <a:pt x="18065" y="10050"/>
                  <a:pt x="18203" y="10100"/>
                  <a:pt x="18336" y="10100"/>
                </a:cubicBezTo>
                <a:cubicBezTo>
                  <a:pt x="18357" y="10100"/>
                  <a:pt x="18378" y="10099"/>
                  <a:pt x="18398" y="10097"/>
                </a:cubicBezTo>
                <a:lnTo>
                  <a:pt x="18398" y="10097"/>
                </a:lnTo>
                <a:lnTo>
                  <a:pt x="18304" y="10946"/>
                </a:lnTo>
                <a:cubicBezTo>
                  <a:pt x="18079" y="11003"/>
                  <a:pt x="17909" y="11215"/>
                  <a:pt x="17909" y="11469"/>
                </a:cubicBezTo>
                <a:cubicBezTo>
                  <a:pt x="17909" y="11733"/>
                  <a:pt x="18091" y="11952"/>
                  <a:pt x="18329" y="11997"/>
                </a:cubicBezTo>
                <a:cubicBezTo>
                  <a:pt x="18176" y="12044"/>
                  <a:pt x="18071" y="12187"/>
                  <a:pt x="18073" y="12348"/>
                </a:cubicBezTo>
                <a:cubicBezTo>
                  <a:pt x="18072" y="12484"/>
                  <a:pt x="18147" y="12609"/>
                  <a:pt x="18266" y="12674"/>
                </a:cubicBezTo>
                <a:cubicBezTo>
                  <a:pt x="17611" y="13605"/>
                  <a:pt x="15083" y="17302"/>
                  <a:pt x="14903" y="19168"/>
                </a:cubicBezTo>
                <a:lnTo>
                  <a:pt x="14903" y="22144"/>
                </a:lnTo>
                <a:lnTo>
                  <a:pt x="14582" y="22144"/>
                </a:lnTo>
                <a:lnTo>
                  <a:pt x="14582" y="21366"/>
                </a:lnTo>
                <a:lnTo>
                  <a:pt x="13782" y="21366"/>
                </a:lnTo>
                <a:lnTo>
                  <a:pt x="13782" y="22144"/>
                </a:lnTo>
                <a:lnTo>
                  <a:pt x="13141" y="22144"/>
                </a:lnTo>
                <a:lnTo>
                  <a:pt x="13141" y="21366"/>
                </a:lnTo>
                <a:lnTo>
                  <a:pt x="12342" y="21366"/>
                </a:lnTo>
                <a:lnTo>
                  <a:pt x="12342" y="22144"/>
                </a:lnTo>
                <a:lnTo>
                  <a:pt x="11701" y="22144"/>
                </a:lnTo>
                <a:lnTo>
                  <a:pt x="11701" y="21366"/>
                </a:lnTo>
                <a:lnTo>
                  <a:pt x="10901" y="21366"/>
                </a:lnTo>
                <a:lnTo>
                  <a:pt x="10901" y="22144"/>
                </a:lnTo>
                <a:lnTo>
                  <a:pt x="10260" y="22144"/>
                </a:lnTo>
                <a:lnTo>
                  <a:pt x="10260" y="21366"/>
                </a:lnTo>
                <a:lnTo>
                  <a:pt x="9460" y="21366"/>
                </a:lnTo>
                <a:lnTo>
                  <a:pt x="9460" y="22144"/>
                </a:lnTo>
                <a:lnTo>
                  <a:pt x="8819" y="22144"/>
                </a:lnTo>
                <a:lnTo>
                  <a:pt x="8819" y="21366"/>
                </a:lnTo>
                <a:lnTo>
                  <a:pt x="8019" y="21366"/>
                </a:lnTo>
                <a:lnTo>
                  <a:pt x="8019" y="22144"/>
                </a:lnTo>
                <a:lnTo>
                  <a:pt x="7378" y="22144"/>
                </a:lnTo>
                <a:lnTo>
                  <a:pt x="7378" y="21366"/>
                </a:lnTo>
                <a:lnTo>
                  <a:pt x="6579" y="21366"/>
                </a:lnTo>
                <a:lnTo>
                  <a:pt x="6579" y="22144"/>
                </a:lnTo>
                <a:lnTo>
                  <a:pt x="5938" y="22144"/>
                </a:lnTo>
                <a:lnTo>
                  <a:pt x="5938" y="21366"/>
                </a:lnTo>
                <a:lnTo>
                  <a:pt x="5138" y="21366"/>
                </a:lnTo>
                <a:lnTo>
                  <a:pt x="5138" y="22144"/>
                </a:lnTo>
                <a:lnTo>
                  <a:pt x="4497" y="22144"/>
                </a:lnTo>
                <a:lnTo>
                  <a:pt x="4497" y="21366"/>
                </a:lnTo>
                <a:lnTo>
                  <a:pt x="3696" y="21366"/>
                </a:lnTo>
                <a:lnTo>
                  <a:pt x="3696" y="22144"/>
                </a:lnTo>
                <a:lnTo>
                  <a:pt x="3056" y="22144"/>
                </a:lnTo>
                <a:lnTo>
                  <a:pt x="3056" y="21366"/>
                </a:lnTo>
                <a:lnTo>
                  <a:pt x="2257" y="21366"/>
                </a:lnTo>
                <a:lnTo>
                  <a:pt x="2257" y="22144"/>
                </a:lnTo>
                <a:lnTo>
                  <a:pt x="1913" y="22144"/>
                </a:lnTo>
                <a:lnTo>
                  <a:pt x="1913" y="23971"/>
                </a:lnTo>
                <a:lnTo>
                  <a:pt x="1" y="23971"/>
                </a:lnTo>
                <a:lnTo>
                  <a:pt x="1" y="37249"/>
                </a:lnTo>
                <a:lnTo>
                  <a:pt x="176255" y="37249"/>
                </a:lnTo>
                <a:lnTo>
                  <a:pt x="176255" y="17679"/>
                </a:lnTo>
                <a:cubicBezTo>
                  <a:pt x="175985" y="17861"/>
                  <a:pt x="175675" y="17950"/>
                  <a:pt x="175362" y="17950"/>
                </a:cubicBezTo>
                <a:cubicBezTo>
                  <a:pt x="175003" y="17950"/>
                  <a:pt x="174640" y="17833"/>
                  <a:pt x="174328" y="17602"/>
                </a:cubicBezTo>
                <a:lnTo>
                  <a:pt x="174328" y="17602"/>
                </a:lnTo>
                <a:cubicBezTo>
                  <a:pt x="174388" y="17731"/>
                  <a:pt x="174462" y="17851"/>
                  <a:pt x="174551" y="17961"/>
                </a:cubicBezTo>
                <a:cubicBezTo>
                  <a:pt x="174884" y="18374"/>
                  <a:pt x="175359" y="18586"/>
                  <a:pt x="175837" y="18586"/>
                </a:cubicBezTo>
                <a:cubicBezTo>
                  <a:pt x="175936" y="18586"/>
                  <a:pt x="176036" y="18577"/>
                  <a:pt x="176135" y="18559"/>
                </a:cubicBezTo>
                <a:lnTo>
                  <a:pt x="176135" y="18559"/>
                </a:lnTo>
                <a:lnTo>
                  <a:pt x="175977" y="20442"/>
                </a:lnTo>
                <a:cubicBezTo>
                  <a:pt x="174278" y="20545"/>
                  <a:pt x="172751" y="21591"/>
                  <a:pt x="171651" y="23061"/>
                </a:cubicBezTo>
                <a:lnTo>
                  <a:pt x="171651" y="18331"/>
                </a:lnTo>
                <a:lnTo>
                  <a:pt x="171947" y="18331"/>
                </a:lnTo>
                <a:lnTo>
                  <a:pt x="172058" y="17807"/>
                </a:lnTo>
                <a:lnTo>
                  <a:pt x="171651" y="17807"/>
                </a:lnTo>
                <a:lnTo>
                  <a:pt x="171651" y="15598"/>
                </a:lnTo>
                <a:lnTo>
                  <a:pt x="171849" y="15598"/>
                </a:lnTo>
                <a:lnTo>
                  <a:pt x="171950" y="15185"/>
                </a:lnTo>
                <a:lnTo>
                  <a:pt x="171651" y="15185"/>
                </a:lnTo>
                <a:lnTo>
                  <a:pt x="171651" y="14866"/>
                </a:lnTo>
                <a:lnTo>
                  <a:pt x="171730" y="14866"/>
                </a:lnTo>
                <a:cubicBezTo>
                  <a:pt x="171684" y="14006"/>
                  <a:pt x="171044" y="12335"/>
                  <a:pt x="170837" y="11816"/>
                </a:cubicBezTo>
                <a:lnTo>
                  <a:pt x="170804" y="11224"/>
                </a:lnTo>
                <a:lnTo>
                  <a:pt x="170804" y="11224"/>
                </a:lnTo>
                <a:cubicBezTo>
                  <a:pt x="170831" y="11230"/>
                  <a:pt x="170858" y="11233"/>
                  <a:pt x="170885" y="11233"/>
                </a:cubicBezTo>
                <a:cubicBezTo>
                  <a:pt x="171000" y="11233"/>
                  <a:pt x="171110" y="11180"/>
                  <a:pt x="171184" y="11088"/>
                </a:cubicBezTo>
                <a:cubicBezTo>
                  <a:pt x="171203" y="11062"/>
                  <a:pt x="171221" y="11034"/>
                  <a:pt x="171235" y="11005"/>
                </a:cubicBezTo>
                <a:lnTo>
                  <a:pt x="171235" y="11005"/>
                </a:lnTo>
                <a:cubicBezTo>
                  <a:pt x="171162" y="11059"/>
                  <a:pt x="171077" y="11086"/>
                  <a:pt x="170993" y="11086"/>
                </a:cubicBezTo>
                <a:cubicBezTo>
                  <a:pt x="170905" y="11086"/>
                  <a:pt x="170817" y="11055"/>
                  <a:pt x="170746" y="10992"/>
                </a:cubicBezTo>
                <a:cubicBezTo>
                  <a:pt x="170606" y="10869"/>
                  <a:pt x="170574" y="10662"/>
                  <a:pt x="170652" y="10488"/>
                </a:cubicBezTo>
                <a:lnTo>
                  <a:pt x="170652" y="10488"/>
                </a:lnTo>
                <a:cubicBezTo>
                  <a:pt x="170626" y="10508"/>
                  <a:pt x="170603" y="10530"/>
                  <a:pt x="170582" y="10555"/>
                </a:cubicBezTo>
                <a:cubicBezTo>
                  <a:pt x="170442" y="10729"/>
                  <a:pt x="170463" y="10990"/>
                  <a:pt x="170629" y="11137"/>
                </a:cubicBezTo>
                <a:cubicBezTo>
                  <a:pt x="170669" y="11172"/>
                  <a:pt x="170717" y="11199"/>
                  <a:pt x="170767" y="11216"/>
                </a:cubicBezTo>
                <a:lnTo>
                  <a:pt x="170737" y="11749"/>
                </a:lnTo>
                <a:cubicBezTo>
                  <a:pt x="170567" y="12174"/>
                  <a:pt x="169867" y="13965"/>
                  <a:pt x="169818" y="14866"/>
                </a:cubicBezTo>
                <a:lnTo>
                  <a:pt x="169897" y="14866"/>
                </a:lnTo>
                <a:lnTo>
                  <a:pt x="169897" y="15185"/>
                </a:lnTo>
                <a:lnTo>
                  <a:pt x="169599" y="15185"/>
                </a:lnTo>
                <a:lnTo>
                  <a:pt x="169700" y="15598"/>
                </a:lnTo>
                <a:lnTo>
                  <a:pt x="169897" y="15598"/>
                </a:lnTo>
                <a:lnTo>
                  <a:pt x="169897" y="17807"/>
                </a:lnTo>
                <a:lnTo>
                  <a:pt x="169491" y="17807"/>
                </a:lnTo>
                <a:lnTo>
                  <a:pt x="169601" y="18332"/>
                </a:lnTo>
                <a:lnTo>
                  <a:pt x="169897" y="18332"/>
                </a:lnTo>
                <a:lnTo>
                  <a:pt x="169897" y="22143"/>
                </a:lnTo>
                <a:lnTo>
                  <a:pt x="169774" y="22143"/>
                </a:lnTo>
                <a:lnTo>
                  <a:pt x="169774" y="21366"/>
                </a:lnTo>
                <a:lnTo>
                  <a:pt x="168973" y="21366"/>
                </a:lnTo>
                <a:lnTo>
                  <a:pt x="168973" y="22143"/>
                </a:lnTo>
                <a:lnTo>
                  <a:pt x="168333" y="22143"/>
                </a:lnTo>
                <a:lnTo>
                  <a:pt x="168333" y="21366"/>
                </a:lnTo>
                <a:lnTo>
                  <a:pt x="167533" y="21366"/>
                </a:lnTo>
                <a:lnTo>
                  <a:pt x="167533" y="22143"/>
                </a:lnTo>
                <a:lnTo>
                  <a:pt x="166892" y="22143"/>
                </a:lnTo>
                <a:lnTo>
                  <a:pt x="166892" y="21366"/>
                </a:lnTo>
                <a:lnTo>
                  <a:pt x="166091" y="21366"/>
                </a:lnTo>
                <a:lnTo>
                  <a:pt x="166091" y="22143"/>
                </a:lnTo>
                <a:lnTo>
                  <a:pt x="165605" y="22143"/>
                </a:lnTo>
                <a:lnTo>
                  <a:pt x="165605" y="19168"/>
                </a:lnTo>
                <a:cubicBezTo>
                  <a:pt x="165425" y="17301"/>
                  <a:pt x="162898" y="13604"/>
                  <a:pt x="162242" y="12674"/>
                </a:cubicBezTo>
                <a:cubicBezTo>
                  <a:pt x="162361" y="12609"/>
                  <a:pt x="162436" y="12484"/>
                  <a:pt x="162435" y="12348"/>
                </a:cubicBezTo>
                <a:cubicBezTo>
                  <a:pt x="162437" y="12187"/>
                  <a:pt x="162333" y="12044"/>
                  <a:pt x="162180" y="11997"/>
                </a:cubicBezTo>
                <a:cubicBezTo>
                  <a:pt x="162419" y="11951"/>
                  <a:pt x="162599" y="11733"/>
                  <a:pt x="162599" y="11469"/>
                </a:cubicBezTo>
                <a:cubicBezTo>
                  <a:pt x="162599" y="11215"/>
                  <a:pt x="162430" y="11002"/>
                  <a:pt x="162204" y="10946"/>
                </a:cubicBezTo>
                <a:lnTo>
                  <a:pt x="162109" y="10091"/>
                </a:lnTo>
                <a:cubicBezTo>
                  <a:pt x="162212" y="10070"/>
                  <a:pt x="162305" y="10013"/>
                  <a:pt x="162372" y="9932"/>
                </a:cubicBezTo>
                <a:cubicBezTo>
                  <a:pt x="162555" y="9712"/>
                  <a:pt x="162511" y="9358"/>
                  <a:pt x="162275" y="9146"/>
                </a:cubicBezTo>
                <a:cubicBezTo>
                  <a:pt x="162242" y="9114"/>
                  <a:pt x="162204" y="9086"/>
                  <a:pt x="162164" y="9064"/>
                </a:cubicBezTo>
                <a:lnTo>
                  <a:pt x="162164" y="9064"/>
                </a:lnTo>
                <a:cubicBezTo>
                  <a:pt x="162317" y="9286"/>
                  <a:pt x="162329" y="9570"/>
                  <a:pt x="162177" y="9755"/>
                </a:cubicBezTo>
                <a:cubicBezTo>
                  <a:pt x="162087" y="9865"/>
                  <a:pt x="161957" y="9919"/>
                  <a:pt x="161817" y="9919"/>
                </a:cubicBezTo>
                <a:cubicBezTo>
                  <a:pt x="161720" y="9919"/>
                  <a:pt x="161619" y="9893"/>
                  <a:pt x="161524" y="9841"/>
                </a:cubicBezTo>
                <a:lnTo>
                  <a:pt x="161524" y="9841"/>
                </a:lnTo>
                <a:cubicBezTo>
                  <a:pt x="161550" y="9880"/>
                  <a:pt x="161581" y="9914"/>
                  <a:pt x="161617" y="9945"/>
                </a:cubicBezTo>
                <a:cubicBezTo>
                  <a:pt x="161730" y="10050"/>
                  <a:pt x="161868" y="10100"/>
                  <a:pt x="162002" y="10100"/>
                </a:cubicBezTo>
                <a:cubicBezTo>
                  <a:pt x="162023" y="10100"/>
                  <a:pt x="162044" y="10099"/>
                  <a:pt x="162065" y="10097"/>
                </a:cubicBezTo>
                <a:lnTo>
                  <a:pt x="162065" y="10097"/>
                </a:lnTo>
                <a:lnTo>
                  <a:pt x="161970" y="10946"/>
                </a:lnTo>
                <a:cubicBezTo>
                  <a:pt x="161744" y="11003"/>
                  <a:pt x="161575" y="11215"/>
                  <a:pt x="161575" y="11469"/>
                </a:cubicBezTo>
                <a:cubicBezTo>
                  <a:pt x="161575" y="11733"/>
                  <a:pt x="161756" y="11952"/>
                  <a:pt x="161994" y="11997"/>
                </a:cubicBezTo>
                <a:cubicBezTo>
                  <a:pt x="161841" y="12044"/>
                  <a:pt x="161738" y="12187"/>
                  <a:pt x="161740" y="12348"/>
                </a:cubicBezTo>
                <a:cubicBezTo>
                  <a:pt x="161739" y="12484"/>
                  <a:pt x="161812" y="12609"/>
                  <a:pt x="161932" y="12674"/>
                </a:cubicBezTo>
                <a:cubicBezTo>
                  <a:pt x="161277" y="13605"/>
                  <a:pt x="158748" y="17302"/>
                  <a:pt x="158568" y="19168"/>
                </a:cubicBezTo>
                <a:lnTo>
                  <a:pt x="158568" y="22144"/>
                </a:lnTo>
                <a:lnTo>
                  <a:pt x="158247" y="22144"/>
                </a:lnTo>
                <a:lnTo>
                  <a:pt x="158247" y="21366"/>
                </a:lnTo>
                <a:lnTo>
                  <a:pt x="157449" y="21366"/>
                </a:lnTo>
                <a:lnTo>
                  <a:pt x="157449" y="22144"/>
                </a:lnTo>
                <a:lnTo>
                  <a:pt x="156808" y="22144"/>
                </a:lnTo>
                <a:lnTo>
                  <a:pt x="156808" y="21366"/>
                </a:lnTo>
                <a:lnTo>
                  <a:pt x="156007" y="21366"/>
                </a:lnTo>
                <a:lnTo>
                  <a:pt x="156007" y="22144"/>
                </a:lnTo>
                <a:lnTo>
                  <a:pt x="155367" y="22144"/>
                </a:lnTo>
                <a:lnTo>
                  <a:pt x="155367" y="21366"/>
                </a:lnTo>
                <a:lnTo>
                  <a:pt x="154566" y="21366"/>
                </a:lnTo>
                <a:lnTo>
                  <a:pt x="154566" y="22144"/>
                </a:lnTo>
                <a:lnTo>
                  <a:pt x="153925" y="22144"/>
                </a:lnTo>
                <a:lnTo>
                  <a:pt x="153925" y="21366"/>
                </a:lnTo>
                <a:lnTo>
                  <a:pt x="153126" y="21366"/>
                </a:lnTo>
                <a:lnTo>
                  <a:pt x="153126" y="22144"/>
                </a:lnTo>
                <a:lnTo>
                  <a:pt x="152485" y="22144"/>
                </a:lnTo>
                <a:lnTo>
                  <a:pt x="152485" y="21366"/>
                </a:lnTo>
                <a:lnTo>
                  <a:pt x="151685" y="21366"/>
                </a:lnTo>
                <a:lnTo>
                  <a:pt x="151685" y="22144"/>
                </a:lnTo>
                <a:lnTo>
                  <a:pt x="151044" y="22144"/>
                </a:lnTo>
                <a:lnTo>
                  <a:pt x="151044" y="21366"/>
                </a:lnTo>
                <a:lnTo>
                  <a:pt x="150244" y="21366"/>
                </a:lnTo>
                <a:lnTo>
                  <a:pt x="150244" y="22144"/>
                </a:lnTo>
                <a:lnTo>
                  <a:pt x="149603" y="22144"/>
                </a:lnTo>
                <a:lnTo>
                  <a:pt x="149603" y="21366"/>
                </a:lnTo>
                <a:lnTo>
                  <a:pt x="148803" y="21366"/>
                </a:lnTo>
                <a:lnTo>
                  <a:pt x="148803" y="22144"/>
                </a:lnTo>
                <a:lnTo>
                  <a:pt x="148163" y="22144"/>
                </a:lnTo>
                <a:lnTo>
                  <a:pt x="148163" y="21366"/>
                </a:lnTo>
                <a:lnTo>
                  <a:pt x="147363" y="21366"/>
                </a:lnTo>
                <a:lnTo>
                  <a:pt x="147363" y="22144"/>
                </a:lnTo>
                <a:lnTo>
                  <a:pt x="146722" y="22144"/>
                </a:lnTo>
                <a:lnTo>
                  <a:pt x="146722" y="21366"/>
                </a:lnTo>
                <a:lnTo>
                  <a:pt x="145922" y="21366"/>
                </a:lnTo>
                <a:lnTo>
                  <a:pt x="145922" y="22144"/>
                </a:lnTo>
                <a:lnTo>
                  <a:pt x="145580" y="22144"/>
                </a:lnTo>
                <a:lnTo>
                  <a:pt x="145580" y="23969"/>
                </a:lnTo>
                <a:lnTo>
                  <a:pt x="143371" y="23969"/>
                </a:lnTo>
                <a:lnTo>
                  <a:pt x="143371" y="17793"/>
                </a:lnTo>
                <a:lnTo>
                  <a:pt x="142951" y="17793"/>
                </a:lnTo>
                <a:lnTo>
                  <a:pt x="142951" y="17269"/>
                </a:lnTo>
                <a:lnTo>
                  <a:pt x="142954" y="17269"/>
                </a:lnTo>
                <a:cubicBezTo>
                  <a:pt x="142947" y="16372"/>
                  <a:pt x="141330" y="15264"/>
                  <a:pt x="141028" y="15064"/>
                </a:cubicBezTo>
                <a:lnTo>
                  <a:pt x="140985" y="14309"/>
                </a:lnTo>
                <a:lnTo>
                  <a:pt x="140985" y="14309"/>
                </a:lnTo>
                <a:cubicBezTo>
                  <a:pt x="141027" y="14318"/>
                  <a:pt x="141069" y="14322"/>
                  <a:pt x="141111" y="14322"/>
                </a:cubicBezTo>
                <a:cubicBezTo>
                  <a:pt x="141288" y="14322"/>
                  <a:pt x="141459" y="14241"/>
                  <a:pt x="141572" y="14098"/>
                </a:cubicBezTo>
                <a:cubicBezTo>
                  <a:pt x="141604" y="14058"/>
                  <a:pt x="141631" y="14015"/>
                  <a:pt x="141653" y="13970"/>
                </a:cubicBezTo>
                <a:lnTo>
                  <a:pt x="141653" y="13970"/>
                </a:lnTo>
                <a:cubicBezTo>
                  <a:pt x="141540" y="14053"/>
                  <a:pt x="141408" y="14096"/>
                  <a:pt x="141277" y="14096"/>
                </a:cubicBezTo>
                <a:cubicBezTo>
                  <a:pt x="141140" y="14096"/>
                  <a:pt x="141005" y="14048"/>
                  <a:pt x="140894" y="13950"/>
                </a:cubicBezTo>
                <a:cubicBezTo>
                  <a:pt x="140679" y="13760"/>
                  <a:pt x="140627" y="13438"/>
                  <a:pt x="140750" y="13168"/>
                </a:cubicBezTo>
                <a:lnTo>
                  <a:pt x="140750" y="13168"/>
                </a:lnTo>
                <a:cubicBezTo>
                  <a:pt x="140710" y="13199"/>
                  <a:pt x="140674" y="13234"/>
                  <a:pt x="140642" y="13274"/>
                </a:cubicBezTo>
                <a:cubicBezTo>
                  <a:pt x="140426" y="13544"/>
                  <a:pt x="140458" y="13947"/>
                  <a:pt x="140714" y="14175"/>
                </a:cubicBezTo>
                <a:cubicBezTo>
                  <a:pt x="140776" y="14230"/>
                  <a:pt x="140849" y="14272"/>
                  <a:pt x="140928" y="14298"/>
                </a:cubicBezTo>
                <a:lnTo>
                  <a:pt x="140883" y="15092"/>
                </a:lnTo>
                <a:cubicBezTo>
                  <a:pt x="140496" y="15353"/>
                  <a:pt x="139004" y="16409"/>
                  <a:pt x="138997" y="17269"/>
                </a:cubicBezTo>
                <a:lnTo>
                  <a:pt x="139000" y="17269"/>
                </a:lnTo>
                <a:lnTo>
                  <a:pt x="139000" y="17794"/>
                </a:lnTo>
                <a:lnTo>
                  <a:pt x="138580" y="17794"/>
                </a:lnTo>
                <a:lnTo>
                  <a:pt x="138580" y="23970"/>
                </a:lnTo>
                <a:lnTo>
                  <a:pt x="136223" y="23970"/>
                </a:lnTo>
                <a:cubicBezTo>
                  <a:pt x="136442" y="23292"/>
                  <a:pt x="136554" y="22583"/>
                  <a:pt x="136553" y="21871"/>
                </a:cubicBezTo>
                <a:cubicBezTo>
                  <a:pt x="136553" y="18276"/>
                  <a:pt x="133851" y="14326"/>
                  <a:pt x="130463" y="14119"/>
                </a:cubicBezTo>
                <a:lnTo>
                  <a:pt x="130300" y="12174"/>
                </a:lnTo>
                <a:cubicBezTo>
                  <a:pt x="130504" y="12102"/>
                  <a:pt x="130693" y="11991"/>
                  <a:pt x="130855" y="11846"/>
                </a:cubicBezTo>
                <a:cubicBezTo>
                  <a:pt x="131566" y="11216"/>
                  <a:pt x="131655" y="10100"/>
                  <a:pt x="131055" y="9354"/>
                </a:cubicBezTo>
                <a:cubicBezTo>
                  <a:pt x="130967" y="9245"/>
                  <a:pt x="130867" y="9148"/>
                  <a:pt x="130756" y="9063"/>
                </a:cubicBezTo>
                <a:lnTo>
                  <a:pt x="130756" y="9063"/>
                </a:lnTo>
                <a:cubicBezTo>
                  <a:pt x="131094" y="9808"/>
                  <a:pt x="130952" y="10701"/>
                  <a:pt x="130358" y="11229"/>
                </a:cubicBezTo>
                <a:cubicBezTo>
                  <a:pt x="130054" y="11499"/>
                  <a:pt x="129679" y="11630"/>
                  <a:pt x="129299" y="11630"/>
                </a:cubicBezTo>
                <a:cubicBezTo>
                  <a:pt x="128938" y="11630"/>
                  <a:pt x="128572" y="11511"/>
                  <a:pt x="128258" y="11280"/>
                </a:cubicBezTo>
                <a:lnTo>
                  <a:pt x="128258" y="11280"/>
                </a:lnTo>
                <a:cubicBezTo>
                  <a:pt x="128318" y="11408"/>
                  <a:pt x="128394" y="11528"/>
                  <a:pt x="128482" y="11639"/>
                </a:cubicBezTo>
                <a:cubicBezTo>
                  <a:pt x="128814" y="12051"/>
                  <a:pt x="129289" y="12263"/>
                  <a:pt x="129767" y="12263"/>
                </a:cubicBezTo>
                <a:cubicBezTo>
                  <a:pt x="129867" y="12263"/>
                  <a:pt x="129967" y="12254"/>
                  <a:pt x="130066" y="12236"/>
                </a:cubicBezTo>
                <a:lnTo>
                  <a:pt x="130066" y="12236"/>
                </a:lnTo>
                <a:lnTo>
                  <a:pt x="129907" y="14119"/>
                </a:lnTo>
                <a:cubicBezTo>
                  <a:pt x="126520" y="14326"/>
                  <a:pt x="123818" y="18276"/>
                  <a:pt x="123818" y="21871"/>
                </a:cubicBezTo>
                <a:cubicBezTo>
                  <a:pt x="123817" y="22583"/>
                  <a:pt x="123928" y="23292"/>
                  <a:pt x="124148" y="23970"/>
                </a:cubicBezTo>
                <a:lnTo>
                  <a:pt x="121215" y="23970"/>
                </a:lnTo>
                <a:lnTo>
                  <a:pt x="121215" y="17017"/>
                </a:lnTo>
                <a:lnTo>
                  <a:pt x="120794" y="17017"/>
                </a:lnTo>
                <a:lnTo>
                  <a:pt x="120794" y="16492"/>
                </a:lnTo>
                <a:lnTo>
                  <a:pt x="120798" y="16492"/>
                </a:lnTo>
                <a:cubicBezTo>
                  <a:pt x="120789" y="15596"/>
                  <a:pt x="119173" y="14488"/>
                  <a:pt x="118871" y="14288"/>
                </a:cubicBezTo>
                <a:lnTo>
                  <a:pt x="118829" y="13533"/>
                </a:lnTo>
                <a:lnTo>
                  <a:pt x="118829" y="13533"/>
                </a:lnTo>
                <a:cubicBezTo>
                  <a:pt x="118870" y="13542"/>
                  <a:pt x="118911" y="13546"/>
                  <a:pt x="118953" y="13546"/>
                </a:cubicBezTo>
                <a:cubicBezTo>
                  <a:pt x="119130" y="13546"/>
                  <a:pt x="119302" y="13465"/>
                  <a:pt x="119415" y="13322"/>
                </a:cubicBezTo>
                <a:cubicBezTo>
                  <a:pt x="119447" y="13282"/>
                  <a:pt x="119474" y="13239"/>
                  <a:pt x="119496" y="13193"/>
                </a:cubicBezTo>
                <a:lnTo>
                  <a:pt x="119496" y="13193"/>
                </a:lnTo>
                <a:cubicBezTo>
                  <a:pt x="119382" y="13276"/>
                  <a:pt x="119250" y="13319"/>
                  <a:pt x="119120" y="13319"/>
                </a:cubicBezTo>
                <a:cubicBezTo>
                  <a:pt x="118983" y="13319"/>
                  <a:pt x="118848" y="13272"/>
                  <a:pt x="118737" y="13174"/>
                </a:cubicBezTo>
                <a:cubicBezTo>
                  <a:pt x="118521" y="12984"/>
                  <a:pt x="118470" y="12662"/>
                  <a:pt x="118593" y="12392"/>
                </a:cubicBezTo>
                <a:lnTo>
                  <a:pt x="118593" y="12392"/>
                </a:lnTo>
                <a:cubicBezTo>
                  <a:pt x="118552" y="12422"/>
                  <a:pt x="118517" y="12458"/>
                  <a:pt x="118485" y="12498"/>
                </a:cubicBezTo>
                <a:cubicBezTo>
                  <a:pt x="118268" y="12768"/>
                  <a:pt x="118301" y="13170"/>
                  <a:pt x="118557" y="13398"/>
                </a:cubicBezTo>
                <a:cubicBezTo>
                  <a:pt x="118619" y="13453"/>
                  <a:pt x="118692" y="13495"/>
                  <a:pt x="118771" y="13521"/>
                </a:cubicBezTo>
                <a:lnTo>
                  <a:pt x="118726" y="14316"/>
                </a:lnTo>
                <a:cubicBezTo>
                  <a:pt x="118338" y="14576"/>
                  <a:pt x="116847" y="15633"/>
                  <a:pt x="116840" y="16493"/>
                </a:cubicBezTo>
                <a:lnTo>
                  <a:pt x="116843" y="16493"/>
                </a:lnTo>
                <a:lnTo>
                  <a:pt x="116843" y="17017"/>
                </a:lnTo>
                <a:lnTo>
                  <a:pt x="116423" y="17017"/>
                </a:lnTo>
                <a:lnTo>
                  <a:pt x="116423" y="23971"/>
                </a:lnTo>
                <a:lnTo>
                  <a:pt x="109541" y="23971"/>
                </a:lnTo>
                <a:lnTo>
                  <a:pt x="109541" y="27178"/>
                </a:lnTo>
                <a:lnTo>
                  <a:pt x="107365" y="27178"/>
                </a:lnTo>
                <a:lnTo>
                  <a:pt x="107365" y="25081"/>
                </a:lnTo>
                <a:lnTo>
                  <a:pt x="107386" y="25081"/>
                </a:lnTo>
                <a:cubicBezTo>
                  <a:pt x="107646" y="24577"/>
                  <a:pt x="107793" y="24203"/>
                  <a:pt x="107793" y="23578"/>
                </a:cubicBezTo>
                <a:cubicBezTo>
                  <a:pt x="107793" y="21574"/>
                  <a:pt x="106286" y="19372"/>
                  <a:pt x="104398" y="19257"/>
                </a:cubicBezTo>
                <a:lnTo>
                  <a:pt x="104310" y="18208"/>
                </a:lnTo>
                <a:lnTo>
                  <a:pt x="104310" y="18208"/>
                </a:lnTo>
                <a:cubicBezTo>
                  <a:pt x="104365" y="18218"/>
                  <a:pt x="104420" y="18223"/>
                  <a:pt x="104475" y="18223"/>
                </a:cubicBezTo>
                <a:cubicBezTo>
                  <a:pt x="104742" y="18223"/>
                  <a:pt x="105007" y="18105"/>
                  <a:pt x="105193" y="17874"/>
                </a:cubicBezTo>
                <a:cubicBezTo>
                  <a:pt x="105243" y="17813"/>
                  <a:pt x="105284" y="17746"/>
                  <a:pt x="105317" y="17676"/>
                </a:cubicBezTo>
                <a:lnTo>
                  <a:pt x="105317" y="17676"/>
                </a:lnTo>
                <a:cubicBezTo>
                  <a:pt x="105142" y="17804"/>
                  <a:pt x="104939" y="17870"/>
                  <a:pt x="104738" y="17870"/>
                </a:cubicBezTo>
                <a:cubicBezTo>
                  <a:pt x="104526" y="17870"/>
                  <a:pt x="104317" y="17797"/>
                  <a:pt x="104147" y="17647"/>
                </a:cubicBezTo>
                <a:cubicBezTo>
                  <a:pt x="103816" y="17352"/>
                  <a:pt x="103736" y="16854"/>
                  <a:pt x="103925" y="16439"/>
                </a:cubicBezTo>
                <a:lnTo>
                  <a:pt x="103925" y="16439"/>
                </a:lnTo>
                <a:cubicBezTo>
                  <a:pt x="103863" y="16486"/>
                  <a:pt x="103807" y="16542"/>
                  <a:pt x="103759" y="16602"/>
                </a:cubicBezTo>
                <a:cubicBezTo>
                  <a:pt x="103424" y="17017"/>
                  <a:pt x="103474" y="17640"/>
                  <a:pt x="103870" y="17991"/>
                </a:cubicBezTo>
                <a:cubicBezTo>
                  <a:pt x="103960" y="18072"/>
                  <a:pt x="104065" y="18133"/>
                  <a:pt x="104180" y="18173"/>
                </a:cubicBezTo>
                <a:lnTo>
                  <a:pt x="104089" y="19258"/>
                </a:lnTo>
                <a:cubicBezTo>
                  <a:pt x="102200" y="19372"/>
                  <a:pt x="100694" y="21574"/>
                  <a:pt x="100694" y="23578"/>
                </a:cubicBezTo>
                <a:cubicBezTo>
                  <a:pt x="100694" y="24204"/>
                  <a:pt x="100842" y="24577"/>
                  <a:pt x="101101" y="25081"/>
                </a:cubicBezTo>
                <a:lnTo>
                  <a:pt x="101101" y="27179"/>
                </a:lnTo>
                <a:lnTo>
                  <a:pt x="97139" y="27179"/>
                </a:lnTo>
                <a:lnTo>
                  <a:pt x="97139" y="20404"/>
                </a:lnTo>
                <a:lnTo>
                  <a:pt x="97141" y="20404"/>
                </a:lnTo>
                <a:cubicBezTo>
                  <a:pt x="97305" y="20083"/>
                  <a:pt x="97436" y="19801"/>
                  <a:pt x="97532" y="19506"/>
                </a:cubicBezTo>
                <a:lnTo>
                  <a:pt x="97631" y="20075"/>
                </a:lnTo>
                <a:lnTo>
                  <a:pt x="97997" y="20075"/>
                </a:lnTo>
                <a:lnTo>
                  <a:pt x="97997" y="22781"/>
                </a:lnTo>
                <a:lnTo>
                  <a:pt x="97594" y="22781"/>
                </a:lnTo>
                <a:lnTo>
                  <a:pt x="97730" y="23567"/>
                </a:lnTo>
                <a:lnTo>
                  <a:pt x="97997" y="23567"/>
                </a:lnTo>
                <a:lnTo>
                  <a:pt x="97997" y="27062"/>
                </a:lnTo>
                <a:lnTo>
                  <a:pt x="100165" y="27062"/>
                </a:lnTo>
                <a:lnTo>
                  <a:pt x="100165" y="23567"/>
                </a:lnTo>
                <a:lnTo>
                  <a:pt x="100630" y="23567"/>
                </a:lnTo>
                <a:lnTo>
                  <a:pt x="100767" y="22781"/>
                </a:lnTo>
                <a:lnTo>
                  <a:pt x="100165" y="22781"/>
                </a:lnTo>
                <a:lnTo>
                  <a:pt x="100165" y="20075"/>
                </a:lnTo>
                <a:lnTo>
                  <a:pt x="100530" y="20075"/>
                </a:lnTo>
                <a:lnTo>
                  <a:pt x="100644" y="19421"/>
                </a:lnTo>
                <a:lnTo>
                  <a:pt x="100644" y="21598"/>
                </a:lnTo>
                <a:cubicBezTo>
                  <a:pt x="101123" y="20453"/>
                  <a:pt x="101983" y="19445"/>
                  <a:pt x="103056" y="19000"/>
                </a:cubicBezTo>
                <a:lnTo>
                  <a:pt x="103056" y="13699"/>
                </a:lnTo>
                <a:lnTo>
                  <a:pt x="103575" y="13699"/>
                </a:lnTo>
                <a:lnTo>
                  <a:pt x="103727" y="12824"/>
                </a:lnTo>
                <a:lnTo>
                  <a:pt x="103056" y="12824"/>
                </a:lnTo>
                <a:lnTo>
                  <a:pt x="103056" y="9811"/>
                </a:lnTo>
                <a:lnTo>
                  <a:pt x="103463" y="9811"/>
                </a:lnTo>
                <a:lnTo>
                  <a:pt x="103615" y="8935"/>
                </a:lnTo>
                <a:lnTo>
                  <a:pt x="103056" y="8935"/>
                </a:lnTo>
                <a:lnTo>
                  <a:pt x="103056" y="5102"/>
                </a:lnTo>
                <a:lnTo>
                  <a:pt x="103065" y="5102"/>
                </a:lnTo>
                <a:cubicBezTo>
                  <a:pt x="103184" y="4829"/>
                  <a:pt x="103500" y="4257"/>
                  <a:pt x="103500" y="3918"/>
                </a:cubicBezTo>
                <a:cubicBezTo>
                  <a:pt x="103500" y="2857"/>
                  <a:pt x="102829" y="1931"/>
                  <a:pt x="101977" y="1846"/>
                </a:cubicBezTo>
                <a:lnTo>
                  <a:pt x="101908" y="1017"/>
                </a:lnTo>
                <a:lnTo>
                  <a:pt x="101908" y="1017"/>
                </a:lnTo>
                <a:cubicBezTo>
                  <a:pt x="101938" y="1022"/>
                  <a:pt x="101968" y="1025"/>
                  <a:pt x="101999" y="1025"/>
                </a:cubicBezTo>
                <a:cubicBezTo>
                  <a:pt x="102205" y="1025"/>
                  <a:pt x="102398" y="905"/>
                  <a:pt x="102487" y="712"/>
                </a:cubicBezTo>
                <a:lnTo>
                  <a:pt x="102487" y="712"/>
                </a:lnTo>
                <a:cubicBezTo>
                  <a:pt x="102386" y="786"/>
                  <a:pt x="102269" y="824"/>
                  <a:pt x="102153" y="824"/>
                </a:cubicBezTo>
                <a:cubicBezTo>
                  <a:pt x="102031" y="824"/>
                  <a:pt x="101911" y="782"/>
                  <a:pt x="101814" y="696"/>
                </a:cubicBezTo>
                <a:cubicBezTo>
                  <a:pt x="101623" y="526"/>
                  <a:pt x="101578" y="240"/>
                  <a:pt x="101685" y="1"/>
                </a:cubicBezTo>
                <a:lnTo>
                  <a:pt x="101685" y="1"/>
                </a:lnTo>
                <a:cubicBezTo>
                  <a:pt x="101651" y="28"/>
                  <a:pt x="101619" y="60"/>
                  <a:pt x="101591" y="94"/>
                </a:cubicBezTo>
                <a:cubicBezTo>
                  <a:pt x="101397" y="334"/>
                  <a:pt x="101426" y="692"/>
                  <a:pt x="101654" y="894"/>
                </a:cubicBezTo>
                <a:cubicBezTo>
                  <a:pt x="101706" y="941"/>
                  <a:pt x="101767" y="976"/>
                  <a:pt x="101833" y="999"/>
                </a:cubicBezTo>
                <a:lnTo>
                  <a:pt x="101761" y="1844"/>
                </a:lnTo>
                <a:cubicBezTo>
                  <a:pt x="100891" y="1904"/>
                  <a:pt x="100199" y="2842"/>
                  <a:pt x="100199" y="3919"/>
                </a:cubicBezTo>
                <a:cubicBezTo>
                  <a:pt x="100199" y="4257"/>
                  <a:pt x="100515" y="4830"/>
                  <a:pt x="100635" y="5103"/>
                </a:cubicBezTo>
                <a:lnTo>
                  <a:pt x="100643" y="5103"/>
                </a:lnTo>
                <a:lnTo>
                  <a:pt x="100643" y="8935"/>
                </a:lnTo>
                <a:lnTo>
                  <a:pt x="100085" y="8935"/>
                </a:lnTo>
                <a:lnTo>
                  <a:pt x="100237" y="9811"/>
                </a:lnTo>
                <a:lnTo>
                  <a:pt x="100644" y="9811"/>
                </a:lnTo>
                <a:lnTo>
                  <a:pt x="100644" y="12824"/>
                </a:lnTo>
                <a:lnTo>
                  <a:pt x="100197" y="12824"/>
                </a:lnTo>
                <a:lnTo>
                  <a:pt x="100349" y="13699"/>
                </a:lnTo>
                <a:lnTo>
                  <a:pt x="100644" y="13699"/>
                </a:lnTo>
                <a:lnTo>
                  <a:pt x="100644" y="19288"/>
                </a:lnTo>
                <a:lnTo>
                  <a:pt x="100165" y="19288"/>
                </a:lnTo>
                <a:lnTo>
                  <a:pt x="100165" y="15844"/>
                </a:lnTo>
                <a:lnTo>
                  <a:pt x="100172" y="15844"/>
                </a:lnTo>
                <a:cubicBezTo>
                  <a:pt x="100281" y="15598"/>
                  <a:pt x="100564" y="15085"/>
                  <a:pt x="100564" y="14780"/>
                </a:cubicBezTo>
                <a:cubicBezTo>
                  <a:pt x="100564" y="13827"/>
                  <a:pt x="99961" y="12994"/>
                  <a:pt x="99196" y="12918"/>
                </a:cubicBezTo>
                <a:lnTo>
                  <a:pt x="99133" y="12172"/>
                </a:lnTo>
                <a:lnTo>
                  <a:pt x="99133" y="12172"/>
                </a:lnTo>
                <a:cubicBezTo>
                  <a:pt x="99163" y="12177"/>
                  <a:pt x="99192" y="12180"/>
                  <a:pt x="99221" y="12180"/>
                </a:cubicBezTo>
                <a:cubicBezTo>
                  <a:pt x="99364" y="12180"/>
                  <a:pt x="99500" y="12116"/>
                  <a:pt x="99590" y="12001"/>
                </a:cubicBezTo>
                <a:cubicBezTo>
                  <a:pt x="99616" y="11970"/>
                  <a:pt x="99637" y="11935"/>
                  <a:pt x="99654" y="11899"/>
                </a:cubicBezTo>
                <a:lnTo>
                  <a:pt x="99654" y="11899"/>
                </a:lnTo>
                <a:cubicBezTo>
                  <a:pt x="99564" y="11965"/>
                  <a:pt x="99458" y="11999"/>
                  <a:pt x="99354" y="11999"/>
                </a:cubicBezTo>
                <a:cubicBezTo>
                  <a:pt x="99244" y="11999"/>
                  <a:pt x="99136" y="11962"/>
                  <a:pt x="99048" y="11884"/>
                </a:cubicBezTo>
                <a:cubicBezTo>
                  <a:pt x="98877" y="11732"/>
                  <a:pt x="98836" y="11475"/>
                  <a:pt x="98934" y="11259"/>
                </a:cubicBezTo>
                <a:lnTo>
                  <a:pt x="98934" y="11259"/>
                </a:lnTo>
                <a:cubicBezTo>
                  <a:pt x="98902" y="11284"/>
                  <a:pt x="98873" y="11312"/>
                  <a:pt x="98848" y="11343"/>
                </a:cubicBezTo>
                <a:cubicBezTo>
                  <a:pt x="98675" y="11559"/>
                  <a:pt x="98700" y="11880"/>
                  <a:pt x="98905" y="12062"/>
                </a:cubicBezTo>
                <a:cubicBezTo>
                  <a:pt x="98952" y="12104"/>
                  <a:pt x="99006" y="12135"/>
                  <a:pt x="99065" y="12156"/>
                </a:cubicBezTo>
                <a:lnTo>
                  <a:pt x="99002" y="12915"/>
                </a:lnTo>
                <a:cubicBezTo>
                  <a:pt x="98220" y="12969"/>
                  <a:pt x="97599" y="13812"/>
                  <a:pt x="97599" y="14780"/>
                </a:cubicBezTo>
                <a:cubicBezTo>
                  <a:pt x="97599" y="15085"/>
                  <a:pt x="97882" y="15598"/>
                  <a:pt x="97990" y="15844"/>
                </a:cubicBezTo>
                <a:lnTo>
                  <a:pt x="97998" y="15844"/>
                </a:lnTo>
                <a:lnTo>
                  <a:pt x="97998" y="19289"/>
                </a:lnTo>
                <a:lnTo>
                  <a:pt x="97596" y="19289"/>
                </a:lnTo>
                <a:cubicBezTo>
                  <a:pt x="97673" y="18991"/>
                  <a:pt x="97715" y="18673"/>
                  <a:pt x="97715" y="18284"/>
                </a:cubicBezTo>
                <a:cubicBezTo>
                  <a:pt x="97715" y="15459"/>
                  <a:pt x="95591" y="12355"/>
                  <a:pt x="92930" y="12192"/>
                </a:cubicBezTo>
                <a:lnTo>
                  <a:pt x="92801" y="10663"/>
                </a:lnTo>
                <a:cubicBezTo>
                  <a:pt x="92962" y="10607"/>
                  <a:pt x="93111" y="10521"/>
                  <a:pt x="93239" y="10407"/>
                </a:cubicBezTo>
                <a:cubicBezTo>
                  <a:pt x="93797" y="9912"/>
                  <a:pt x="93867" y="9035"/>
                  <a:pt x="93395" y="8449"/>
                </a:cubicBezTo>
                <a:cubicBezTo>
                  <a:pt x="93326" y="8363"/>
                  <a:pt x="93247" y="8286"/>
                  <a:pt x="93159" y="8220"/>
                </a:cubicBezTo>
                <a:lnTo>
                  <a:pt x="93159" y="8220"/>
                </a:lnTo>
                <a:cubicBezTo>
                  <a:pt x="93425" y="8806"/>
                  <a:pt x="93314" y="9506"/>
                  <a:pt x="92847" y="9922"/>
                </a:cubicBezTo>
                <a:cubicBezTo>
                  <a:pt x="92608" y="10134"/>
                  <a:pt x="92313" y="10237"/>
                  <a:pt x="92015" y="10237"/>
                </a:cubicBezTo>
                <a:cubicBezTo>
                  <a:pt x="91731" y="10237"/>
                  <a:pt x="91444" y="10143"/>
                  <a:pt x="91197" y="9962"/>
                </a:cubicBezTo>
                <a:lnTo>
                  <a:pt x="91197" y="9962"/>
                </a:lnTo>
                <a:cubicBezTo>
                  <a:pt x="91244" y="10062"/>
                  <a:pt x="91302" y="10156"/>
                  <a:pt x="91373" y="10243"/>
                </a:cubicBezTo>
                <a:cubicBezTo>
                  <a:pt x="91633" y="10567"/>
                  <a:pt x="92004" y="10731"/>
                  <a:pt x="92379" y="10731"/>
                </a:cubicBezTo>
                <a:cubicBezTo>
                  <a:pt x="92458" y="10731"/>
                  <a:pt x="92538" y="10723"/>
                  <a:pt x="92617" y="10708"/>
                </a:cubicBezTo>
                <a:lnTo>
                  <a:pt x="92617" y="10708"/>
                </a:lnTo>
                <a:lnTo>
                  <a:pt x="92492" y="12192"/>
                </a:lnTo>
                <a:cubicBezTo>
                  <a:pt x="89830" y="12355"/>
                  <a:pt x="87707" y="15459"/>
                  <a:pt x="87707" y="18283"/>
                </a:cubicBezTo>
                <a:cubicBezTo>
                  <a:pt x="87707" y="18673"/>
                  <a:pt x="87750" y="18991"/>
                  <a:pt x="87825" y="19288"/>
                </a:cubicBezTo>
                <a:lnTo>
                  <a:pt x="87425" y="19288"/>
                </a:lnTo>
                <a:lnTo>
                  <a:pt x="87425" y="15844"/>
                </a:lnTo>
                <a:lnTo>
                  <a:pt x="87432" y="15844"/>
                </a:lnTo>
                <a:cubicBezTo>
                  <a:pt x="87540" y="15598"/>
                  <a:pt x="87823" y="15085"/>
                  <a:pt x="87823" y="14780"/>
                </a:cubicBezTo>
                <a:cubicBezTo>
                  <a:pt x="87823" y="13812"/>
                  <a:pt x="87202" y="12969"/>
                  <a:pt x="86419" y="12915"/>
                </a:cubicBezTo>
                <a:lnTo>
                  <a:pt x="86355" y="12156"/>
                </a:lnTo>
                <a:cubicBezTo>
                  <a:pt x="86415" y="12135"/>
                  <a:pt x="86469" y="12104"/>
                  <a:pt x="86516" y="12062"/>
                </a:cubicBezTo>
                <a:cubicBezTo>
                  <a:pt x="86722" y="11880"/>
                  <a:pt x="86746" y="11559"/>
                  <a:pt x="86573" y="11343"/>
                </a:cubicBezTo>
                <a:cubicBezTo>
                  <a:pt x="86549" y="11312"/>
                  <a:pt x="86519" y="11284"/>
                  <a:pt x="86487" y="11259"/>
                </a:cubicBezTo>
                <a:lnTo>
                  <a:pt x="86487" y="11259"/>
                </a:lnTo>
                <a:cubicBezTo>
                  <a:pt x="86584" y="11475"/>
                  <a:pt x="86543" y="11732"/>
                  <a:pt x="86372" y="11884"/>
                </a:cubicBezTo>
                <a:cubicBezTo>
                  <a:pt x="86284" y="11962"/>
                  <a:pt x="86177" y="11999"/>
                  <a:pt x="86067" y="11999"/>
                </a:cubicBezTo>
                <a:cubicBezTo>
                  <a:pt x="85963" y="11999"/>
                  <a:pt x="85858" y="11965"/>
                  <a:pt x="85767" y="11899"/>
                </a:cubicBezTo>
                <a:lnTo>
                  <a:pt x="85767" y="11899"/>
                </a:lnTo>
                <a:cubicBezTo>
                  <a:pt x="85785" y="11935"/>
                  <a:pt x="85806" y="11970"/>
                  <a:pt x="85831" y="12001"/>
                </a:cubicBezTo>
                <a:cubicBezTo>
                  <a:pt x="85921" y="12116"/>
                  <a:pt x="86058" y="12180"/>
                  <a:pt x="86200" y="12180"/>
                </a:cubicBezTo>
                <a:cubicBezTo>
                  <a:pt x="86229" y="12180"/>
                  <a:pt x="86258" y="12177"/>
                  <a:pt x="86287" y="12172"/>
                </a:cubicBezTo>
                <a:lnTo>
                  <a:pt x="86287" y="12172"/>
                </a:lnTo>
                <a:lnTo>
                  <a:pt x="86226" y="12918"/>
                </a:lnTo>
                <a:cubicBezTo>
                  <a:pt x="85461" y="12994"/>
                  <a:pt x="84856" y="13827"/>
                  <a:pt x="84856" y="14780"/>
                </a:cubicBezTo>
                <a:cubicBezTo>
                  <a:pt x="84856" y="15085"/>
                  <a:pt x="85140" y="15598"/>
                  <a:pt x="85249" y="15844"/>
                </a:cubicBezTo>
                <a:lnTo>
                  <a:pt x="85256" y="15844"/>
                </a:lnTo>
                <a:lnTo>
                  <a:pt x="85256" y="19287"/>
                </a:lnTo>
                <a:lnTo>
                  <a:pt x="84778" y="19287"/>
                </a:lnTo>
                <a:lnTo>
                  <a:pt x="84778" y="13699"/>
                </a:lnTo>
                <a:lnTo>
                  <a:pt x="85072" y="13699"/>
                </a:lnTo>
                <a:lnTo>
                  <a:pt x="85224" y="12824"/>
                </a:lnTo>
                <a:lnTo>
                  <a:pt x="84778" y="12824"/>
                </a:lnTo>
                <a:lnTo>
                  <a:pt x="84778" y="9811"/>
                </a:lnTo>
                <a:lnTo>
                  <a:pt x="85183" y="9811"/>
                </a:lnTo>
                <a:lnTo>
                  <a:pt x="85337" y="8935"/>
                </a:lnTo>
                <a:lnTo>
                  <a:pt x="84778" y="8935"/>
                </a:lnTo>
                <a:lnTo>
                  <a:pt x="84778" y="5103"/>
                </a:lnTo>
                <a:lnTo>
                  <a:pt x="84786" y="5103"/>
                </a:lnTo>
                <a:cubicBezTo>
                  <a:pt x="84906" y="4830"/>
                  <a:pt x="85222" y="4258"/>
                  <a:pt x="85222" y="3919"/>
                </a:cubicBezTo>
                <a:cubicBezTo>
                  <a:pt x="85222" y="2842"/>
                  <a:pt x="84529" y="1904"/>
                  <a:pt x="83660" y="1844"/>
                </a:cubicBezTo>
                <a:lnTo>
                  <a:pt x="83588" y="999"/>
                </a:lnTo>
                <a:cubicBezTo>
                  <a:pt x="83654" y="976"/>
                  <a:pt x="83715" y="941"/>
                  <a:pt x="83767" y="895"/>
                </a:cubicBezTo>
                <a:cubicBezTo>
                  <a:pt x="83995" y="692"/>
                  <a:pt x="84023" y="334"/>
                  <a:pt x="83830" y="96"/>
                </a:cubicBezTo>
                <a:cubicBezTo>
                  <a:pt x="83802" y="60"/>
                  <a:pt x="83770" y="29"/>
                  <a:pt x="837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txBox="1">
            <a:spLocks noGrp="1"/>
          </p:cNvSpPr>
          <p:nvPr>
            <p:ph type="subTitle" idx="1"/>
          </p:nvPr>
        </p:nvSpPr>
        <p:spPr>
          <a:xfrm>
            <a:off x="720000" y="1060125"/>
            <a:ext cx="5016000" cy="235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78" name="Google Shape;478;p22"/>
          <p:cNvSpPr txBox="1">
            <a:spLocks noGrp="1"/>
          </p:cNvSpPr>
          <p:nvPr>
            <p:ph type="title"/>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479"/>
        <p:cNvGrpSpPr/>
        <p:nvPr/>
      </p:nvGrpSpPr>
      <p:grpSpPr>
        <a:xfrm>
          <a:off x="0" y="0"/>
          <a:ext cx="0" cy="0"/>
          <a:chOff x="0" y="0"/>
          <a:chExt cx="0" cy="0"/>
        </a:xfrm>
      </p:grpSpPr>
      <p:sp>
        <p:nvSpPr>
          <p:cNvPr id="480" name="Google Shape;480;p23"/>
          <p:cNvSpPr txBox="1">
            <a:spLocks noGrp="1"/>
          </p:cNvSpPr>
          <p:nvPr>
            <p:ph type="subTitle" idx="1"/>
          </p:nvPr>
        </p:nvSpPr>
        <p:spPr>
          <a:xfrm>
            <a:off x="5572300" y="2074188"/>
            <a:ext cx="2856600" cy="106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481" name="Google Shape;481;p23"/>
          <p:cNvSpPr txBox="1">
            <a:spLocks noGrp="1"/>
          </p:cNvSpPr>
          <p:nvPr>
            <p:ph type="title"/>
          </p:nvPr>
        </p:nvSpPr>
        <p:spPr>
          <a:xfrm>
            <a:off x="5572300" y="1093188"/>
            <a:ext cx="28566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600" b="1"/>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482" name="Google Shape;482;p23"/>
          <p:cNvSpPr/>
          <p:nvPr/>
        </p:nvSpPr>
        <p:spPr>
          <a:xfrm rot="-237693" flipH="1">
            <a:off x="-1627533" y="4013549"/>
            <a:ext cx="11613394" cy="3138092"/>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rot="-135" flipH="1">
            <a:off x="-781897" y="4227696"/>
            <a:ext cx="10341442" cy="1808087"/>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sp>
        <p:nvSpPr>
          <p:cNvPr id="484" name="Google Shape;484;p23"/>
          <p:cNvSpPr/>
          <p:nvPr/>
        </p:nvSpPr>
        <p:spPr>
          <a:xfrm flipH="1">
            <a:off x="-333249" y="4560212"/>
            <a:ext cx="9610777" cy="952559"/>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68301" y="261075"/>
            <a:ext cx="69359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907325" y="46832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8075650" y="54452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515"/>
        <p:cNvGrpSpPr/>
        <p:nvPr/>
      </p:nvGrpSpPr>
      <p:grpSpPr>
        <a:xfrm>
          <a:off x="0" y="0"/>
          <a:ext cx="0" cy="0"/>
          <a:chOff x="0" y="0"/>
          <a:chExt cx="0" cy="0"/>
        </a:xfrm>
      </p:grpSpPr>
      <p:sp>
        <p:nvSpPr>
          <p:cNvPr id="516" name="Google Shape;516;p27"/>
          <p:cNvSpPr txBox="1">
            <a:spLocks noGrp="1"/>
          </p:cNvSpPr>
          <p:nvPr>
            <p:ph type="title"/>
          </p:nvPr>
        </p:nvSpPr>
        <p:spPr>
          <a:xfrm>
            <a:off x="2314125" y="1488675"/>
            <a:ext cx="2451000" cy="37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7" name="Google Shape;517;p27"/>
          <p:cNvSpPr txBox="1">
            <a:spLocks noGrp="1"/>
          </p:cNvSpPr>
          <p:nvPr>
            <p:ph type="subTitle" idx="1"/>
          </p:nvPr>
        </p:nvSpPr>
        <p:spPr>
          <a:xfrm>
            <a:off x="5241381" y="1258875"/>
            <a:ext cx="2539800" cy="83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8" name="Google Shape;518;p27"/>
          <p:cNvSpPr txBox="1">
            <a:spLocks noGrp="1"/>
          </p:cNvSpPr>
          <p:nvPr>
            <p:ph type="title" idx="2"/>
          </p:nvPr>
        </p:nvSpPr>
        <p:spPr>
          <a:xfrm>
            <a:off x="2314125" y="2565000"/>
            <a:ext cx="2451000" cy="37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9" name="Google Shape;519;p27"/>
          <p:cNvSpPr txBox="1">
            <a:spLocks noGrp="1"/>
          </p:cNvSpPr>
          <p:nvPr>
            <p:ph type="subTitle" idx="3"/>
          </p:nvPr>
        </p:nvSpPr>
        <p:spPr>
          <a:xfrm>
            <a:off x="5241381" y="2335200"/>
            <a:ext cx="2539800" cy="83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0" name="Google Shape;520;p27"/>
          <p:cNvSpPr txBox="1">
            <a:spLocks noGrp="1"/>
          </p:cNvSpPr>
          <p:nvPr>
            <p:ph type="title" idx="4"/>
          </p:nvPr>
        </p:nvSpPr>
        <p:spPr>
          <a:xfrm>
            <a:off x="2314125" y="3717525"/>
            <a:ext cx="2451000" cy="37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1" name="Google Shape;521;p27"/>
          <p:cNvSpPr txBox="1">
            <a:spLocks noGrp="1"/>
          </p:cNvSpPr>
          <p:nvPr>
            <p:ph type="subTitle" idx="5"/>
          </p:nvPr>
        </p:nvSpPr>
        <p:spPr>
          <a:xfrm>
            <a:off x="5241381" y="3487725"/>
            <a:ext cx="2539800" cy="83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2" name="Google Shape;522;p27"/>
          <p:cNvSpPr txBox="1">
            <a:spLocks noGrp="1"/>
          </p:cNvSpPr>
          <p:nvPr>
            <p:ph type="title" idx="6"/>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3" name="Google Shape;523;p27"/>
          <p:cNvSpPr/>
          <p:nvPr/>
        </p:nvSpPr>
        <p:spPr>
          <a:xfrm>
            <a:off x="-41700" y="4479500"/>
            <a:ext cx="9274671" cy="884684"/>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209750" y="4654050"/>
            <a:ext cx="9610867" cy="1009814"/>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209750" y="4895851"/>
            <a:ext cx="9610777" cy="768148"/>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89"/>
        <p:cNvGrpSpPr/>
        <p:nvPr/>
      </p:nvGrpSpPr>
      <p:grpSpPr>
        <a:xfrm>
          <a:off x="0" y="0"/>
          <a:ext cx="0" cy="0"/>
          <a:chOff x="0" y="0"/>
          <a:chExt cx="0" cy="0"/>
        </a:xfrm>
      </p:grpSpPr>
      <p:sp>
        <p:nvSpPr>
          <p:cNvPr id="590" name="Google Shape;590;p33"/>
          <p:cNvSpPr txBox="1">
            <a:spLocks noGrp="1"/>
          </p:cNvSpPr>
          <p:nvPr>
            <p:ph type="ctrTitle"/>
          </p:nvPr>
        </p:nvSpPr>
        <p:spPr>
          <a:xfrm>
            <a:off x="2085900" y="535000"/>
            <a:ext cx="4972200" cy="70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47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1" name="Google Shape;591;p33"/>
          <p:cNvSpPr txBox="1">
            <a:spLocks noGrp="1"/>
          </p:cNvSpPr>
          <p:nvPr>
            <p:ph type="subTitle" idx="1"/>
          </p:nvPr>
        </p:nvSpPr>
        <p:spPr>
          <a:xfrm>
            <a:off x="2425050" y="1238800"/>
            <a:ext cx="4293900" cy="117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93" name="Google Shape;593;p33"/>
          <p:cNvSpPr/>
          <p:nvPr/>
        </p:nvSpPr>
        <p:spPr>
          <a:xfrm rot="-125189" flipH="1">
            <a:off x="-1775619" y="3829307"/>
            <a:ext cx="11633127" cy="3124694"/>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83051" y="4140092"/>
            <a:ext cx="9414859" cy="1806955"/>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rot="227549">
            <a:off x="-632311" y="4625385"/>
            <a:ext cx="11228454" cy="3560288"/>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6512048" y="4453881"/>
            <a:ext cx="78867" cy="20275"/>
          </a:xfrm>
          <a:custGeom>
            <a:avLst/>
            <a:gdLst/>
            <a:ahLst/>
            <a:cxnLst/>
            <a:rect l="l" t="t" r="r" b="b"/>
            <a:pathLst>
              <a:path w="1113" h="316" extrusionOk="0">
                <a:moveTo>
                  <a:pt x="996" y="0"/>
                </a:moveTo>
                <a:cubicBezTo>
                  <a:pt x="824" y="0"/>
                  <a:pt x="636" y="39"/>
                  <a:pt x="445" y="97"/>
                </a:cubicBezTo>
                <a:cubicBezTo>
                  <a:pt x="310" y="164"/>
                  <a:pt x="165" y="239"/>
                  <a:pt x="0" y="316"/>
                </a:cubicBezTo>
                <a:lnTo>
                  <a:pt x="1112" y="6"/>
                </a:lnTo>
                <a:cubicBezTo>
                  <a:pt x="1074" y="2"/>
                  <a:pt x="1036" y="0"/>
                  <a:pt x="996" y="0"/>
                </a:cubicBezTo>
                <a:close/>
              </a:path>
            </a:pathLst>
          </a:custGeom>
          <a:solidFill>
            <a:srgbClr val="A58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6597434" y="4602024"/>
            <a:ext cx="16369" cy="8597"/>
          </a:xfrm>
          <a:custGeom>
            <a:avLst/>
            <a:gdLst/>
            <a:ahLst/>
            <a:cxnLst/>
            <a:rect l="l" t="t" r="r" b="b"/>
            <a:pathLst>
              <a:path w="231" h="134" extrusionOk="0">
                <a:moveTo>
                  <a:pt x="218" y="0"/>
                </a:moveTo>
                <a:cubicBezTo>
                  <a:pt x="195" y="0"/>
                  <a:pt x="171" y="6"/>
                  <a:pt x="147" y="7"/>
                </a:cubicBezTo>
                <a:cubicBezTo>
                  <a:pt x="84" y="44"/>
                  <a:pt x="32" y="84"/>
                  <a:pt x="0" y="133"/>
                </a:cubicBezTo>
                <a:lnTo>
                  <a:pt x="231" y="1"/>
                </a:lnTo>
                <a:cubicBezTo>
                  <a:pt x="227" y="0"/>
                  <a:pt x="222" y="0"/>
                  <a:pt x="218" y="0"/>
                </a:cubicBezTo>
                <a:close/>
              </a:path>
            </a:pathLst>
          </a:custGeom>
          <a:solidFill>
            <a:srgbClr val="D3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8595436" y="3600529"/>
            <a:ext cx="403264" cy="1226547"/>
          </a:xfrm>
          <a:custGeom>
            <a:avLst/>
            <a:gdLst/>
            <a:ahLst/>
            <a:cxnLst/>
            <a:rect l="l" t="t" r="r" b="b"/>
            <a:pathLst>
              <a:path w="5691" h="19117" extrusionOk="0">
                <a:moveTo>
                  <a:pt x="3142" y="1"/>
                </a:moveTo>
                <a:cubicBezTo>
                  <a:pt x="2975" y="1"/>
                  <a:pt x="2830" y="157"/>
                  <a:pt x="2798" y="543"/>
                </a:cubicBezTo>
                <a:lnTo>
                  <a:pt x="2681" y="543"/>
                </a:lnTo>
                <a:cubicBezTo>
                  <a:pt x="2351" y="779"/>
                  <a:pt x="2618" y="1549"/>
                  <a:pt x="2392" y="1943"/>
                </a:cubicBezTo>
                <a:cubicBezTo>
                  <a:pt x="2725" y="2174"/>
                  <a:pt x="2383" y="3346"/>
                  <a:pt x="2368" y="3799"/>
                </a:cubicBezTo>
                <a:cubicBezTo>
                  <a:pt x="2352" y="4339"/>
                  <a:pt x="2437" y="5367"/>
                  <a:pt x="2330" y="5833"/>
                </a:cubicBezTo>
                <a:cubicBezTo>
                  <a:pt x="2235" y="6238"/>
                  <a:pt x="1916" y="6308"/>
                  <a:pt x="1735" y="6618"/>
                </a:cubicBezTo>
                <a:cubicBezTo>
                  <a:pt x="1495" y="7024"/>
                  <a:pt x="1550" y="7288"/>
                  <a:pt x="1541" y="7729"/>
                </a:cubicBezTo>
                <a:cubicBezTo>
                  <a:pt x="1534" y="8188"/>
                  <a:pt x="1613" y="8140"/>
                  <a:pt x="1500" y="8593"/>
                </a:cubicBezTo>
                <a:cubicBezTo>
                  <a:pt x="1400" y="9001"/>
                  <a:pt x="1202" y="9469"/>
                  <a:pt x="1041" y="9857"/>
                </a:cubicBezTo>
                <a:cubicBezTo>
                  <a:pt x="636" y="10828"/>
                  <a:pt x="1" y="12370"/>
                  <a:pt x="730" y="13400"/>
                </a:cubicBezTo>
                <a:cubicBezTo>
                  <a:pt x="945" y="13704"/>
                  <a:pt x="1263" y="13694"/>
                  <a:pt x="1383" y="14123"/>
                </a:cubicBezTo>
                <a:cubicBezTo>
                  <a:pt x="1542" y="14693"/>
                  <a:pt x="1265" y="15631"/>
                  <a:pt x="1321" y="16259"/>
                </a:cubicBezTo>
                <a:cubicBezTo>
                  <a:pt x="1431" y="17521"/>
                  <a:pt x="2065" y="19116"/>
                  <a:pt x="3121" y="19116"/>
                </a:cubicBezTo>
                <a:cubicBezTo>
                  <a:pt x="3203" y="19116"/>
                  <a:pt x="3287" y="19107"/>
                  <a:pt x="3374" y="19086"/>
                </a:cubicBezTo>
                <a:cubicBezTo>
                  <a:pt x="3844" y="18978"/>
                  <a:pt x="4410" y="18505"/>
                  <a:pt x="4676" y="17979"/>
                </a:cubicBezTo>
                <a:cubicBezTo>
                  <a:pt x="4980" y="17375"/>
                  <a:pt x="4822" y="16846"/>
                  <a:pt x="4920" y="16196"/>
                </a:cubicBezTo>
                <a:cubicBezTo>
                  <a:pt x="5179" y="14493"/>
                  <a:pt x="5691" y="12963"/>
                  <a:pt x="5381" y="11126"/>
                </a:cubicBezTo>
                <a:cubicBezTo>
                  <a:pt x="5217" y="10162"/>
                  <a:pt x="4981" y="9742"/>
                  <a:pt x="5086" y="8755"/>
                </a:cubicBezTo>
                <a:cubicBezTo>
                  <a:pt x="5209" y="7604"/>
                  <a:pt x="4674" y="7532"/>
                  <a:pt x="4375" y="6608"/>
                </a:cubicBezTo>
                <a:cubicBezTo>
                  <a:pt x="4090" y="5726"/>
                  <a:pt x="4526" y="4744"/>
                  <a:pt x="4275" y="3875"/>
                </a:cubicBezTo>
                <a:cubicBezTo>
                  <a:pt x="4088" y="3225"/>
                  <a:pt x="3709" y="3035"/>
                  <a:pt x="3681" y="2262"/>
                </a:cubicBezTo>
                <a:cubicBezTo>
                  <a:pt x="3659" y="1681"/>
                  <a:pt x="3879" y="988"/>
                  <a:pt x="3639" y="444"/>
                </a:cubicBezTo>
                <a:cubicBezTo>
                  <a:pt x="3522" y="179"/>
                  <a:pt x="3320" y="1"/>
                  <a:pt x="3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8686987" y="4048165"/>
            <a:ext cx="311713" cy="778325"/>
          </a:xfrm>
          <a:custGeom>
            <a:avLst/>
            <a:gdLst/>
            <a:ahLst/>
            <a:cxnLst/>
            <a:rect l="l" t="t" r="r" b="b"/>
            <a:pathLst>
              <a:path w="4399" h="12131" extrusionOk="0">
                <a:moveTo>
                  <a:pt x="3239" y="1"/>
                </a:moveTo>
                <a:cubicBezTo>
                  <a:pt x="3189" y="599"/>
                  <a:pt x="3140" y="1200"/>
                  <a:pt x="3189" y="1822"/>
                </a:cubicBezTo>
                <a:cubicBezTo>
                  <a:pt x="3381" y="4317"/>
                  <a:pt x="2854" y="7491"/>
                  <a:pt x="755" y="8174"/>
                </a:cubicBezTo>
                <a:cubicBezTo>
                  <a:pt x="623" y="8217"/>
                  <a:pt x="485" y="8238"/>
                  <a:pt x="348" y="8238"/>
                </a:cubicBezTo>
                <a:cubicBezTo>
                  <a:pt x="263" y="8238"/>
                  <a:pt x="179" y="8230"/>
                  <a:pt x="96" y="8214"/>
                </a:cubicBezTo>
                <a:cubicBezTo>
                  <a:pt x="54" y="8588"/>
                  <a:pt x="1" y="8967"/>
                  <a:pt x="30" y="9272"/>
                </a:cubicBezTo>
                <a:cubicBezTo>
                  <a:pt x="140" y="10535"/>
                  <a:pt x="773" y="12130"/>
                  <a:pt x="1830" y="12130"/>
                </a:cubicBezTo>
                <a:cubicBezTo>
                  <a:pt x="1912" y="12130"/>
                  <a:pt x="1996" y="12121"/>
                  <a:pt x="2083" y="12101"/>
                </a:cubicBezTo>
                <a:cubicBezTo>
                  <a:pt x="2553" y="11992"/>
                  <a:pt x="3118" y="11518"/>
                  <a:pt x="3384" y="10992"/>
                </a:cubicBezTo>
                <a:cubicBezTo>
                  <a:pt x="3689" y="10389"/>
                  <a:pt x="3530" y="9859"/>
                  <a:pt x="3628" y="9209"/>
                </a:cubicBezTo>
                <a:cubicBezTo>
                  <a:pt x="3888" y="7506"/>
                  <a:pt x="4399" y="5977"/>
                  <a:pt x="4090" y="4139"/>
                </a:cubicBezTo>
                <a:cubicBezTo>
                  <a:pt x="3925" y="3175"/>
                  <a:pt x="3689" y="2755"/>
                  <a:pt x="3794" y="1768"/>
                </a:cubicBezTo>
                <a:cubicBezTo>
                  <a:pt x="3898" y="799"/>
                  <a:pt x="3535" y="593"/>
                  <a:pt x="32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7811192" y="3479181"/>
            <a:ext cx="403264" cy="1226547"/>
          </a:xfrm>
          <a:custGeom>
            <a:avLst/>
            <a:gdLst/>
            <a:ahLst/>
            <a:cxnLst/>
            <a:rect l="l" t="t" r="r" b="b"/>
            <a:pathLst>
              <a:path w="5691" h="19117" extrusionOk="0">
                <a:moveTo>
                  <a:pt x="3141" y="1"/>
                </a:moveTo>
                <a:cubicBezTo>
                  <a:pt x="2975" y="1"/>
                  <a:pt x="2830" y="156"/>
                  <a:pt x="2798" y="541"/>
                </a:cubicBezTo>
                <a:lnTo>
                  <a:pt x="2680" y="541"/>
                </a:lnTo>
                <a:cubicBezTo>
                  <a:pt x="2350" y="778"/>
                  <a:pt x="2617" y="1548"/>
                  <a:pt x="2391" y="1942"/>
                </a:cubicBezTo>
                <a:cubicBezTo>
                  <a:pt x="2724" y="2173"/>
                  <a:pt x="2382" y="3346"/>
                  <a:pt x="2368" y="3798"/>
                </a:cubicBezTo>
                <a:cubicBezTo>
                  <a:pt x="2351" y="4338"/>
                  <a:pt x="2436" y="5366"/>
                  <a:pt x="2329" y="5833"/>
                </a:cubicBezTo>
                <a:cubicBezTo>
                  <a:pt x="2234" y="6238"/>
                  <a:pt x="1915" y="6306"/>
                  <a:pt x="1734" y="6617"/>
                </a:cubicBezTo>
                <a:cubicBezTo>
                  <a:pt x="1494" y="7024"/>
                  <a:pt x="1550" y="7287"/>
                  <a:pt x="1541" y="7727"/>
                </a:cubicBezTo>
                <a:cubicBezTo>
                  <a:pt x="1533" y="8188"/>
                  <a:pt x="1612" y="8139"/>
                  <a:pt x="1500" y="8593"/>
                </a:cubicBezTo>
                <a:cubicBezTo>
                  <a:pt x="1399" y="9001"/>
                  <a:pt x="1202" y="9469"/>
                  <a:pt x="1041" y="9856"/>
                </a:cubicBezTo>
                <a:cubicBezTo>
                  <a:pt x="635" y="10828"/>
                  <a:pt x="0" y="12370"/>
                  <a:pt x="729" y="13399"/>
                </a:cubicBezTo>
                <a:cubicBezTo>
                  <a:pt x="944" y="13703"/>
                  <a:pt x="1262" y="13693"/>
                  <a:pt x="1383" y="14123"/>
                </a:cubicBezTo>
                <a:cubicBezTo>
                  <a:pt x="1542" y="14693"/>
                  <a:pt x="1265" y="15631"/>
                  <a:pt x="1320" y="16258"/>
                </a:cubicBezTo>
                <a:cubicBezTo>
                  <a:pt x="1431" y="17521"/>
                  <a:pt x="2064" y="19116"/>
                  <a:pt x="3120" y="19116"/>
                </a:cubicBezTo>
                <a:cubicBezTo>
                  <a:pt x="3202" y="19116"/>
                  <a:pt x="3287" y="19106"/>
                  <a:pt x="3374" y="19086"/>
                </a:cubicBezTo>
                <a:cubicBezTo>
                  <a:pt x="3843" y="18978"/>
                  <a:pt x="4409" y="18504"/>
                  <a:pt x="4675" y="17979"/>
                </a:cubicBezTo>
                <a:cubicBezTo>
                  <a:pt x="4979" y="17375"/>
                  <a:pt x="4821" y="16845"/>
                  <a:pt x="4920" y="16196"/>
                </a:cubicBezTo>
                <a:cubicBezTo>
                  <a:pt x="5178" y="14493"/>
                  <a:pt x="5690" y="12962"/>
                  <a:pt x="5380" y="11125"/>
                </a:cubicBezTo>
                <a:cubicBezTo>
                  <a:pt x="5217" y="10161"/>
                  <a:pt x="4979" y="9740"/>
                  <a:pt x="5086" y="8754"/>
                </a:cubicBezTo>
                <a:cubicBezTo>
                  <a:pt x="5209" y="7603"/>
                  <a:pt x="4673" y="7530"/>
                  <a:pt x="4374" y="6607"/>
                </a:cubicBezTo>
                <a:cubicBezTo>
                  <a:pt x="4089" y="5724"/>
                  <a:pt x="4526" y="4743"/>
                  <a:pt x="4275" y="3875"/>
                </a:cubicBezTo>
                <a:cubicBezTo>
                  <a:pt x="4087" y="3225"/>
                  <a:pt x="3709" y="3035"/>
                  <a:pt x="3681" y="2262"/>
                </a:cubicBezTo>
                <a:cubicBezTo>
                  <a:pt x="3659" y="1681"/>
                  <a:pt x="3878" y="986"/>
                  <a:pt x="3639" y="444"/>
                </a:cubicBezTo>
                <a:cubicBezTo>
                  <a:pt x="3522" y="178"/>
                  <a:pt x="3319" y="1"/>
                  <a:pt x="3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7902813" y="3926817"/>
            <a:ext cx="311642" cy="778261"/>
          </a:xfrm>
          <a:custGeom>
            <a:avLst/>
            <a:gdLst/>
            <a:ahLst/>
            <a:cxnLst/>
            <a:rect l="l" t="t" r="r" b="b"/>
            <a:pathLst>
              <a:path w="4398" h="12130" extrusionOk="0">
                <a:moveTo>
                  <a:pt x="3238" y="1"/>
                </a:moveTo>
                <a:cubicBezTo>
                  <a:pt x="3187" y="598"/>
                  <a:pt x="3138" y="1199"/>
                  <a:pt x="3187" y="1822"/>
                </a:cubicBezTo>
                <a:cubicBezTo>
                  <a:pt x="3380" y="4316"/>
                  <a:pt x="2852" y="7489"/>
                  <a:pt x="753" y="8173"/>
                </a:cubicBezTo>
                <a:cubicBezTo>
                  <a:pt x="622" y="8216"/>
                  <a:pt x="484" y="8238"/>
                  <a:pt x="346" y="8238"/>
                </a:cubicBezTo>
                <a:cubicBezTo>
                  <a:pt x="262" y="8238"/>
                  <a:pt x="177" y="8230"/>
                  <a:pt x="94" y="8214"/>
                </a:cubicBezTo>
                <a:cubicBezTo>
                  <a:pt x="52" y="8587"/>
                  <a:pt x="0" y="8966"/>
                  <a:pt x="28" y="9270"/>
                </a:cubicBezTo>
                <a:cubicBezTo>
                  <a:pt x="139" y="10534"/>
                  <a:pt x="772" y="12130"/>
                  <a:pt x="1829" y="12130"/>
                </a:cubicBezTo>
                <a:cubicBezTo>
                  <a:pt x="1911" y="12130"/>
                  <a:pt x="1995" y="12120"/>
                  <a:pt x="2082" y="12100"/>
                </a:cubicBezTo>
                <a:cubicBezTo>
                  <a:pt x="2551" y="11991"/>
                  <a:pt x="3116" y="11517"/>
                  <a:pt x="3382" y="10992"/>
                </a:cubicBezTo>
                <a:cubicBezTo>
                  <a:pt x="3687" y="10388"/>
                  <a:pt x="3528" y="9858"/>
                  <a:pt x="3627" y="9209"/>
                </a:cubicBezTo>
                <a:cubicBezTo>
                  <a:pt x="3886" y="7506"/>
                  <a:pt x="4397" y="5976"/>
                  <a:pt x="4088" y="4139"/>
                </a:cubicBezTo>
                <a:cubicBezTo>
                  <a:pt x="3924" y="3174"/>
                  <a:pt x="3686" y="2753"/>
                  <a:pt x="3793" y="1767"/>
                </a:cubicBezTo>
                <a:cubicBezTo>
                  <a:pt x="3896" y="798"/>
                  <a:pt x="3534" y="591"/>
                  <a:pt x="3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8019236" y="4679207"/>
            <a:ext cx="32596" cy="212883"/>
          </a:xfrm>
          <a:custGeom>
            <a:avLst/>
            <a:gdLst/>
            <a:ahLst/>
            <a:cxnLst/>
            <a:rect l="l" t="t" r="r" b="b"/>
            <a:pathLst>
              <a:path w="460" h="3318" extrusionOk="0">
                <a:moveTo>
                  <a:pt x="0" y="0"/>
                </a:moveTo>
                <a:lnTo>
                  <a:pt x="0" y="3317"/>
                </a:lnTo>
                <a:lnTo>
                  <a:pt x="460" y="3317"/>
                </a:lnTo>
                <a:lnTo>
                  <a:pt x="4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8135054" y="4009670"/>
            <a:ext cx="288967" cy="788783"/>
          </a:xfrm>
          <a:custGeom>
            <a:avLst/>
            <a:gdLst/>
            <a:ahLst/>
            <a:cxnLst/>
            <a:rect l="l" t="t" r="r" b="b"/>
            <a:pathLst>
              <a:path w="4078" h="12294" extrusionOk="0">
                <a:moveTo>
                  <a:pt x="2251" y="0"/>
                </a:moveTo>
                <a:cubicBezTo>
                  <a:pt x="2131" y="0"/>
                  <a:pt x="2027" y="101"/>
                  <a:pt x="2004" y="350"/>
                </a:cubicBezTo>
                <a:lnTo>
                  <a:pt x="1919" y="350"/>
                </a:lnTo>
                <a:cubicBezTo>
                  <a:pt x="1684" y="501"/>
                  <a:pt x="1875" y="997"/>
                  <a:pt x="1713" y="1249"/>
                </a:cubicBezTo>
                <a:cubicBezTo>
                  <a:pt x="1953" y="1399"/>
                  <a:pt x="1707" y="2153"/>
                  <a:pt x="1698" y="2443"/>
                </a:cubicBezTo>
                <a:cubicBezTo>
                  <a:pt x="1685" y="2790"/>
                  <a:pt x="1746" y="3451"/>
                  <a:pt x="1669" y="3752"/>
                </a:cubicBezTo>
                <a:cubicBezTo>
                  <a:pt x="1601" y="4012"/>
                  <a:pt x="1372" y="4057"/>
                  <a:pt x="1243" y="4256"/>
                </a:cubicBezTo>
                <a:cubicBezTo>
                  <a:pt x="1070" y="4518"/>
                  <a:pt x="1111" y="4687"/>
                  <a:pt x="1105" y="4971"/>
                </a:cubicBezTo>
                <a:cubicBezTo>
                  <a:pt x="1098" y="5267"/>
                  <a:pt x="1155" y="5236"/>
                  <a:pt x="1075" y="5527"/>
                </a:cubicBezTo>
                <a:cubicBezTo>
                  <a:pt x="1003" y="5789"/>
                  <a:pt x="861" y="6090"/>
                  <a:pt x="746" y="6339"/>
                </a:cubicBezTo>
                <a:cubicBezTo>
                  <a:pt x="456" y="6964"/>
                  <a:pt x="0" y="7956"/>
                  <a:pt x="523" y="8618"/>
                </a:cubicBezTo>
                <a:cubicBezTo>
                  <a:pt x="677" y="8813"/>
                  <a:pt x="905" y="8807"/>
                  <a:pt x="991" y="9084"/>
                </a:cubicBezTo>
                <a:cubicBezTo>
                  <a:pt x="1106" y="9450"/>
                  <a:pt x="907" y="10053"/>
                  <a:pt x="947" y="10456"/>
                </a:cubicBezTo>
                <a:cubicBezTo>
                  <a:pt x="1025" y="11268"/>
                  <a:pt x="1479" y="12294"/>
                  <a:pt x="2236" y="12294"/>
                </a:cubicBezTo>
                <a:cubicBezTo>
                  <a:pt x="2294" y="12294"/>
                  <a:pt x="2355" y="12288"/>
                  <a:pt x="2417" y="12275"/>
                </a:cubicBezTo>
                <a:cubicBezTo>
                  <a:pt x="2754" y="12205"/>
                  <a:pt x="3159" y="11901"/>
                  <a:pt x="3350" y="11563"/>
                </a:cubicBezTo>
                <a:cubicBezTo>
                  <a:pt x="3569" y="11174"/>
                  <a:pt x="3454" y="10834"/>
                  <a:pt x="3525" y="10415"/>
                </a:cubicBezTo>
                <a:cubicBezTo>
                  <a:pt x="3710" y="9321"/>
                  <a:pt x="4077" y="8337"/>
                  <a:pt x="3855" y="7155"/>
                </a:cubicBezTo>
                <a:cubicBezTo>
                  <a:pt x="3738" y="6536"/>
                  <a:pt x="3569" y="6266"/>
                  <a:pt x="3644" y="5631"/>
                </a:cubicBezTo>
                <a:cubicBezTo>
                  <a:pt x="3733" y="4890"/>
                  <a:pt x="3349" y="4844"/>
                  <a:pt x="3135" y="4250"/>
                </a:cubicBezTo>
                <a:cubicBezTo>
                  <a:pt x="2931" y="3683"/>
                  <a:pt x="3243" y="3050"/>
                  <a:pt x="3063" y="2493"/>
                </a:cubicBezTo>
                <a:cubicBezTo>
                  <a:pt x="2929" y="2074"/>
                  <a:pt x="2658" y="1953"/>
                  <a:pt x="2637" y="1455"/>
                </a:cubicBezTo>
                <a:cubicBezTo>
                  <a:pt x="2621" y="1082"/>
                  <a:pt x="2780" y="636"/>
                  <a:pt x="2607" y="286"/>
                </a:cubicBezTo>
                <a:cubicBezTo>
                  <a:pt x="2524" y="115"/>
                  <a:pt x="2378" y="0"/>
                  <a:pt x="2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8200670" y="4297614"/>
            <a:ext cx="223351" cy="500512"/>
          </a:xfrm>
          <a:custGeom>
            <a:avLst/>
            <a:gdLst/>
            <a:ahLst/>
            <a:cxnLst/>
            <a:rect l="l" t="t" r="r" b="b"/>
            <a:pathLst>
              <a:path w="3152" h="7801" extrusionOk="0">
                <a:moveTo>
                  <a:pt x="2321" y="0"/>
                </a:moveTo>
                <a:cubicBezTo>
                  <a:pt x="2284" y="384"/>
                  <a:pt x="2249" y="771"/>
                  <a:pt x="2284" y="1171"/>
                </a:cubicBezTo>
                <a:cubicBezTo>
                  <a:pt x="2422" y="2776"/>
                  <a:pt x="2045" y="4817"/>
                  <a:pt x="542" y="5256"/>
                </a:cubicBezTo>
                <a:cubicBezTo>
                  <a:pt x="446" y="5284"/>
                  <a:pt x="347" y="5298"/>
                  <a:pt x="248" y="5298"/>
                </a:cubicBezTo>
                <a:cubicBezTo>
                  <a:pt x="188" y="5298"/>
                  <a:pt x="128" y="5293"/>
                  <a:pt x="68" y="5283"/>
                </a:cubicBezTo>
                <a:cubicBezTo>
                  <a:pt x="38" y="5522"/>
                  <a:pt x="1" y="5765"/>
                  <a:pt x="21" y="5963"/>
                </a:cubicBezTo>
                <a:cubicBezTo>
                  <a:pt x="100" y="6775"/>
                  <a:pt x="553" y="7800"/>
                  <a:pt x="1310" y="7800"/>
                </a:cubicBezTo>
                <a:cubicBezTo>
                  <a:pt x="1369" y="7800"/>
                  <a:pt x="1430" y="7794"/>
                  <a:pt x="1493" y="7781"/>
                </a:cubicBezTo>
                <a:cubicBezTo>
                  <a:pt x="1828" y="7712"/>
                  <a:pt x="2233" y="7407"/>
                  <a:pt x="2424" y="7069"/>
                </a:cubicBezTo>
                <a:cubicBezTo>
                  <a:pt x="2643" y="6680"/>
                  <a:pt x="2528" y="6339"/>
                  <a:pt x="2599" y="5922"/>
                </a:cubicBezTo>
                <a:cubicBezTo>
                  <a:pt x="2784" y="4826"/>
                  <a:pt x="3151" y="3843"/>
                  <a:pt x="2929" y="2661"/>
                </a:cubicBezTo>
                <a:cubicBezTo>
                  <a:pt x="2812" y="2042"/>
                  <a:pt x="2643" y="1771"/>
                  <a:pt x="2718" y="1137"/>
                </a:cubicBezTo>
                <a:cubicBezTo>
                  <a:pt x="2793" y="514"/>
                  <a:pt x="2533" y="381"/>
                  <a:pt x="2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7023585" y="4758764"/>
            <a:ext cx="23313" cy="136917"/>
          </a:xfrm>
          <a:custGeom>
            <a:avLst/>
            <a:gdLst/>
            <a:ahLst/>
            <a:cxnLst/>
            <a:rect l="l" t="t" r="r" b="b"/>
            <a:pathLst>
              <a:path w="329" h="2134" extrusionOk="0">
                <a:moveTo>
                  <a:pt x="1" y="0"/>
                </a:moveTo>
                <a:lnTo>
                  <a:pt x="1" y="2134"/>
                </a:lnTo>
                <a:lnTo>
                  <a:pt x="329" y="2134"/>
                </a:lnTo>
                <a:lnTo>
                  <a:pt x="3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3"/>
          <p:cNvGrpSpPr/>
          <p:nvPr/>
        </p:nvGrpSpPr>
        <p:grpSpPr>
          <a:xfrm>
            <a:off x="5402758" y="4470018"/>
            <a:ext cx="3829074" cy="605178"/>
            <a:chOff x="5624600" y="4561796"/>
            <a:chExt cx="3676499" cy="581902"/>
          </a:xfrm>
        </p:grpSpPr>
        <p:sp>
          <p:nvSpPr>
            <p:cNvPr id="607" name="Google Shape;607;p33"/>
            <p:cNvSpPr/>
            <p:nvPr/>
          </p:nvSpPr>
          <p:spPr>
            <a:xfrm>
              <a:off x="5624600" y="4561796"/>
              <a:ext cx="670477" cy="508083"/>
            </a:xfrm>
            <a:custGeom>
              <a:avLst/>
              <a:gdLst/>
              <a:ahLst/>
              <a:cxnLst/>
              <a:rect l="l" t="t" r="r" b="b"/>
              <a:pathLst>
                <a:path w="9462" h="7919" extrusionOk="0">
                  <a:moveTo>
                    <a:pt x="5400" y="0"/>
                  </a:moveTo>
                  <a:cubicBezTo>
                    <a:pt x="5161" y="0"/>
                    <a:pt x="4922" y="29"/>
                    <a:pt x="4697" y="96"/>
                  </a:cubicBezTo>
                  <a:cubicBezTo>
                    <a:pt x="4408" y="181"/>
                    <a:pt x="4064" y="359"/>
                    <a:pt x="3819" y="450"/>
                  </a:cubicBezTo>
                  <a:lnTo>
                    <a:pt x="4005" y="316"/>
                  </a:lnTo>
                  <a:cubicBezTo>
                    <a:pt x="3985" y="315"/>
                    <a:pt x="3966" y="315"/>
                    <a:pt x="3948" y="315"/>
                  </a:cubicBezTo>
                  <a:cubicBezTo>
                    <a:pt x="3071" y="315"/>
                    <a:pt x="2898" y="1391"/>
                    <a:pt x="2480" y="1878"/>
                  </a:cubicBezTo>
                  <a:cubicBezTo>
                    <a:pt x="2193" y="2212"/>
                    <a:pt x="2018" y="2370"/>
                    <a:pt x="1876" y="2831"/>
                  </a:cubicBezTo>
                  <a:cubicBezTo>
                    <a:pt x="1743" y="3254"/>
                    <a:pt x="1618" y="3647"/>
                    <a:pt x="1319" y="3993"/>
                  </a:cubicBezTo>
                  <a:cubicBezTo>
                    <a:pt x="891" y="4490"/>
                    <a:pt x="1" y="4660"/>
                    <a:pt x="24" y="5410"/>
                  </a:cubicBezTo>
                  <a:cubicBezTo>
                    <a:pt x="35" y="5817"/>
                    <a:pt x="171" y="6169"/>
                    <a:pt x="127" y="6606"/>
                  </a:cubicBezTo>
                  <a:cubicBezTo>
                    <a:pt x="92" y="6938"/>
                    <a:pt x="95" y="7309"/>
                    <a:pt x="31" y="7620"/>
                  </a:cubicBezTo>
                  <a:cubicBezTo>
                    <a:pt x="200" y="7628"/>
                    <a:pt x="371" y="7631"/>
                    <a:pt x="541" y="7631"/>
                  </a:cubicBezTo>
                  <a:cubicBezTo>
                    <a:pt x="981" y="7631"/>
                    <a:pt x="1422" y="7611"/>
                    <a:pt x="1862" y="7611"/>
                  </a:cubicBezTo>
                  <a:cubicBezTo>
                    <a:pt x="2036" y="7611"/>
                    <a:pt x="2210" y="7614"/>
                    <a:pt x="2384" y="7623"/>
                  </a:cubicBezTo>
                  <a:cubicBezTo>
                    <a:pt x="3304" y="7672"/>
                    <a:pt x="4182" y="7891"/>
                    <a:pt x="5109" y="7891"/>
                  </a:cubicBezTo>
                  <a:cubicBezTo>
                    <a:pt x="5112" y="7891"/>
                    <a:pt x="5114" y="7891"/>
                    <a:pt x="5116" y="7891"/>
                  </a:cubicBezTo>
                  <a:cubicBezTo>
                    <a:pt x="5128" y="7891"/>
                    <a:pt x="5140" y="7891"/>
                    <a:pt x="5152" y="7891"/>
                  </a:cubicBezTo>
                  <a:cubicBezTo>
                    <a:pt x="6075" y="7891"/>
                    <a:pt x="7007" y="7918"/>
                    <a:pt x="7935" y="7918"/>
                  </a:cubicBezTo>
                  <a:cubicBezTo>
                    <a:pt x="8446" y="7918"/>
                    <a:pt x="8955" y="7910"/>
                    <a:pt x="9461" y="7885"/>
                  </a:cubicBezTo>
                  <a:cubicBezTo>
                    <a:pt x="9460" y="7341"/>
                    <a:pt x="9312" y="6798"/>
                    <a:pt x="9330" y="6243"/>
                  </a:cubicBezTo>
                  <a:cubicBezTo>
                    <a:pt x="9351" y="5516"/>
                    <a:pt x="9340" y="5238"/>
                    <a:pt x="8958" y="4614"/>
                  </a:cubicBezTo>
                  <a:cubicBezTo>
                    <a:pt x="8696" y="4185"/>
                    <a:pt x="9007" y="3959"/>
                    <a:pt x="8870" y="3551"/>
                  </a:cubicBezTo>
                  <a:cubicBezTo>
                    <a:pt x="8723" y="3113"/>
                    <a:pt x="8260" y="3271"/>
                    <a:pt x="8228" y="2745"/>
                  </a:cubicBezTo>
                  <a:cubicBezTo>
                    <a:pt x="8200" y="2244"/>
                    <a:pt x="8421" y="1898"/>
                    <a:pt x="8112" y="1425"/>
                  </a:cubicBezTo>
                  <a:cubicBezTo>
                    <a:pt x="7803" y="949"/>
                    <a:pt x="7452" y="1054"/>
                    <a:pt x="7061" y="795"/>
                  </a:cubicBezTo>
                  <a:cubicBezTo>
                    <a:pt x="6624" y="503"/>
                    <a:pt x="6567" y="161"/>
                    <a:pt x="5959" y="51"/>
                  </a:cubicBezTo>
                  <a:cubicBezTo>
                    <a:pt x="5777" y="18"/>
                    <a:pt x="5588" y="0"/>
                    <a:pt x="54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6383225" y="4589898"/>
              <a:ext cx="597633" cy="514114"/>
            </a:xfrm>
            <a:custGeom>
              <a:avLst/>
              <a:gdLst/>
              <a:ahLst/>
              <a:cxnLst/>
              <a:rect l="l" t="t" r="r" b="b"/>
              <a:pathLst>
                <a:path w="8434" h="8013" extrusionOk="0">
                  <a:moveTo>
                    <a:pt x="4414" y="0"/>
                  </a:moveTo>
                  <a:cubicBezTo>
                    <a:pt x="3994" y="0"/>
                    <a:pt x="3451" y="37"/>
                    <a:pt x="3170" y="196"/>
                  </a:cubicBezTo>
                  <a:cubicBezTo>
                    <a:pt x="3193" y="195"/>
                    <a:pt x="3218" y="189"/>
                    <a:pt x="3241" y="189"/>
                  </a:cubicBezTo>
                  <a:cubicBezTo>
                    <a:pt x="3246" y="189"/>
                    <a:pt x="3250" y="189"/>
                    <a:pt x="3254" y="190"/>
                  </a:cubicBezTo>
                  <a:lnTo>
                    <a:pt x="3023" y="322"/>
                  </a:lnTo>
                  <a:cubicBezTo>
                    <a:pt x="3055" y="273"/>
                    <a:pt x="3107" y="233"/>
                    <a:pt x="3170" y="196"/>
                  </a:cubicBezTo>
                  <a:lnTo>
                    <a:pt x="3170" y="196"/>
                  </a:lnTo>
                  <a:cubicBezTo>
                    <a:pt x="2612" y="223"/>
                    <a:pt x="1888" y="1010"/>
                    <a:pt x="1574" y="1375"/>
                  </a:cubicBezTo>
                  <a:cubicBezTo>
                    <a:pt x="1000" y="2043"/>
                    <a:pt x="746" y="2898"/>
                    <a:pt x="581" y="3733"/>
                  </a:cubicBezTo>
                  <a:cubicBezTo>
                    <a:pt x="330" y="5010"/>
                    <a:pt x="1" y="6462"/>
                    <a:pt x="111" y="7757"/>
                  </a:cubicBezTo>
                  <a:cubicBezTo>
                    <a:pt x="676" y="7749"/>
                    <a:pt x="1243" y="7734"/>
                    <a:pt x="1810" y="7734"/>
                  </a:cubicBezTo>
                  <a:cubicBezTo>
                    <a:pt x="2528" y="7734"/>
                    <a:pt x="3246" y="7758"/>
                    <a:pt x="3957" y="7851"/>
                  </a:cubicBezTo>
                  <a:cubicBezTo>
                    <a:pt x="4253" y="7889"/>
                    <a:pt x="4553" y="7900"/>
                    <a:pt x="4855" y="7900"/>
                  </a:cubicBezTo>
                  <a:cubicBezTo>
                    <a:pt x="5274" y="7900"/>
                    <a:pt x="5696" y="7879"/>
                    <a:pt x="6114" y="7879"/>
                  </a:cubicBezTo>
                  <a:cubicBezTo>
                    <a:pt x="6575" y="7879"/>
                    <a:pt x="7030" y="7904"/>
                    <a:pt x="7470" y="8013"/>
                  </a:cubicBezTo>
                  <a:cubicBezTo>
                    <a:pt x="7441" y="7053"/>
                    <a:pt x="7282" y="6124"/>
                    <a:pt x="7281" y="5150"/>
                  </a:cubicBezTo>
                  <a:cubicBezTo>
                    <a:pt x="7281" y="4756"/>
                    <a:pt x="7242" y="4365"/>
                    <a:pt x="7650" y="4139"/>
                  </a:cubicBezTo>
                  <a:cubicBezTo>
                    <a:pt x="8094" y="3895"/>
                    <a:pt x="8359" y="4163"/>
                    <a:pt x="8394" y="3555"/>
                  </a:cubicBezTo>
                  <a:cubicBezTo>
                    <a:pt x="8434" y="2858"/>
                    <a:pt x="7884" y="1854"/>
                    <a:pt x="7456" y="1297"/>
                  </a:cubicBezTo>
                  <a:cubicBezTo>
                    <a:pt x="6827" y="476"/>
                    <a:pt x="5880" y="76"/>
                    <a:pt x="4830" y="12"/>
                  </a:cubicBezTo>
                  <a:cubicBezTo>
                    <a:pt x="4726" y="6"/>
                    <a:pt x="4579" y="0"/>
                    <a:pt x="4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6457083" y="4643249"/>
              <a:ext cx="2844017" cy="500449"/>
            </a:xfrm>
            <a:custGeom>
              <a:avLst/>
              <a:gdLst/>
              <a:ahLst/>
              <a:cxnLst/>
              <a:rect l="l" t="t" r="r" b="b"/>
              <a:pathLst>
                <a:path w="23674" h="5708" extrusionOk="0">
                  <a:moveTo>
                    <a:pt x="7275" y="1"/>
                  </a:moveTo>
                  <a:cubicBezTo>
                    <a:pt x="7194" y="1"/>
                    <a:pt x="7112" y="5"/>
                    <a:pt x="7031" y="15"/>
                  </a:cubicBezTo>
                  <a:lnTo>
                    <a:pt x="7372" y="15"/>
                  </a:lnTo>
                  <a:cubicBezTo>
                    <a:pt x="6221" y="15"/>
                    <a:pt x="5274" y="85"/>
                    <a:pt x="4201" y="573"/>
                  </a:cubicBezTo>
                  <a:cubicBezTo>
                    <a:pt x="3220" y="1017"/>
                    <a:pt x="2985" y="1794"/>
                    <a:pt x="2264" y="2518"/>
                  </a:cubicBezTo>
                  <a:cubicBezTo>
                    <a:pt x="1756" y="3026"/>
                    <a:pt x="546" y="2705"/>
                    <a:pt x="238" y="3170"/>
                  </a:cubicBezTo>
                  <a:cubicBezTo>
                    <a:pt x="0" y="3531"/>
                    <a:pt x="121" y="4866"/>
                    <a:pt x="269" y="5707"/>
                  </a:cubicBezTo>
                  <a:lnTo>
                    <a:pt x="22843" y="5707"/>
                  </a:lnTo>
                  <a:cubicBezTo>
                    <a:pt x="22844" y="5587"/>
                    <a:pt x="22855" y="5467"/>
                    <a:pt x="22876" y="5347"/>
                  </a:cubicBezTo>
                  <a:cubicBezTo>
                    <a:pt x="22968" y="4824"/>
                    <a:pt x="23674" y="4773"/>
                    <a:pt x="23461" y="4378"/>
                  </a:cubicBezTo>
                  <a:cubicBezTo>
                    <a:pt x="23356" y="4184"/>
                    <a:pt x="23160" y="4125"/>
                    <a:pt x="22940" y="4125"/>
                  </a:cubicBezTo>
                  <a:cubicBezTo>
                    <a:pt x="22627" y="4125"/>
                    <a:pt x="22264" y="4244"/>
                    <a:pt x="22047" y="4259"/>
                  </a:cubicBezTo>
                  <a:cubicBezTo>
                    <a:pt x="21864" y="4271"/>
                    <a:pt x="21674" y="4279"/>
                    <a:pt x="21483" y="4279"/>
                  </a:cubicBezTo>
                  <a:cubicBezTo>
                    <a:pt x="21110" y="4279"/>
                    <a:pt x="20733" y="4247"/>
                    <a:pt x="20389" y="4150"/>
                  </a:cubicBezTo>
                  <a:cubicBezTo>
                    <a:pt x="19500" y="3896"/>
                    <a:pt x="18860" y="3099"/>
                    <a:pt x="17952" y="2951"/>
                  </a:cubicBezTo>
                  <a:cubicBezTo>
                    <a:pt x="17688" y="2908"/>
                    <a:pt x="17434" y="2891"/>
                    <a:pt x="17185" y="2891"/>
                  </a:cubicBezTo>
                  <a:cubicBezTo>
                    <a:pt x="16511" y="2891"/>
                    <a:pt x="15873" y="3013"/>
                    <a:pt x="15173" y="3062"/>
                  </a:cubicBezTo>
                  <a:cubicBezTo>
                    <a:pt x="15110" y="3066"/>
                    <a:pt x="15047" y="3068"/>
                    <a:pt x="14984" y="3068"/>
                  </a:cubicBezTo>
                  <a:cubicBezTo>
                    <a:pt x="14239" y="3068"/>
                    <a:pt x="13511" y="2790"/>
                    <a:pt x="12748" y="2790"/>
                  </a:cubicBezTo>
                  <a:cubicBezTo>
                    <a:pt x="12743" y="2790"/>
                    <a:pt x="12738" y="2790"/>
                    <a:pt x="12733" y="2790"/>
                  </a:cubicBezTo>
                  <a:cubicBezTo>
                    <a:pt x="12563" y="2790"/>
                    <a:pt x="12403" y="2794"/>
                    <a:pt x="12250" y="2794"/>
                  </a:cubicBezTo>
                  <a:cubicBezTo>
                    <a:pt x="11646" y="2794"/>
                    <a:pt x="11157" y="2739"/>
                    <a:pt x="10675" y="2195"/>
                  </a:cubicBezTo>
                  <a:cubicBezTo>
                    <a:pt x="9823" y="1230"/>
                    <a:pt x="8584" y="1"/>
                    <a:pt x="72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33"/>
          <p:cNvSpPr/>
          <p:nvPr/>
        </p:nvSpPr>
        <p:spPr>
          <a:xfrm>
            <a:off x="6874567" y="3987062"/>
            <a:ext cx="288896" cy="788783"/>
          </a:xfrm>
          <a:custGeom>
            <a:avLst/>
            <a:gdLst/>
            <a:ahLst/>
            <a:cxnLst/>
            <a:rect l="l" t="t" r="r" b="b"/>
            <a:pathLst>
              <a:path w="4077" h="12294" extrusionOk="0">
                <a:moveTo>
                  <a:pt x="2250" y="0"/>
                </a:moveTo>
                <a:cubicBezTo>
                  <a:pt x="2130" y="0"/>
                  <a:pt x="2026" y="100"/>
                  <a:pt x="2003" y="348"/>
                </a:cubicBezTo>
                <a:lnTo>
                  <a:pt x="1919" y="348"/>
                </a:lnTo>
                <a:cubicBezTo>
                  <a:pt x="1683" y="501"/>
                  <a:pt x="1875" y="996"/>
                  <a:pt x="1713" y="1249"/>
                </a:cubicBezTo>
                <a:cubicBezTo>
                  <a:pt x="1951" y="1398"/>
                  <a:pt x="1706" y="2151"/>
                  <a:pt x="1696" y="2443"/>
                </a:cubicBezTo>
                <a:cubicBezTo>
                  <a:pt x="1683" y="2789"/>
                  <a:pt x="1745" y="3451"/>
                  <a:pt x="1669" y="3751"/>
                </a:cubicBezTo>
                <a:cubicBezTo>
                  <a:pt x="1599" y="4012"/>
                  <a:pt x="1372" y="4056"/>
                  <a:pt x="1241" y="4256"/>
                </a:cubicBezTo>
                <a:cubicBezTo>
                  <a:pt x="1069" y="4518"/>
                  <a:pt x="1110" y="4686"/>
                  <a:pt x="1103" y="4970"/>
                </a:cubicBezTo>
                <a:cubicBezTo>
                  <a:pt x="1098" y="5265"/>
                  <a:pt x="1154" y="5235"/>
                  <a:pt x="1075" y="5526"/>
                </a:cubicBezTo>
                <a:cubicBezTo>
                  <a:pt x="1002" y="5788"/>
                  <a:pt x="860" y="6089"/>
                  <a:pt x="745" y="6338"/>
                </a:cubicBezTo>
                <a:cubicBezTo>
                  <a:pt x="455" y="6963"/>
                  <a:pt x="0" y="7955"/>
                  <a:pt x="522" y="8617"/>
                </a:cubicBezTo>
                <a:cubicBezTo>
                  <a:pt x="677" y="8813"/>
                  <a:pt x="904" y="8806"/>
                  <a:pt x="991" y="9082"/>
                </a:cubicBezTo>
                <a:cubicBezTo>
                  <a:pt x="1104" y="9449"/>
                  <a:pt x="906" y="10052"/>
                  <a:pt x="945" y="10456"/>
                </a:cubicBezTo>
                <a:cubicBezTo>
                  <a:pt x="1024" y="11268"/>
                  <a:pt x="1480" y="12293"/>
                  <a:pt x="2236" y="12293"/>
                </a:cubicBezTo>
                <a:cubicBezTo>
                  <a:pt x="2295" y="12293"/>
                  <a:pt x="2355" y="12287"/>
                  <a:pt x="2417" y="12274"/>
                </a:cubicBezTo>
                <a:cubicBezTo>
                  <a:pt x="2753" y="12205"/>
                  <a:pt x="3159" y="11900"/>
                  <a:pt x="3350" y="11561"/>
                </a:cubicBezTo>
                <a:cubicBezTo>
                  <a:pt x="3568" y="11174"/>
                  <a:pt x="3454" y="10832"/>
                  <a:pt x="3525" y="10415"/>
                </a:cubicBezTo>
                <a:cubicBezTo>
                  <a:pt x="3710" y="9321"/>
                  <a:pt x="4077" y="8336"/>
                  <a:pt x="3855" y="7154"/>
                </a:cubicBezTo>
                <a:cubicBezTo>
                  <a:pt x="3738" y="6534"/>
                  <a:pt x="3567" y="6264"/>
                  <a:pt x="3643" y="5629"/>
                </a:cubicBezTo>
                <a:cubicBezTo>
                  <a:pt x="3732" y="4890"/>
                  <a:pt x="3348" y="4842"/>
                  <a:pt x="3133" y="4249"/>
                </a:cubicBezTo>
                <a:cubicBezTo>
                  <a:pt x="2930" y="3682"/>
                  <a:pt x="3242" y="3050"/>
                  <a:pt x="3063" y="2492"/>
                </a:cubicBezTo>
                <a:cubicBezTo>
                  <a:pt x="2928" y="2074"/>
                  <a:pt x="2657" y="1951"/>
                  <a:pt x="2636" y="1455"/>
                </a:cubicBezTo>
                <a:cubicBezTo>
                  <a:pt x="2620" y="1080"/>
                  <a:pt x="2778" y="634"/>
                  <a:pt x="2607" y="285"/>
                </a:cubicBezTo>
                <a:cubicBezTo>
                  <a:pt x="2523" y="115"/>
                  <a:pt x="2378" y="0"/>
                  <a:pt x="2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6940041" y="4274878"/>
            <a:ext cx="223422" cy="500512"/>
          </a:xfrm>
          <a:custGeom>
            <a:avLst/>
            <a:gdLst/>
            <a:ahLst/>
            <a:cxnLst/>
            <a:rect l="l" t="t" r="r" b="b"/>
            <a:pathLst>
              <a:path w="3153" h="7801" extrusionOk="0">
                <a:moveTo>
                  <a:pt x="2322" y="1"/>
                </a:moveTo>
                <a:cubicBezTo>
                  <a:pt x="2286" y="385"/>
                  <a:pt x="2251" y="771"/>
                  <a:pt x="2285" y="1172"/>
                </a:cubicBezTo>
                <a:cubicBezTo>
                  <a:pt x="2423" y="2775"/>
                  <a:pt x="2045" y="4817"/>
                  <a:pt x="541" y="5257"/>
                </a:cubicBezTo>
                <a:cubicBezTo>
                  <a:pt x="446" y="5284"/>
                  <a:pt x="348" y="5298"/>
                  <a:pt x="250" y="5298"/>
                </a:cubicBezTo>
                <a:cubicBezTo>
                  <a:pt x="190" y="5298"/>
                  <a:pt x="130" y="5292"/>
                  <a:pt x="70" y="5282"/>
                </a:cubicBezTo>
                <a:cubicBezTo>
                  <a:pt x="39" y="5523"/>
                  <a:pt x="0" y="5766"/>
                  <a:pt x="21" y="5962"/>
                </a:cubicBezTo>
                <a:cubicBezTo>
                  <a:pt x="100" y="6775"/>
                  <a:pt x="556" y="7801"/>
                  <a:pt x="1312" y="7801"/>
                </a:cubicBezTo>
                <a:cubicBezTo>
                  <a:pt x="1371" y="7801"/>
                  <a:pt x="1431" y="7795"/>
                  <a:pt x="1493" y="7782"/>
                </a:cubicBezTo>
                <a:cubicBezTo>
                  <a:pt x="1829" y="7712"/>
                  <a:pt x="2235" y="7408"/>
                  <a:pt x="2426" y="7069"/>
                </a:cubicBezTo>
                <a:cubicBezTo>
                  <a:pt x="2644" y="6681"/>
                  <a:pt x="2530" y="6340"/>
                  <a:pt x="2601" y="5922"/>
                </a:cubicBezTo>
                <a:cubicBezTo>
                  <a:pt x="2786" y="4827"/>
                  <a:pt x="3153" y="3843"/>
                  <a:pt x="2931" y="2662"/>
                </a:cubicBezTo>
                <a:cubicBezTo>
                  <a:pt x="2814" y="2042"/>
                  <a:pt x="2643" y="1772"/>
                  <a:pt x="2719" y="1137"/>
                </a:cubicBezTo>
                <a:cubicBezTo>
                  <a:pt x="2793" y="514"/>
                  <a:pt x="2533" y="382"/>
                  <a:pt x="2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7014322" y="4758775"/>
            <a:ext cx="32600" cy="156600"/>
          </a:xfrm>
          <a:custGeom>
            <a:avLst/>
            <a:gdLst/>
            <a:ahLst/>
            <a:cxnLst/>
            <a:rect l="l" t="t" r="r" b="b"/>
            <a:pathLst>
              <a:path w="330" h="2133" extrusionOk="0">
                <a:moveTo>
                  <a:pt x="1" y="1"/>
                </a:moveTo>
                <a:lnTo>
                  <a:pt x="1" y="2133"/>
                </a:lnTo>
                <a:lnTo>
                  <a:pt x="330" y="2133"/>
                </a:lnTo>
                <a:lnTo>
                  <a:pt x="3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76200" y="4949550"/>
            <a:ext cx="9308030" cy="241577"/>
          </a:xfrm>
          <a:custGeom>
            <a:avLst/>
            <a:gdLst/>
            <a:ahLst/>
            <a:cxnLst/>
            <a:rect l="l" t="t" r="r" b="b"/>
            <a:pathLst>
              <a:path w="36230" h="2243" extrusionOk="0">
                <a:moveTo>
                  <a:pt x="0" y="1"/>
                </a:moveTo>
                <a:lnTo>
                  <a:pt x="0" y="2242"/>
                </a:lnTo>
                <a:lnTo>
                  <a:pt x="36230" y="2242"/>
                </a:lnTo>
                <a:lnTo>
                  <a:pt x="362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8793954" y="4767730"/>
            <a:ext cx="42091" cy="241562"/>
          </a:xfrm>
          <a:custGeom>
            <a:avLst/>
            <a:gdLst/>
            <a:ahLst/>
            <a:cxnLst/>
            <a:rect l="l" t="t" r="r" b="b"/>
            <a:pathLst>
              <a:path w="594" h="3765" extrusionOk="0">
                <a:moveTo>
                  <a:pt x="1" y="1"/>
                </a:moveTo>
                <a:lnTo>
                  <a:pt x="1" y="3765"/>
                </a:lnTo>
                <a:lnTo>
                  <a:pt x="594" y="3765"/>
                </a:lnTo>
                <a:lnTo>
                  <a:pt x="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8284072" y="4781499"/>
            <a:ext cx="23384" cy="136853"/>
          </a:xfrm>
          <a:custGeom>
            <a:avLst/>
            <a:gdLst/>
            <a:ahLst/>
            <a:cxnLst/>
            <a:rect l="l" t="t" r="r" b="b"/>
            <a:pathLst>
              <a:path w="330" h="2133" extrusionOk="0">
                <a:moveTo>
                  <a:pt x="1" y="1"/>
                </a:moveTo>
                <a:lnTo>
                  <a:pt x="1" y="2133"/>
                </a:lnTo>
                <a:lnTo>
                  <a:pt x="330" y="2133"/>
                </a:lnTo>
                <a:lnTo>
                  <a:pt x="3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16"/>
        <p:cNvGrpSpPr/>
        <p:nvPr/>
      </p:nvGrpSpPr>
      <p:grpSpPr>
        <a:xfrm>
          <a:off x="0" y="0"/>
          <a:ext cx="0" cy="0"/>
          <a:chOff x="0" y="0"/>
          <a:chExt cx="0" cy="0"/>
        </a:xfrm>
      </p:grpSpPr>
      <p:sp>
        <p:nvSpPr>
          <p:cNvPr id="617" name="Google Shape;617;p34"/>
          <p:cNvSpPr/>
          <p:nvPr/>
        </p:nvSpPr>
        <p:spPr>
          <a:xfrm flipH="1">
            <a:off x="-106280" y="4608500"/>
            <a:ext cx="9480678" cy="777168"/>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flipH="1">
            <a:off x="-285695" y="4783947"/>
            <a:ext cx="9704416" cy="777157"/>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flipH="1">
            <a:off x="-213523" y="4991095"/>
            <a:ext cx="9824249" cy="623708"/>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303726" y="356325"/>
            <a:ext cx="69359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1040675" y="611200"/>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8058500" y="39947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flipH="1">
            <a:off x="7640700" y="64242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624"/>
        <p:cNvGrpSpPr/>
        <p:nvPr/>
      </p:nvGrpSpPr>
      <p:grpSpPr>
        <a:xfrm>
          <a:off x="0" y="0"/>
          <a:ext cx="0" cy="0"/>
          <a:chOff x="0" y="0"/>
          <a:chExt cx="0" cy="0"/>
        </a:xfrm>
      </p:grpSpPr>
      <p:sp>
        <p:nvSpPr>
          <p:cNvPr id="625" name="Google Shape;625;p35"/>
          <p:cNvSpPr/>
          <p:nvPr/>
        </p:nvSpPr>
        <p:spPr>
          <a:xfrm flipH="1">
            <a:off x="-433525" y="4229100"/>
            <a:ext cx="9687012" cy="1952404"/>
          </a:xfrm>
          <a:custGeom>
            <a:avLst/>
            <a:gdLst/>
            <a:ahLst/>
            <a:cxnLst/>
            <a:rect l="l" t="t" r="r" b="b"/>
            <a:pathLst>
              <a:path w="154387" h="36579" extrusionOk="0">
                <a:moveTo>
                  <a:pt x="33994" y="1"/>
                </a:moveTo>
                <a:cubicBezTo>
                  <a:pt x="33879" y="1"/>
                  <a:pt x="33767" y="20"/>
                  <a:pt x="33660" y="66"/>
                </a:cubicBezTo>
                <a:cubicBezTo>
                  <a:pt x="33542" y="116"/>
                  <a:pt x="33433" y="286"/>
                  <a:pt x="33372" y="449"/>
                </a:cubicBezTo>
                <a:cubicBezTo>
                  <a:pt x="33157" y="1008"/>
                  <a:pt x="32937" y="1052"/>
                  <a:pt x="32558" y="1094"/>
                </a:cubicBezTo>
                <a:cubicBezTo>
                  <a:pt x="31913" y="1165"/>
                  <a:pt x="31384" y="1540"/>
                  <a:pt x="30796" y="1894"/>
                </a:cubicBezTo>
                <a:cubicBezTo>
                  <a:pt x="30550" y="2041"/>
                  <a:pt x="30351" y="2145"/>
                  <a:pt x="30120" y="2145"/>
                </a:cubicBezTo>
                <a:cubicBezTo>
                  <a:pt x="30009" y="2145"/>
                  <a:pt x="29890" y="2121"/>
                  <a:pt x="29754" y="2065"/>
                </a:cubicBezTo>
                <a:cubicBezTo>
                  <a:pt x="29674" y="2033"/>
                  <a:pt x="29606" y="2018"/>
                  <a:pt x="29544" y="2018"/>
                </a:cubicBezTo>
                <a:cubicBezTo>
                  <a:pt x="29375" y="2018"/>
                  <a:pt x="29255" y="2129"/>
                  <a:pt x="29068" y="2278"/>
                </a:cubicBezTo>
                <a:cubicBezTo>
                  <a:pt x="28499" y="2736"/>
                  <a:pt x="28020" y="3417"/>
                  <a:pt x="27456" y="3884"/>
                </a:cubicBezTo>
                <a:cubicBezTo>
                  <a:pt x="27105" y="4173"/>
                  <a:pt x="26723" y="4340"/>
                  <a:pt x="26329" y="4436"/>
                </a:cubicBezTo>
                <a:cubicBezTo>
                  <a:pt x="26252" y="4455"/>
                  <a:pt x="26176" y="4463"/>
                  <a:pt x="26100" y="4463"/>
                </a:cubicBezTo>
                <a:cubicBezTo>
                  <a:pt x="25716" y="4463"/>
                  <a:pt x="25340" y="4261"/>
                  <a:pt x="24950" y="4245"/>
                </a:cubicBezTo>
                <a:cubicBezTo>
                  <a:pt x="24940" y="4245"/>
                  <a:pt x="24930" y="4245"/>
                  <a:pt x="24920" y="4245"/>
                </a:cubicBezTo>
                <a:cubicBezTo>
                  <a:pt x="24336" y="4245"/>
                  <a:pt x="23912" y="4923"/>
                  <a:pt x="23320" y="4989"/>
                </a:cubicBezTo>
                <a:cubicBezTo>
                  <a:pt x="23205" y="5001"/>
                  <a:pt x="23090" y="5013"/>
                  <a:pt x="22975" y="5025"/>
                </a:cubicBezTo>
                <a:cubicBezTo>
                  <a:pt x="22782" y="5001"/>
                  <a:pt x="22584" y="4994"/>
                  <a:pt x="22390" y="4994"/>
                </a:cubicBezTo>
                <a:cubicBezTo>
                  <a:pt x="22128" y="4994"/>
                  <a:pt x="21873" y="5007"/>
                  <a:pt x="21645" y="5012"/>
                </a:cubicBezTo>
                <a:cubicBezTo>
                  <a:pt x="21306" y="5018"/>
                  <a:pt x="20974" y="5086"/>
                  <a:pt x="20652" y="5201"/>
                </a:cubicBezTo>
                <a:lnTo>
                  <a:pt x="20652" y="5201"/>
                </a:lnTo>
                <a:cubicBezTo>
                  <a:pt x="20654" y="5201"/>
                  <a:pt x="20654" y="5200"/>
                  <a:pt x="20654" y="5200"/>
                </a:cubicBezTo>
                <a:lnTo>
                  <a:pt x="20654" y="5200"/>
                </a:lnTo>
                <a:cubicBezTo>
                  <a:pt x="20653" y="5200"/>
                  <a:pt x="20472" y="5264"/>
                  <a:pt x="20439" y="5312"/>
                </a:cubicBezTo>
                <a:cubicBezTo>
                  <a:pt x="20289" y="5526"/>
                  <a:pt x="20165" y="5588"/>
                  <a:pt x="20034" y="5588"/>
                </a:cubicBezTo>
                <a:cubicBezTo>
                  <a:pt x="19884" y="5588"/>
                  <a:pt x="19727" y="5506"/>
                  <a:pt x="19516" y="5482"/>
                </a:cubicBezTo>
                <a:cubicBezTo>
                  <a:pt x="19436" y="5473"/>
                  <a:pt x="19355" y="5469"/>
                  <a:pt x="19273" y="5469"/>
                </a:cubicBezTo>
                <a:cubicBezTo>
                  <a:pt x="18749" y="5469"/>
                  <a:pt x="18189" y="5639"/>
                  <a:pt x="17692" y="5749"/>
                </a:cubicBezTo>
                <a:cubicBezTo>
                  <a:pt x="17505" y="5790"/>
                  <a:pt x="17369" y="5915"/>
                  <a:pt x="17251" y="6099"/>
                </a:cubicBezTo>
                <a:cubicBezTo>
                  <a:pt x="17203" y="6175"/>
                  <a:pt x="17173" y="6269"/>
                  <a:pt x="17143" y="6363"/>
                </a:cubicBezTo>
                <a:cubicBezTo>
                  <a:pt x="17016" y="6793"/>
                  <a:pt x="16653" y="6842"/>
                  <a:pt x="16336" y="6842"/>
                </a:cubicBezTo>
                <a:cubicBezTo>
                  <a:pt x="16300" y="6842"/>
                  <a:pt x="16265" y="6842"/>
                  <a:pt x="16231" y="6841"/>
                </a:cubicBezTo>
                <a:cubicBezTo>
                  <a:pt x="15522" y="6826"/>
                  <a:pt x="14815" y="6605"/>
                  <a:pt x="14105" y="6565"/>
                </a:cubicBezTo>
                <a:cubicBezTo>
                  <a:pt x="14072" y="6563"/>
                  <a:pt x="14039" y="6562"/>
                  <a:pt x="14007" y="6562"/>
                </a:cubicBezTo>
                <a:cubicBezTo>
                  <a:pt x="13310" y="6562"/>
                  <a:pt x="12756" y="6963"/>
                  <a:pt x="12121" y="7240"/>
                </a:cubicBezTo>
                <a:cubicBezTo>
                  <a:pt x="12032" y="7280"/>
                  <a:pt x="11944" y="7296"/>
                  <a:pt x="11858" y="7296"/>
                </a:cubicBezTo>
                <a:cubicBezTo>
                  <a:pt x="11454" y="7296"/>
                  <a:pt x="11083" y="6928"/>
                  <a:pt x="10676" y="6845"/>
                </a:cubicBezTo>
                <a:cubicBezTo>
                  <a:pt x="10659" y="6842"/>
                  <a:pt x="10642" y="6840"/>
                  <a:pt x="10625" y="6840"/>
                </a:cubicBezTo>
                <a:cubicBezTo>
                  <a:pt x="10418" y="6840"/>
                  <a:pt x="10257" y="7096"/>
                  <a:pt x="10205" y="7337"/>
                </a:cubicBezTo>
                <a:cubicBezTo>
                  <a:pt x="10076" y="7963"/>
                  <a:pt x="10122" y="8529"/>
                  <a:pt x="9802" y="9040"/>
                </a:cubicBezTo>
                <a:cubicBezTo>
                  <a:pt x="9792" y="9053"/>
                  <a:pt x="9786" y="9063"/>
                  <a:pt x="9775" y="9075"/>
                </a:cubicBezTo>
                <a:cubicBezTo>
                  <a:pt x="9504" y="9108"/>
                  <a:pt x="9232" y="9141"/>
                  <a:pt x="8961" y="9173"/>
                </a:cubicBezTo>
                <a:cubicBezTo>
                  <a:pt x="8849" y="9141"/>
                  <a:pt x="8749" y="9104"/>
                  <a:pt x="8662" y="9079"/>
                </a:cubicBezTo>
                <a:cubicBezTo>
                  <a:pt x="8379" y="8999"/>
                  <a:pt x="8069" y="8993"/>
                  <a:pt x="7782" y="8941"/>
                </a:cubicBezTo>
                <a:cubicBezTo>
                  <a:pt x="7264" y="8846"/>
                  <a:pt x="6735" y="8723"/>
                  <a:pt x="6214" y="8723"/>
                </a:cubicBezTo>
                <a:cubicBezTo>
                  <a:pt x="6093" y="8723"/>
                  <a:pt x="5972" y="8729"/>
                  <a:pt x="5852" y="8745"/>
                </a:cubicBezTo>
                <a:cubicBezTo>
                  <a:pt x="5570" y="8780"/>
                  <a:pt x="5298" y="8807"/>
                  <a:pt x="5028" y="8807"/>
                </a:cubicBezTo>
                <a:cubicBezTo>
                  <a:pt x="4614" y="8807"/>
                  <a:pt x="4204" y="8745"/>
                  <a:pt x="3768" y="8561"/>
                </a:cubicBezTo>
                <a:cubicBezTo>
                  <a:pt x="3460" y="8429"/>
                  <a:pt x="3188" y="8187"/>
                  <a:pt x="2878" y="8070"/>
                </a:cubicBezTo>
                <a:cubicBezTo>
                  <a:pt x="2750" y="8022"/>
                  <a:pt x="2618" y="8006"/>
                  <a:pt x="2486" y="8006"/>
                </a:cubicBezTo>
                <a:cubicBezTo>
                  <a:pt x="2349" y="8006"/>
                  <a:pt x="2213" y="8023"/>
                  <a:pt x="2083" y="8038"/>
                </a:cubicBezTo>
                <a:cubicBezTo>
                  <a:pt x="1862" y="8064"/>
                  <a:pt x="1655" y="8108"/>
                  <a:pt x="1442" y="8108"/>
                </a:cubicBezTo>
                <a:cubicBezTo>
                  <a:pt x="1325" y="8108"/>
                  <a:pt x="1206" y="8095"/>
                  <a:pt x="1083" y="8058"/>
                </a:cubicBezTo>
                <a:cubicBezTo>
                  <a:pt x="762" y="7967"/>
                  <a:pt x="379" y="7328"/>
                  <a:pt x="93" y="7051"/>
                </a:cubicBezTo>
                <a:cubicBezTo>
                  <a:pt x="63" y="7024"/>
                  <a:pt x="32" y="7001"/>
                  <a:pt x="1" y="6975"/>
                </a:cubicBezTo>
                <a:lnTo>
                  <a:pt x="1" y="36578"/>
                </a:lnTo>
                <a:lnTo>
                  <a:pt x="154387" y="36578"/>
                </a:lnTo>
                <a:lnTo>
                  <a:pt x="149404" y="3093"/>
                </a:lnTo>
                <a:cubicBezTo>
                  <a:pt x="149163" y="3047"/>
                  <a:pt x="148909" y="3033"/>
                  <a:pt x="148662" y="3033"/>
                </a:cubicBezTo>
                <a:cubicBezTo>
                  <a:pt x="148384" y="3033"/>
                  <a:pt x="148114" y="3050"/>
                  <a:pt x="147874" y="3055"/>
                </a:cubicBezTo>
                <a:cubicBezTo>
                  <a:pt x="147535" y="3062"/>
                  <a:pt x="147203" y="3130"/>
                  <a:pt x="146880" y="3245"/>
                </a:cubicBezTo>
                <a:cubicBezTo>
                  <a:pt x="146882" y="3244"/>
                  <a:pt x="146883" y="3244"/>
                  <a:pt x="146883" y="3244"/>
                </a:cubicBezTo>
                <a:lnTo>
                  <a:pt x="146883" y="3244"/>
                </a:lnTo>
                <a:cubicBezTo>
                  <a:pt x="146883" y="3244"/>
                  <a:pt x="146701" y="3308"/>
                  <a:pt x="146667" y="3356"/>
                </a:cubicBezTo>
                <a:cubicBezTo>
                  <a:pt x="146518" y="3570"/>
                  <a:pt x="146393" y="3631"/>
                  <a:pt x="146263" y="3631"/>
                </a:cubicBezTo>
                <a:cubicBezTo>
                  <a:pt x="146113" y="3631"/>
                  <a:pt x="145956" y="3549"/>
                  <a:pt x="145745" y="3526"/>
                </a:cubicBezTo>
                <a:cubicBezTo>
                  <a:pt x="145666" y="3517"/>
                  <a:pt x="145585" y="3513"/>
                  <a:pt x="145504" y="3513"/>
                </a:cubicBezTo>
                <a:cubicBezTo>
                  <a:pt x="144979" y="3513"/>
                  <a:pt x="144417" y="3682"/>
                  <a:pt x="143921" y="3792"/>
                </a:cubicBezTo>
                <a:cubicBezTo>
                  <a:pt x="143734" y="3834"/>
                  <a:pt x="143598" y="3959"/>
                  <a:pt x="143480" y="4143"/>
                </a:cubicBezTo>
                <a:cubicBezTo>
                  <a:pt x="143431" y="4220"/>
                  <a:pt x="143402" y="4312"/>
                  <a:pt x="143372" y="4406"/>
                </a:cubicBezTo>
                <a:cubicBezTo>
                  <a:pt x="143243" y="4840"/>
                  <a:pt x="142875" y="4886"/>
                  <a:pt x="142557" y="4886"/>
                </a:cubicBezTo>
                <a:cubicBezTo>
                  <a:pt x="142524" y="4886"/>
                  <a:pt x="142491" y="4886"/>
                  <a:pt x="142460" y="4885"/>
                </a:cubicBezTo>
                <a:cubicBezTo>
                  <a:pt x="141751" y="4870"/>
                  <a:pt x="141043" y="4649"/>
                  <a:pt x="140334" y="4609"/>
                </a:cubicBezTo>
                <a:cubicBezTo>
                  <a:pt x="140300" y="4607"/>
                  <a:pt x="140267" y="4606"/>
                  <a:pt x="140234" y="4606"/>
                </a:cubicBezTo>
                <a:cubicBezTo>
                  <a:pt x="139537" y="4606"/>
                  <a:pt x="138983" y="5008"/>
                  <a:pt x="138350" y="5285"/>
                </a:cubicBezTo>
                <a:cubicBezTo>
                  <a:pt x="138260" y="5324"/>
                  <a:pt x="138173" y="5341"/>
                  <a:pt x="138087" y="5341"/>
                </a:cubicBezTo>
                <a:cubicBezTo>
                  <a:pt x="137682" y="5341"/>
                  <a:pt x="137311" y="4972"/>
                  <a:pt x="136905" y="4889"/>
                </a:cubicBezTo>
                <a:cubicBezTo>
                  <a:pt x="136888" y="4885"/>
                  <a:pt x="136871" y="4884"/>
                  <a:pt x="136854" y="4884"/>
                </a:cubicBezTo>
                <a:cubicBezTo>
                  <a:pt x="136646" y="4884"/>
                  <a:pt x="136485" y="5140"/>
                  <a:pt x="136432" y="5382"/>
                </a:cubicBezTo>
                <a:cubicBezTo>
                  <a:pt x="136305" y="6007"/>
                  <a:pt x="136349" y="6572"/>
                  <a:pt x="136031" y="7084"/>
                </a:cubicBezTo>
                <a:cubicBezTo>
                  <a:pt x="136021" y="7098"/>
                  <a:pt x="136015" y="7107"/>
                  <a:pt x="136004" y="7119"/>
                </a:cubicBezTo>
                <a:cubicBezTo>
                  <a:pt x="135733" y="7153"/>
                  <a:pt x="135461" y="7185"/>
                  <a:pt x="135189" y="7218"/>
                </a:cubicBezTo>
                <a:cubicBezTo>
                  <a:pt x="135078" y="7185"/>
                  <a:pt x="134978" y="7147"/>
                  <a:pt x="134891" y="7124"/>
                </a:cubicBezTo>
                <a:cubicBezTo>
                  <a:pt x="134607" y="7044"/>
                  <a:pt x="134298" y="7037"/>
                  <a:pt x="134011" y="6984"/>
                </a:cubicBezTo>
                <a:cubicBezTo>
                  <a:pt x="133493" y="6891"/>
                  <a:pt x="132963" y="6767"/>
                  <a:pt x="132442" y="6767"/>
                </a:cubicBezTo>
                <a:cubicBezTo>
                  <a:pt x="132321" y="6767"/>
                  <a:pt x="132201" y="6774"/>
                  <a:pt x="132081" y="6789"/>
                </a:cubicBezTo>
                <a:cubicBezTo>
                  <a:pt x="131799" y="6824"/>
                  <a:pt x="131528" y="6850"/>
                  <a:pt x="131259" y="6850"/>
                </a:cubicBezTo>
                <a:cubicBezTo>
                  <a:pt x="130844" y="6850"/>
                  <a:pt x="130433" y="6789"/>
                  <a:pt x="129996" y="6605"/>
                </a:cubicBezTo>
                <a:cubicBezTo>
                  <a:pt x="129688" y="6473"/>
                  <a:pt x="129416" y="6231"/>
                  <a:pt x="129106" y="6114"/>
                </a:cubicBezTo>
                <a:cubicBezTo>
                  <a:pt x="128978" y="6066"/>
                  <a:pt x="128846" y="6050"/>
                  <a:pt x="128714" y="6050"/>
                </a:cubicBezTo>
                <a:cubicBezTo>
                  <a:pt x="128578" y="6050"/>
                  <a:pt x="128441" y="6067"/>
                  <a:pt x="128311" y="6082"/>
                </a:cubicBezTo>
                <a:cubicBezTo>
                  <a:pt x="128091" y="6108"/>
                  <a:pt x="127882" y="6152"/>
                  <a:pt x="127669" y="6152"/>
                </a:cubicBezTo>
                <a:cubicBezTo>
                  <a:pt x="127552" y="6152"/>
                  <a:pt x="127434" y="6139"/>
                  <a:pt x="127312" y="6103"/>
                </a:cubicBezTo>
                <a:cubicBezTo>
                  <a:pt x="126990" y="6010"/>
                  <a:pt x="126607" y="5371"/>
                  <a:pt x="126321" y="5096"/>
                </a:cubicBezTo>
                <a:cubicBezTo>
                  <a:pt x="125930" y="4717"/>
                  <a:pt x="125345" y="4548"/>
                  <a:pt x="124871" y="4548"/>
                </a:cubicBezTo>
                <a:cubicBezTo>
                  <a:pt x="124836" y="4548"/>
                  <a:pt x="124801" y="4549"/>
                  <a:pt x="124767" y="4551"/>
                </a:cubicBezTo>
                <a:cubicBezTo>
                  <a:pt x="124502" y="4566"/>
                  <a:pt x="124232" y="4577"/>
                  <a:pt x="123960" y="4577"/>
                </a:cubicBezTo>
                <a:cubicBezTo>
                  <a:pt x="123511" y="4577"/>
                  <a:pt x="123058" y="4547"/>
                  <a:pt x="122616" y="4455"/>
                </a:cubicBezTo>
                <a:cubicBezTo>
                  <a:pt x="122542" y="4439"/>
                  <a:pt x="122466" y="4433"/>
                  <a:pt x="122388" y="4433"/>
                </a:cubicBezTo>
                <a:cubicBezTo>
                  <a:pt x="122136" y="4433"/>
                  <a:pt x="121875" y="4499"/>
                  <a:pt x="121640" y="4525"/>
                </a:cubicBezTo>
                <a:cubicBezTo>
                  <a:pt x="121582" y="4531"/>
                  <a:pt x="121524" y="4534"/>
                  <a:pt x="121465" y="4534"/>
                </a:cubicBezTo>
                <a:cubicBezTo>
                  <a:pt x="121211" y="4534"/>
                  <a:pt x="120948" y="4484"/>
                  <a:pt x="120695" y="4469"/>
                </a:cubicBezTo>
                <a:cubicBezTo>
                  <a:pt x="120666" y="4467"/>
                  <a:pt x="120637" y="4466"/>
                  <a:pt x="120608" y="4466"/>
                </a:cubicBezTo>
                <a:cubicBezTo>
                  <a:pt x="120388" y="4466"/>
                  <a:pt x="120168" y="4513"/>
                  <a:pt x="119950" y="4549"/>
                </a:cubicBezTo>
                <a:cubicBezTo>
                  <a:pt x="119717" y="4587"/>
                  <a:pt x="119366" y="4711"/>
                  <a:pt x="119061" y="4711"/>
                </a:cubicBezTo>
                <a:cubicBezTo>
                  <a:pt x="118922" y="4711"/>
                  <a:pt x="118792" y="4686"/>
                  <a:pt x="118688" y="4615"/>
                </a:cubicBezTo>
                <a:cubicBezTo>
                  <a:pt x="118495" y="4484"/>
                  <a:pt x="118226" y="4074"/>
                  <a:pt x="117976" y="4074"/>
                </a:cubicBezTo>
                <a:cubicBezTo>
                  <a:pt x="117942" y="4074"/>
                  <a:pt x="117909" y="4081"/>
                  <a:pt x="117877" y="4098"/>
                </a:cubicBezTo>
                <a:cubicBezTo>
                  <a:pt x="117593" y="4239"/>
                  <a:pt x="117321" y="4775"/>
                  <a:pt x="117022" y="4775"/>
                </a:cubicBezTo>
                <a:cubicBezTo>
                  <a:pt x="116907" y="4775"/>
                  <a:pt x="116788" y="4696"/>
                  <a:pt x="116662" y="4483"/>
                </a:cubicBezTo>
                <a:cubicBezTo>
                  <a:pt x="116484" y="4179"/>
                  <a:pt x="116334" y="4058"/>
                  <a:pt x="116144" y="4058"/>
                </a:cubicBezTo>
                <a:cubicBezTo>
                  <a:pt x="116042" y="4058"/>
                  <a:pt x="115928" y="4093"/>
                  <a:pt x="115793" y="4154"/>
                </a:cubicBezTo>
                <a:cubicBezTo>
                  <a:pt x="115570" y="4254"/>
                  <a:pt x="115371" y="4423"/>
                  <a:pt x="115145" y="4531"/>
                </a:cubicBezTo>
                <a:cubicBezTo>
                  <a:pt x="115069" y="4568"/>
                  <a:pt x="115000" y="4584"/>
                  <a:pt x="114938" y="4584"/>
                </a:cubicBezTo>
                <a:cubicBezTo>
                  <a:pt x="114626" y="4584"/>
                  <a:pt x="114494" y="4160"/>
                  <a:pt x="114430" y="3726"/>
                </a:cubicBezTo>
                <a:cubicBezTo>
                  <a:pt x="114421" y="3666"/>
                  <a:pt x="114370" y="3624"/>
                  <a:pt x="114326" y="3624"/>
                </a:cubicBezTo>
                <a:cubicBezTo>
                  <a:pt x="114311" y="3624"/>
                  <a:pt x="114297" y="3629"/>
                  <a:pt x="114286" y="3639"/>
                </a:cubicBezTo>
                <a:cubicBezTo>
                  <a:pt x="113999" y="3885"/>
                  <a:pt x="113738" y="3983"/>
                  <a:pt x="113398" y="4041"/>
                </a:cubicBezTo>
                <a:cubicBezTo>
                  <a:pt x="113078" y="4095"/>
                  <a:pt x="112783" y="4307"/>
                  <a:pt x="112486" y="4435"/>
                </a:cubicBezTo>
                <a:cubicBezTo>
                  <a:pt x="112378" y="4482"/>
                  <a:pt x="112281" y="4503"/>
                  <a:pt x="112195" y="4503"/>
                </a:cubicBezTo>
                <a:cubicBezTo>
                  <a:pt x="111631" y="4503"/>
                  <a:pt x="111497" y="3598"/>
                  <a:pt x="111393" y="2904"/>
                </a:cubicBezTo>
                <a:cubicBezTo>
                  <a:pt x="111383" y="2837"/>
                  <a:pt x="111340" y="2806"/>
                  <a:pt x="111297" y="2806"/>
                </a:cubicBezTo>
                <a:cubicBezTo>
                  <a:pt x="111247" y="2806"/>
                  <a:pt x="111198" y="2849"/>
                  <a:pt x="111204" y="2927"/>
                </a:cubicBezTo>
                <a:cubicBezTo>
                  <a:pt x="111240" y="3392"/>
                  <a:pt x="110825" y="3544"/>
                  <a:pt x="110264" y="3544"/>
                </a:cubicBezTo>
                <a:cubicBezTo>
                  <a:pt x="109300" y="3544"/>
                  <a:pt x="107904" y="3094"/>
                  <a:pt x="107622" y="3008"/>
                </a:cubicBezTo>
                <a:cubicBezTo>
                  <a:pt x="107266" y="2896"/>
                  <a:pt x="106911" y="2825"/>
                  <a:pt x="106557" y="2825"/>
                </a:cubicBezTo>
                <a:cubicBezTo>
                  <a:pt x="106400" y="2825"/>
                  <a:pt x="106242" y="2839"/>
                  <a:pt x="106085" y="2869"/>
                </a:cubicBezTo>
                <a:cubicBezTo>
                  <a:pt x="105894" y="2907"/>
                  <a:pt x="105777" y="3048"/>
                  <a:pt x="105652" y="3224"/>
                </a:cubicBezTo>
                <a:cubicBezTo>
                  <a:pt x="105389" y="3604"/>
                  <a:pt x="104978" y="3550"/>
                  <a:pt x="104614" y="3677"/>
                </a:cubicBezTo>
                <a:cubicBezTo>
                  <a:pt x="104092" y="3856"/>
                  <a:pt x="103550" y="4060"/>
                  <a:pt x="103043" y="4289"/>
                </a:cubicBezTo>
                <a:cubicBezTo>
                  <a:pt x="102421" y="4567"/>
                  <a:pt x="101771" y="4630"/>
                  <a:pt x="101115" y="4738"/>
                </a:cubicBezTo>
                <a:cubicBezTo>
                  <a:pt x="100352" y="4863"/>
                  <a:pt x="99988" y="5042"/>
                  <a:pt x="100019" y="5937"/>
                </a:cubicBezTo>
                <a:lnTo>
                  <a:pt x="99852" y="6008"/>
                </a:lnTo>
                <a:cubicBezTo>
                  <a:pt x="99500" y="5782"/>
                  <a:pt x="99169" y="5611"/>
                  <a:pt x="98810" y="5611"/>
                </a:cubicBezTo>
                <a:cubicBezTo>
                  <a:pt x="98648" y="5611"/>
                  <a:pt x="98480" y="5646"/>
                  <a:pt x="98301" y="5726"/>
                </a:cubicBezTo>
                <a:cubicBezTo>
                  <a:pt x="98249" y="5750"/>
                  <a:pt x="98226" y="5806"/>
                  <a:pt x="98237" y="5881"/>
                </a:cubicBezTo>
                <a:lnTo>
                  <a:pt x="98276" y="6139"/>
                </a:lnTo>
                <a:cubicBezTo>
                  <a:pt x="98295" y="6264"/>
                  <a:pt x="98309" y="6292"/>
                  <a:pt x="98301" y="6292"/>
                </a:cubicBezTo>
                <a:cubicBezTo>
                  <a:pt x="98294" y="6292"/>
                  <a:pt x="98271" y="6271"/>
                  <a:pt x="98218" y="6271"/>
                </a:cubicBezTo>
                <a:cubicBezTo>
                  <a:pt x="98207" y="6271"/>
                  <a:pt x="98195" y="6272"/>
                  <a:pt x="98181" y="6274"/>
                </a:cubicBezTo>
                <a:cubicBezTo>
                  <a:pt x="97753" y="6344"/>
                  <a:pt x="97326" y="6398"/>
                  <a:pt x="96889" y="6405"/>
                </a:cubicBezTo>
                <a:cubicBezTo>
                  <a:pt x="96878" y="6405"/>
                  <a:pt x="96867" y="6405"/>
                  <a:pt x="96856" y="6405"/>
                </a:cubicBezTo>
                <a:cubicBezTo>
                  <a:pt x="96053" y="6405"/>
                  <a:pt x="95277" y="5983"/>
                  <a:pt x="94497" y="5689"/>
                </a:cubicBezTo>
                <a:cubicBezTo>
                  <a:pt x="94183" y="5571"/>
                  <a:pt x="93859" y="5484"/>
                  <a:pt x="93543" y="5484"/>
                </a:cubicBezTo>
                <a:cubicBezTo>
                  <a:pt x="93316" y="5484"/>
                  <a:pt x="93094" y="5529"/>
                  <a:pt x="92882" y="5638"/>
                </a:cubicBezTo>
                <a:cubicBezTo>
                  <a:pt x="92700" y="5730"/>
                  <a:pt x="92643" y="5866"/>
                  <a:pt x="92473" y="5866"/>
                </a:cubicBezTo>
                <a:cubicBezTo>
                  <a:pt x="92414" y="5866"/>
                  <a:pt x="92341" y="5850"/>
                  <a:pt x="92244" y="5809"/>
                </a:cubicBezTo>
                <a:cubicBezTo>
                  <a:pt x="92072" y="5737"/>
                  <a:pt x="92088" y="5740"/>
                  <a:pt x="91915" y="5720"/>
                </a:cubicBezTo>
                <a:cubicBezTo>
                  <a:pt x="91434" y="5666"/>
                  <a:pt x="91052" y="5329"/>
                  <a:pt x="90679" y="4920"/>
                </a:cubicBezTo>
                <a:cubicBezTo>
                  <a:pt x="90282" y="4481"/>
                  <a:pt x="89986" y="3869"/>
                  <a:pt x="89499" y="3601"/>
                </a:cubicBezTo>
                <a:cubicBezTo>
                  <a:pt x="89413" y="3553"/>
                  <a:pt x="89320" y="3534"/>
                  <a:pt x="89227" y="3534"/>
                </a:cubicBezTo>
                <a:cubicBezTo>
                  <a:pt x="89127" y="3534"/>
                  <a:pt x="89027" y="3557"/>
                  <a:pt x="88937" y="3588"/>
                </a:cubicBezTo>
                <a:cubicBezTo>
                  <a:pt x="88720" y="3664"/>
                  <a:pt x="88535" y="3777"/>
                  <a:pt x="88339" y="3868"/>
                </a:cubicBezTo>
                <a:cubicBezTo>
                  <a:pt x="87712" y="3555"/>
                  <a:pt x="87109" y="3319"/>
                  <a:pt x="86519" y="3155"/>
                </a:cubicBezTo>
                <a:cubicBezTo>
                  <a:pt x="86336" y="2930"/>
                  <a:pt x="86158" y="2690"/>
                  <a:pt x="85980" y="2476"/>
                </a:cubicBezTo>
                <a:cubicBezTo>
                  <a:pt x="85561" y="1970"/>
                  <a:pt x="85098" y="1778"/>
                  <a:pt x="84570" y="1629"/>
                </a:cubicBezTo>
                <a:cubicBezTo>
                  <a:pt x="84290" y="1550"/>
                  <a:pt x="83985" y="1475"/>
                  <a:pt x="83692" y="1475"/>
                </a:cubicBezTo>
                <a:cubicBezTo>
                  <a:pt x="83519" y="1475"/>
                  <a:pt x="83351" y="1501"/>
                  <a:pt x="83194" y="1567"/>
                </a:cubicBezTo>
                <a:cubicBezTo>
                  <a:pt x="83062" y="1624"/>
                  <a:pt x="82940" y="1789"/>
                  <a:pt x="82870" y="1942"/>
                </a:cubicBezTo>
                <a:cubicBezTo>
                  <a:pt x="82637" y="2472"/>
                  <a:pt x="82386" y="2533"/>
                  <a:pt x="81954" y="2604"/>
                </a:cubicBezTo>
                <a:cubicBezTo>
                  <a:pt x="81218" y="2724"/>
                  <a:pt x="80625" y="3112"/>
                  <a:pt x="79958" y="3486"/>
                </a:cubicBezTo>
                <a:cubicBezTo>
                  <a:pt x="79652" y="3658"/>
                  <a:pt x="79410" y="3778"/>
                  <a:pt x="79108" y="3778"/>
                </a:cubicBezTo>
                <a:cubicBezTo>
                  <a:pt x="79004" y="3778"/>
                  <a:pt x="78893" y="3764"/>
                  <a:pt x="78771" y="3733"/>
                </a:cubicBezTo>
                <a:cubicBezTo>
                  <a:pt x="78697" y="3714"/>
                  <a:pt x="78633" y="3706"/>
                  <a:pt x="78575" y="3706"/>
                </a:cubicBezTo>
                <a:cubicBezTo>
                  <a:pt x="78358" y="3706"/>
                  <a:pt x="78218" y="3823"/>
                  <a:pt x="77991" y="3987"/>
                </a:cubicBezTo>
                <a:cubicBezTo>
                  <a:pt x="77350" y="4455"/>
                  <a:pt x="76817" y="5118"/>
                  <a:pt x="76182" y="5594"/>
                </a:cubicBezTo>
                <a:cubicBezTo>
                  <a:pt x="75790" y="5889"/>
                  <a:pt x="75356" y="6075"/>
                  <a:pt x="74908" y="6197"/>
                </a:cubicBezTo>
                <a:cubicBezTo>
                  <a:pt x="74777" y="6232"/>
                  <a:pt x="74647" y="6245"/>
                  <a:pt x="74517" y="6245"/>
                </a:cubicBezTo>
                <a:cubicBezTo>
                  <a:pt x="74147" y="6245"/>
                  <a:pt x="73782" y="6139"/>
                  <a:pt x="73408" y="6139"/>
                </a:cubicBezTo>
                <a:cubicBezTo>
                  <a:pt x="73382" y="6139"/>
                  <a:pt x="73356" y="6139"/>
                  <a:pt x="73329" y="6140"/>
                </a:cubicBezTo>
                <a:cubicBezTo>
                  <a:pt x="72642" y="6171"/>
                  <a:pt x="72166" y="6848"/>
                  <a:pt x="71481" y="6961"/>
                </a:cubicBezTo>
                <a:cubicBezTo>
                  <a:pt x="71264" y="6996"/>
                  <a:pt x="71047" y="7031"/>
                  <a:pt x="70831" y="7068"/>
                </a:cubicBezTo>
                <a:cubicBezTo>
                  <a:pt x="70533" y="6867"/>
                  <a:pt x="70202" y="6765"/>
                  <a:pt x="69927" y="6758"/>
                </a:cubicBezTo>
                <a:cubicBezTo>
                  <a:pt x="69308" y="6744"/>
                  <a:pt x="68667" y="6695"/>
                  <a:pt x="68049" y="6475"/>
                </a:cubicBezTo>
                <a:cubicBezTo>
                  <a:pt x="67948" y="6439"/>
                  <a:pt x="67844" y="6428"/>
                  <a:pt x="67738" y="6428"/>
                </a:cubicBezTo>
                <a:cubicBezTo>
                  <a:pt x="67553" y="6428"/>
                  <a:pt x="67365" y="6464"/>
                  <a:pt x="67194" y="6471"/>
                </a:cubicBezTo>
                <a:cubicBezTo>
                  <a:pt x="67180" y="6471"/>
                  <a:pt x="67165" y="6472"/>
                  <a:pt x="67151" y="6472"/>
                </a:cubicBezTo>
                <a:cubicBezTo>
                  <a:pt x="66895" y="6472"/>
                  <a:pt x="66626" y="6375"/>
                  <a:pt x="66368" y="6332"/>
                </a:cubicBezTo>
                <a:cubicBezTo>
                  <a:pt x="66304" y="6321"/>
                  <a:pt x="66239" y="6316"/>
                  <a:pt x="66175" y="6316"/>
                </a:cubicBezTo>
                <a:cubicBezTo>
                  <a:pt x="66022" y="6316"/>
                  <a:pt x="65869" y="6341"/>
                  <a:pt x="65718" y="6357"/>
                </a:cubicBezTo>
                <a:cubicBezTo>
                  <a:pt x="65533" y="6378"/>
                  <a:pt x="65267" y="6465"/>
                  <a:pt x="65021" y="6465"/>
                </a:cubicBezTo>
                <a:cubicBezTo>
                  <a:pt x="64868" y="6465"/>
                  <a:pt x="64723" y="6431"/>
                  <a:pt x="64611" y="6325"/>
                </a:cubicBezTo>
                <a:cubicBezTo>
                  <a:pt x="64442" y="6163"/>
                  <a:pt x="64208" y="5675"/>
                  <a:pt x="63985" y="5675"/>
                </a:cubicBezTo>
                <a:cubicBezTo>
                  <a:pt x="63960" y="5675"/>
                  <a:pt x="63936" y="5681"/>
                  <a:pt x="63912" y="5694"/>
                </a:cubicBezTo>
                <a:cubicBezTo>
                  <a:pt x="63667" y="5821"/>
                  <a:pt x="63423" y="6365"/>
                  <a:pt x="63168" y="6365"/>
                </a:cubicBezTo>
                <a:cubicBezTo>
                  <a:pt x="63062" y="6365"/>
                  <a:pt x="62954" y="6271"/>
                  <a:pt x="62844" y="6014"/>
                </a:cubicBezTo>
                <a:cubicBezTo>
                  <a:pt x="62686" y="5647"/>
                  <a:pt x="62550" y="5506"/>
                  <a:pt x="62369" y="5506"/>
                </a:cubicBezTo>
                <a:cubicBezTo>
                  <a:pt x="62288" y="5506"/>
                  <a:pt x="62198" y="5534"/>
                  <a:pt x="62093" y="5583"/>
                </a:cubicBezTo>
                <a:cubicBezTo>
                  <a:pt x="61895" y="5674"/>
                  <a:pt x="61717" y="5843"/>
                  <a:pt x="61521" y="5940"/>
                </a:cubicBezTo>
                <a:cubicBezTo>
                  <a:pt x="61462" y="5969"/>
                  <a:pt x="61409" y="5982"/>
                  <a:pt x="61361" y="5982"/>
                </a:cubicBezTo>
                <a:cubicBezTo>
                  <a:pt x="61071" y="5982"/>
                  <a:pt x="60959" y="5494"/>
                  <a:pt x="60908" y="5002"/>
                </a:cubicBezTo>
                <a:cubicBezTo>
                  <a:pt x="60901" y="4932"/>
                  <a:pt x="60856" y="4882"/>
                  <a:pt x="60816" y="4882"/>
                </a:cubicBezTo>
                <a:cubicBezTo>
                  <a:pt x="60805" y="4882"/>
                  <a:pt x="60794" y="4886"/>
                  <a:pt x="60785" y="4895"/>
                </a:cubicBezTo>
                <a:cubicBezTo>
                  <a:pt x="60531" y="5140"/>
                  <a:pt x="60297" y="5225"/>
                  <a:pt x="60002" y="5261"/>
                </a:cubicBezTo>
                <a:cubicBezTo>
                  <a:pt x="59723" y="5293"/>
                  <a:pt x="59459" y="5499"/>
                  <a:pt x="59196" y="5616"/>
                </a:cubicBezTo>
                <a:cubicBezTo>
                  <a:pt x="59116" y="5651"/>
                  <a:pt x="59043" y="5668"/>
                  <a:pt x="58977" y="5668"/>
                </a:cubicBezTo>
                <a:cubicBezTo>
                  <a:pt x="58454" y="5668"/>
                  <a:pt x="58351" y="4638"/>
                  <a:pt x="58271" y="3854"/>
                </a:cubicBezTo>
                <a:cubicBezTo>
                  <a:pt x="58264" y="3776"/>
                  <a:pt x="58223" y="3738"/>
                  <a:pt x="58184" y="3738"/>
                </a:cubicBezTo>
                <a:cubicBezTo>
                  <a:pt x="58143" y="3738"/>
                  <a:pt x="58103" y="3781"/>
                  <a:pt x="58106" y="3863"/>
                </a:cubicBezTo>
                <a:cubicBezTo>
                  <a:pt x="58125" y="4312"/>
                  <a:pt x="57845" y="4469"/>
                  <a:pt x="57444" y="4469"/>
                </a:cubicBezTo>
                <a:cubicBezTo>
                  <a:pt x="56605" y="4469"/>
                  <a:pt x="55237" y="3782"/>
                  <a:pt x="54976" y="3654"/>
                </a:cubicBezTo>
                <a:cubicBezTo>
                  <a:pt x="54611" y="3476"/>
                  <a:pt x="54246" y="3361"/>
                  <a:pt x="53880" y="3361"/>
                </a:cubicBezTo>
                <a:cubicBezTo>
                  <a:pt x="53798" y="3361"/>
                  <a:pt x="53717" y="3367"/>
                  <a:pt x="53635" y="3379"/>
                </a:cubicBezTo>
                <a:cubicBezTo>
                  <a:pt x="53468" y="3403"/>
                  <a:pt x="53362" y="3547"/>
                  <a:pt x="53252" y="3730"/>
                </a:cubicBezTo>
                <a:cubicBezTo>
                  <a:pt x="53013" y="4121"/>
                  <a:pt x="52653" y="4031"/>
                  <a:pt x="52334" y="4136"/>
                </a:cubicBezTo>
                <a:cubicBezTo>
                  <a:pt x="51874" y="4291"/>
                  <a:pt x="51399" y="4468"/>
                  <a:pt x="50948" y="4676"/>
                </a:cubicBezTo>
                <a:cubicBezTo>
                  <a:pt x="50403" y="4929"/>
                  <a:pt x="49832" y="4944"/>
                  <a:pt x="49258" y="5006"/>
                </a:cubicBezTo>
                <a:cubicBezTo>
                  <a:pt x="48589" y="5081"/>
                  <a:pt x="48265" y="5247"/>
                  <a:pt x="48276" y="6226"/>
                </a:cubicBezTo>
                <a:cubicBezTo>
                  <a:pt x="48226" y="6246"/>
                  <a:pt x="48177" y="6268"/>
                  <a:pt x="48128" y="6289"/>
                </a:cubicBezTo>
                <a:cubicBezTo>
                  <a:pt x="47801" y="5993"/>
                  <a:pt x="47495" y="5768"/>
                  <a:pt x="47152" y="5768"/>
                </a:cubicBezTo>
                <a:cubicBezTo>
                  <a:pt x="47033" y="5768"/>
                  <a:pt x="46909" y="5795"/>
                  <a:pt x="46779" y="5856"/>
                </a:cubicBezTo>
                <a:cubicBezTo>
                  <a:pt x="46732" y="5877"/>
                  <a:pt x="46711" y="5937"/>
                  <a:pt x="46719" y="6019"/>
                </a:cubicBezTo>
                <a:lnTo>
                  <a:pt x="46749" y="6303"/>
                </a:lnTo>
                <a:cubicBezTo>
                  <a:pt x="46762" y="6439"/>
                  <a:pt x="46774" y="6473"/>
                  <a:pt x="46767" y="6473"/>
                </a:cubicBezTo>
                <a:cubicBezTo>
                  <a:pt x="46760" y="6473"/>
                  <a:pt x="46736" y="6442"/>
                  <a:pt x="46680" y="6442"/>
                </a:cubicBezTo>
                <a:cubicBezTo>
                  <a:pt x="46674" y="6442"/>
                  <a:pt x="46668" y="6442"/>
                  <a:pt x="46661" y="6443"/>
                </a:cubicBezTo>
                <a:cubicBezTo>
                  <a:pt x="46402" y="6471"/>
                  <a:pt x="46143" y="6492"/>
                  <a:pt x="45882" y="6492"/>
                </a:cubicBezTo>
                <a:cubicBezTo>
                  <a:pt x="45766" y="6492"/>
                  <a:pt x="45650" y="6488"/>
                  <a:pt x="45533" y="6478"/>
                </a:cubicBezTo>
                <a:cubicBezTo>
                  <a:pt x="44818" y="6424"/>
                  <a:pt x="44140" y="5891"/>
                  <a:pt x="43454" y="5499"/>
                </a:cubicBezTo>
                <a:cubicBezTo>
                  <a:pt x="43146" y="5324"/>
                  <a:pt x="42827" y="5192"/>
                  <a:pt x="42516" y="5192"/>
                </a:cubicBezTo>
                <a:cubicBezTo>
                  <a:pt x="42356" y="5192"/>
                  <a:pt x="42198" y="5227"/>
                  <a:pt x="42044" y="5310"/>
                </a:cubicBezTo>
                <a:cubicBezTo>
                  <a:pt x="41890" y="5392"/>
                  <a:pt x="41836" y="5526"/>
                  <a:pt x="41703" y="5526"/>
                </a:cubicBezTo>
                <a:cubicBezTo>
                  <a:pt x="41648" y="5526"/>
                  <a:pt x="41580" y="5503"/>
                  <a:pt x="41485" y="5444"/>
                </a:cubicBezTo>
                <a:cubicBezTo>
                  <a:pt x="41335" y="5351"/>
                  <a:pt x="41350" y="5357"/>
                  <a:pt x="41199" y="5320"/>
                </a:cubicBezTo>
                <a:cubicBezTo>
                  <a:pt x="40779" y="5221"/>
                  <a:pt x="40454" y="4822"/>
                  <a:pt x="40136" y="4344"/>
                </a:cubicBezTo>
                <a:cubicBezTo>
                  <a:pt x="39795" y="3831"/>
                  <a:pt x="39550" y="3139"/>
                  <a:pt x="39132" y="2806"/>
                </a:cubicBezTo>
                <a:cubicBezTo>
                  <a:pt x="39043" y="2735"/>
                  <a:pt x="38945" y="2709"/>
                  <a:pt x="38848" y="2709"/>
                </a:cubicBezTo>
                <a:cubicBezTo>
                  <a:pt x="38775" y="2709"/>
                  <a:pt x="38703" y="2724"/>
                  <a:pt x="38636" y="2746"/>
                </a:cubicBezTo>
                <a:cubicBezTo>
                  <a:pt x="38446" y="2811"/>
                  <a:pt x="38283" y="2920"/>
                  <a:pt x="38108" y="3002"/>
                </a:cubicBezTo>
                <a:cubicBezTo>
                  <a:pt x="37569" y="2609"/>
                  <a:pt x="37045" y="2302"/>
                  <a:pt x="36536" y="2073"/>
                </a:cubicBezTo>
                <a:cubicBezTo>
                  <a:pt x="36380" y="1812"/>
                  <a:pt x="36230" y="1536"/>
                  <a:pt x="36077" y="1286"/>
                </a:cubicBezTo>
                <a:cubicBezTo>
                  <a:pt x="35719" y="701"/>
                  <a:pt x="35319" y="453"/>
                  <a:pt x="34861" y="247"/>
                </a:cubicBezTo>
                <a:cubicBezTo>
                  <a:pt x="34585" y="121"/>
                  <a:pt x="34282" y="1"/>
                  <a:pt x="339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flipH="1">
            <a:off x="-319079" y="4653876"/>
            <a:ext cx="9610867" cy="794125"/>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flipH="1">
            <a:off x="-319090" y="4834255"/>
            <a:ext cx="9610777" cy="613871"/>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flipH="1">
            <a:off x="7698675" y="735975"/>
            <a:ext cx="951242" cy="90498"/>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flipH="1">
            <a:off x="619075" y="597738"/>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flipH="1">
            <a:off x="726973" y="87287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631"/>
        <p:cNvGrpSpPr/>
        <p:nvPr/>
      </p:nvGrpSpPr>
      <p:grpSpPr>
        <a:xfrm>
          <a:off x="0" y="0"/>
          <a:ext cx="0" cy="0"/>
          <a:chOff x="0" y="0"/>
          <a:chExt cx="0" cy="0"/>
        </a:xfrm>
      </p:grpSpPr>
      <p:sp>
        <p:nvSpPr>
          <p:cNvPr id="632" name="Google Shape;632;p36"/>
          <p:cNvSpPr/>
          <p:nvPr/>
        </p:nvSpPr>
        <p:spPr>
          <a:xfrm>
            <a:off x="213488" y="9514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8000950" y="356325"/>
            <a:ext cx="422998"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8372800" y="611200"/>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rot="-284">
            <a:off x="-1101195" y="4359700"/>
            <a:ext cx="12046467" cy="2715294"/>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flipH="1">
            <a:off x="-424169" y="4636563"/>
            <a:ext cx="9797155" cy="1338122"/>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rot="-162144" flipH="1">
            <a:off x="-1685100" y="4852171"/>
            <a:ext cx="11671701" cy="2641732"/>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
        <p:cNvGrpSpPr/>
        <p:nvPr/>
      </p:nvGrpSpPr>
      <p:grpSpPr>
        <a:xfrm>
          <a:off x="0" y="0"/>
          <a:ext cx="0" cy="0"/>
          <a:chOff x="0" y="0"/>
          <a:chExt cx="0" cy="0"/>
        </a:xfrm>
      </p:grpSpPr>
      <p:grpSp>
        <p:nvGrpSpPr>
          <p:cNvPr id="77" name="Google Shape;77;p3"/>
          <p:cNvGrpSpPr/>
          <p:nvPr/>
        </p:nvGrpSpPr>
        <p:grpSpPr>
          <a:xfrm>
            <a:off x="-285725" y="3524252"/>
            <a:ext cx="9601133" cy="2569717"/>
            <a:chOff x="-285725" y="3524252"/>
            <a:chExt cx="9601133" cy="2569717"/>
          </a:xfrm>
        </p:grpSpPr>
        <p:sp>
          <p:nvSpPr>
            <p:cNvPr id="78" name="Google Shape;78;p3"/>
            <p:cNvSpPr/>
            <p:nvPr/>
          </p:nvSpPr>
          <p:spPr>
            <a:xfrm>
              <a:off x="-56450" y="3524252"/>
              <a:ext cx="9197768" cy="1995416"/>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99451" y="3807651"/>
              <a:ext cx="9414859" cy="2130739"/>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285725" y="4098701"/>
              <a:ext cx="9531086" cy="1995268"/>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56450" y="3635400"/>
            <a:ext cx="9301961" cy="1806922"/>
          </a:xfrm>
          <a:custGeom>
            <a:avLst/>
            <a:gdLst/>
            <a:ahLst/>
            <a:cxnLst/>
            <a:rect l="l" t="t" r="r" b="b"/>
            <a:pathLst>
              <a:path w="149784" h="29713" extrusionOk="0">
                <a:moveTo>
                  <a:pt x="114751" y="0"/>
                </a:moveTo>
                <a:cubicBezTo>
                  <a:pt x="114715" y="27"/>
                  <a:pt x="114683" y="59"/>
                  <a:pt x="114654" y="95"/>
                </a:cubicBezTo>
                <a:cubicBezTo>
                  <a:pt x="114457" y="339"/>
                  <a:pt x="114486" y="705"/>
                  <a:pt x="114719" y="911"/>
                </a:cubicBezTo>
                <a:cubicBezTo>
                  <a:pt x="114772" y="957"/>
                  <a:pt x="114834" y="994"/>
                  <a:pt x="114901" y="1017"/>
                </a:cubicBezTo>
                <a:lnTo>
                  <a:pt x="114829" y="1879"/>
                </a:lnTo>
                <a:cubicBezTo>
                  <a:pt x="113940" y="1941"/>
                  <a:pt x="113235" y="2897"/>
                  <a:pt x="113235" y="3995"/>
                </a:cubicBezTo>
                <a:cubicBezTo>
                  <a:pt x="113235" y="4341"/>
                  <a:pt x="113556" y="4925"/>
                  <a:pt x="113680" y="5203"/>
                </a:cubicBezTo>
                <a:lnTo>
                  <a:pt x="113688" y="5203"/>
                </a:lnTo>
                <a:lnTo>
                  <a:pt x="113688" y="9112"/>
                </a:lnTo>
                <a:lnTo>
                  <a:pt x="113118" y="9112"/>
                </a:lnTo>
                <a:lnTo>
                  <a:pt x="113273" y="10004"/>
                </a:lnTo>
                <a:lnTo>
                  <a:pt x="113688" y="10004"/>
                </a:lnTo>
                <a:lnTo>
                  <a:pt x="113688" y="13078"/>
                </a:lnTo>
                <a:lnTo>
                  <a:pt x="113232" y="13078"/>
                </a:lnTo>
                <a:lnTo>
                  <a:pt x="113387" y="13969"/>
                </a:lnTo>
                <a:lnTo>
                  <a:pt x="113688" y="13969"/>
                </a:lnTo>
                <a:lnTo>
                  <a:pt x="113688" y="15899"/>
                </a:lnTo>
                <a:lnTo>
                  <a:pt x="110890" y="15899"/>
                </a:lnTo>
                <a:lnTo>
                  <a:pt x="110890" y="12963"/>
                </a:lnTo>
                <a:lnTo>
                  <a:pt x="111260" y="12963"/>
                </a:lnTo>
                <a:lnTo>
                  <a:pt x="111398" y="12308"/>
                </a:lnTo>
                <a:lnTo>
                  <a:pt x="110890" y="12308"/>
                </a:lnTo>
                <a:lnTo>
                  <a:pt x="110890" y="9543"/>
                </a:lnTo>
                <a:lnTo>
                  <a:pt x="111137" y="9543"/>
                </a:lnTo>
                <a:lnTo>
                  <a:pt x="111263" y="9027"/>
                </a:lnTo>
                <a:lnTo>
                  <a:pt x="110888" y="9027"/>
                </a:lnTo>
                <a:lnTo>
                  <a:pt x="110888" y="8627"/>
                </a:lnTo>
                <a:lnTo>
                  <a:pt x="110988" y="8627"/>
                </a:lnTo>
                <a:cubicBezTo>
                  <a:pt x="110926" y="7501"/>
                  <a:pt x="110051" y="5258"/>
                  <a:pt x="109837" y="4727"/>
                </a:cubicBezTo>
                <a:lnTo>
                  <a:pt x="109800" y="4059"/>
                </a:lnTo>
                <a:cubicBezTo>
                  <a:pt x="109863" y="4038"/>
                  <a:pt x="109923" y="4005"/>
                  <a:pt x="109973" y="3961"/>
                </a:cubicBezTo>
                <a:cubicBezTo>
                  <a:pt x="110179" y="3776"/>
                  <a:pt x="110206" y="3450"/>
                  <a:pt x="110030" y="3232"/>
                </a:cubicBezTo>
                <a:cubicBezTo>
                  <a:pt x="110006" y="3200"/>
                  <a:pt x="109977" y="3172"/>
                  <a:pt x="109944" y="3147"/>
                </a:cubicBezTo>
                <a:lnTo>
                  <a:pt x="109944" y="3147"/>
                </a:lnTo>
                <a:cubicBezTo>
                  <a:pt x="110042" y="3364"/>
                  <a:pt x="110001" y="3625"/>
                  <a:pt x="109828" y="3779"/>
                </a:cubicBezTo>
                <a:cubicBezTo>
                  <a:pt x="109739" y="3858"/>
                  <a:pt x="109629" y="3897"/>
                  <a:pt x="109519" y="3897"/>
                </a:cubicBezTo>
                <a:cubicBezTo>
                  <a:pt x="109413" y="3897"/>
                  <a:pt x="109306" y="3862"/>
                  <a:pt x="109215" y="3795"/>
                </a:cubicBezTo>
                <a:lnTo>
                  <a:pt x="109215" y="3795"/>
                </a:lnTo>
                <a:cubicBezTo>
                  <a:pt x="109232" y="3831"/>
                  <a:pt x="109253" y="3867"/>
                  <a:pt x="109279" y="3898"/>
                </a:cubicBezTo>
                <a:cubicBezTo>
                  <a:pt x="109370" y="4014"/>
                  <a:pt x="109509" y="4080"/>
                  <a:pt x="109653" y="4080"/>
                </a:cubicBezTo>
                <a:cubicBezTo>
                  <a:pt x="109686" y="4080"/>
                  <a:pt x="109720" y="4076"/>
                  <a:pt x="109753" y="4069"/>
                </a:cubicBezTo>
                <a:lnTo>
                  <a:pt x="109753" y="4069"/>
                </a:lnTo>
                <a:lnTo>
                  <a:pt x="109712" y="4809"/>
                </a:lnTo>
                <a:cubicBezTo>
                  <a:pt x="109454" y="5459"/>
                  <a:pt x="108653" y="7551"/>
                  <a:pt x="108594" y="8627"/>
                </a:cubicBezTo>
                <a:lnTo>
                  <a:pt x="108693" y="8627"/>
                </a:lnTo>
                <a:lnTo>
                  <a:pt x="108693" y="9027"/>
                </a:lnTo>
                <a:lnTo>
                  <a:pt x="108320" y="9027"/>
                </a:lnTo>
                <a:lnTo>
                  <a:pt x="108446" y="9543"/>
                </a:lnTo>
                <a:lnTo>
                  <a:pt x="108693" y="9543"/>
                </a:lnTo>
                <a:lnTo>
                  <a:pt x="108693" y="12308"/>
                </a:lnTo>
                <a:lnTo>
                  <a:pt x="108184" y="12308"/>
                </a:lnTo>
                <a:lnTo>
                  <a:pt x="108323" y="12963"/>
                </a:lnTo>
                <a:lnTo>
                  <a:pt x="108693" y="12963"/>
                </a:lnTo>
                <a:lnTo>
                  <a:pt x="108693" y="15899"/>
                </a:lnTo>
                <a:lnTo>
                  <a:pt x="107081" y="15899"/>
                </a:lnTo>
                <a:cubicBezTo>
                  <a:pt x="107460" y="15140"/>
                  <a:pt x="107675" y="14274"/>
                  <a:pt x="107675" y="13341"/>
                </a:cubicBezTo>
                <a:cubicBezTo>
                  <a:pt x="107675" y="10273"/>
                  <a:pt x="105369" y="6904"/>
                  <a:pt x="102478" y="6727"/>
                </a:cubicBezTo>
                <a:lnTo>
                  <a:pt x="102343" y="5119"/>
                </a:lnTo>
                <a:lnTo>
                  <a:pt x="102343" y="5119"/>
                </a:lnTo>
                <a:cubicBezTo>
                  <a:pt x="102428" y="5135"/>
                  <a:pt x="102513" y="5143"/>
                  <a:pt x="102598" y="5143"/>
                </a:cubicBezTo>
                <a:cubicBezTo>
                  <a:pt x="103006" y="5143"/>
                  <a:pt x="103411" y="4962"/>
                  <a:pt x="103694" y="4609"/>
                </a:cubicBezTo>
                <a:cubicBezTo>
                  <a:pt x="103770" y="4515"/>
                  <a:pt x="103834" y="4413"/>
                  <a:pt x="103886" y="4304"/>
                </a:cubicBezTo>
                <a:lnTo>
                  <a:pt x="103886" y="4304"/>
                </a:lnTo>
                <a:cubicBezTo>
                  <a:pt x="103617" y="4501"/>
                  <a:pt x="103305" y="4603"/>
                  <a:pt x="102996" y="4603"/>
                </a:cubicBezTo>
                <a:cubicBezTo>
                  <a:pt x="102672" y="4603"/>
                  <a:pt x="102353" y="4491"/>
                  <a:pt x="102093" y="4260"/>
                </a:cubicBezTo>
                <a:cubicBezTo>
                  <a:pt x="101586" y="3809"/>
                  <a:pt x="101466" y="3048"/>
                  <a:pt x="101754" y="2412"/>
                </a:cubicBezTo>
                <a:lnTo>
                  <a:pt x="101754" y="2412"/>
                </a:lnTo>
                <a:cubicBezTo>
                  <a:pt x="101659" y="2484"/>
                  <a:pt x="101574" y="2568"/>
                  <a:pt x="101499" y="2660"/>
                </a:cubicBezTo>
                <a:cubicBezTo>
                  <a:pt x="100987" y="3296"/>
                  <a:pt x="101062" y="4249"/>
                  <a:pt x="101669" y="4787"/>
                </a:cubicBezTo>
                <a:cubicBezTo>
                  <a:pt x="101807" y="4910"/>
                  <a:pt x="101968" y="5004"/>
                  <a:pt x="102143" y="5066"/>
                </a:cubicBezTo>
                <a:lnTo>
                  <a:pt x="102003" y="6727"/>
                </a:lnTo>
                <a:cubicBezTo>
                  <a:pt x="99113" y="6903"/>
                  <a:pt x="96807" y="10273"/>
                  <a:pt x="96807" y="13341"/>
                </a:cubicBezTo>
                <a:cubicBezTo>
                  <a:pt x="96807" y="14274"/>
                  <a:pt x="97023" y="15140"/>
                  <a:pt x="97401" y="15899"/>
                </a:cubicBezTo>
                <a:lnTo>
                  <a:pt x="95118" y="15899"/>
                </a:lnTo>
                <a:lnTo>
                  <a:pt x="95118" y="21118"/>
                </a:lnTo>
                <a:lnTo>
                  <a:pt x="93270" y="21118"/>
                </a:lnTo>
                <a:lnTo>
                  <a:pt x="93270" y="16285"/>
                </a:lnTo>
                <a:lnTo>
                  <a:pt x="92911" y="16285"/>
                </a:lnTo>
                <a:lnTo>
                  <a:pt x="92911" y="15837"/>
                </a:lnTo>
                <a:lnTo>
                  <a:pt x="92914" y="15837"/>
                </a:lnTo>
                <a:cubicBezTo>
                  <a:pt x="92908" y="15104"/>
                  <a:pt x="91635" y="14202"/>
                  <a:pt x="91304" y="13980"/>
                </a:cubicBezTo>
                <a:lnTo>
                  <a:pt x="91266" y="13301"/>
                </a:lnTo>
                <a:cubicBezTo>
                  <a:pt x="91333" y="13280"/>
                  <a:pt x="91396" y="13244"/>
                  <a:pt x="91449" y="13197"/>
                </a:cubicBezTo>
                <a:cubicBezTo>
                  <a:pt x="91668" y="13002"/>
                  <a:pt x="91695" y="12658"/>
                  <a:pt x="91510" y="12428"/>
                </a:cubicBezTo>
                <a:cubicBezTo>
                  <a:pt x="91483" y="12395"/>
                  <a:pt x="91452" y="12365"/>
                  <a:pt x="91417" y="12339"/>
                </a:cubicBezTo>
                <a:lnTo>
                  <a:pt x="91417" y="12339"/>
                </a:lnTo>
                <a:cubicBezTo>
                  <a:pt x="91522" y="12569"/>
                  <a:pt x="91479" y="12844"/>
                  <a:pt x="91294" y="13007"/>
                </a:cubicBezTo>
                <a:cubicBezTo>
                  <a:pt x="91200" y="13090"/>
                  <a:pt x="91085" y="13131"/>
                  <a:pt x="90968" y="13131"/>
                </a:cubicBezTo>
                <a:cubicBezTo>
                  <a:pt x="90857" y="13131"/>
                  <a:pt x="90744" y="13094"/>
                  <a:pt x="90647" y="13023"/>
                </a:cubicBezTo>
                <a:lnTo>
                  <a:pt x="90647" y="13023"/>
                </a:lnTo>
                <a:cubicBezTo>
                  <a:pt x="90666" y="13062"/>
                  <a:pt x="90689" y="13098"/>
                  <a:pt x="90716" y="13133"/>
                </a:cubicBezTo>
                <a:cubicBezTo>
                  <a:pt x="90813" y="13255"/>
                  <a:pt x="90958" y="13324"/>
                  <a:pt x="91110" y="13324"/>
                </a:cubicBezTo>
                <a:cubicBezTo>
                  <a:pt x="91145" y="13324"/>
                  <a:pt x="91181" y="13320"/>
                  <a:pt x="91217" y="13312"/>
                </a:cubicBezTo>
                <a:lnTo>
                  <a:pt x="91217" y="13312"/>
                </a:lnTo>
                <a:lnTo>
                  <a:pt x="91180" y="13957"/>
                </a:lnTo>
                <a:cubicBezTo>
                  <a:pt x="90923" y="14128"/>
                  <a:pt x="89544" y="15073"/>
                  <a:pt x="89536" y="15837"/>
                </a:cubicBezTo>
                <a:lnTo>
                  <a:pt x="89540" y="15837"/>
                </a:lnTo>
                <a:lnTo>
                  <a:pt x="89540" y="16285"/>
                </a:lnTo>
                <a:lnTo>
                  <a:pt x="89180" y="16285"/>
                </a:lnTo>
                <a:lnTo>
                  <a:pt x="89180" y="21119"/>
                </a:lnTo>
                <a:lnTo>
                  <a:pt x="87652" y="21119"/>
                </a:lnTo>
                <a:lnTo>
                  <a:pt x="87652" y="16285"/>
                </a:lnTo>
                <a:lnTo>
                  <a:pt x="87295" y="16285"/>
                </a:lnTo>
                <a:lnTo>
                  <a:pt x="87295" y="15837"/>
                </a:lnTo>
                <a:lnTo>
                  <a:pt x="87297" y="15837"/>
                </a:lnTo>
                <a:cubicBezTo>
                  <a:pt x="87291" y="15104"/>
                  <a:pt x="86018" y="14202"/>
                  <a:pt x="85688" y="13980"/>
                </a:cubicBezTo>
                <a:lnTo>
                  <a:pt x="85649" y="13301"/>
                </a:lnTo>
                <a:cubicBezTo>
                  <a:pt x="85716" y="13280"/>
                  <a:pt x="85779" y="13244"/>
                  <a:pt x="85832" y="13197"/>
                </a:cubicBezTo>
                <a:cubicBezTo>
                  <a:pt x="86051" y="13002"/>
                  <a:pt x="86078" y="12658"/>
                  <a:pt x="85893" y="12428"/>
                </a:cubicBezTo>
                <a:cubicBezTo>
                  <a:pt x="85866" y="12395"/>
                  <a:pt x="85835" y="12365"/>
                  <a:pt x="85800" y="12339"/>
                </a:cubicBezTo>
                <a:lnTo>
                  <a:pt x="85800" y="12339"/>
                </a:lnTo>
                <a:cubicBezTo>
                  <a:pt x="85905" y="12569"/>
                  <a:pt x="85862" y="12844"/>
                  <a:pt x="85678" y="13007"/>
                </a:cubicBezTo>
                <a:cubicBezTo>
                  <a:pt x="85584" y="13090"/>
                  <a:pt x="85469" y="13131"/>
                  <a:pt x="85352" y="13131"/>
                </a:cubicBezTo>
                <a:cubicBezTo>
                  <a:pt x="85240" y="13131"/>
                  <a:pt x="85127" y="13094"/>
                  <a:pt x="85030" y="13023"/>
                </a:cubicBezTo>
                <a:lnTo>
                  <a:pt x="85030" y="13023"/>
                </a:lnTo>
                <a:cubicBezTo>
                  <a:pt x="85048" y="13062"/>
                  <a:pt x="85072" y="13098"/>
                  <a:pt x="85099" y="13133"/>
                </a:cubicBezTo>
                <a:cubicBezTo>
                  <a:pt x="85195" y="13255"/>
                  <a:pt x="85341" y="13324"/>
                  <a:pt x="85493" y="13324"/>
                </a:cubicBezTo>
                <a:cubicBezTo>
                  <a:pt x="85528" y="13324"/>
                  <a:pt x="85564" y="13320"/>
                  <a:pt x="85600" y="13312"/>
                </a:cubicBezTo>
                <a:lnTo>
                  <a:pt x="85600" y="13312"/>
                </a:lnTo>
                <a:lnTo>
                  <a:pt x="85564" y="13957"/>
                </a:lnTo>
                <a:cubicBezTo>
                  <a:pt x="85306" y="14128"/>
                  <a:pt x="83926" y="15073"/>
                  <a:pt x="83919" y="15837"/>
                </a:cubicBezTo>
                <a:lnTo>
                  <a:pt x="83922" y="15837"/>
                </a:lnTo>
                <a:lnTo>
                  <a:pt x="83922" y="16285"/>
                </a:lnTo>
                <a:lnTo>
                  <a:pt x="83564" y="16285"/>
                </a:lnTo>
                <a:lnTo>
                  <a:pt x="83564" y="21119"/>
                </a:lnTo>
                <a:lnTo>
                  <a:pt x="83543" y="21119"/>
                </a:lnTo>
                <a:cubicBezTo>
                  <a:pt x="83015" y="18470"/>
                  <a:pt x="80964" y="15960"/>
                  <a:pt x="78482" y="15809"/>
                </a:cubicBezTo>
                <a:lnTo>
                  <a:pt x="78346" y="14202"/>
                </a:lnTo>
                <a:lnTo>
                  <a:pt x="78346" y="14202"/>
                </a:lnTo>
                <a:cubicBezTo>
                  <a:pt x="78430" y="14218"/>
                  <a:pt x="78515" y="14226"/>
                  <a:pt x="78600" y="14226"/>
                </a:cubicBezTo>
                <a:cubicBezTo>
                  <a:pt x="79008" y="14226"/>
                  <a:pt x="79413" y="14045"/>
                  <a:pt x="79697" y="13692"/>
                </a:cubicBezTo>
                <a:cubicBezTo>
                  <a:pt x="79773" y="13598"/>
                  <a:pt x="79838" y="13496"/>
                  <a:pt x="79888" y="13387"/>
                </a:cubicBezTo>
                <a:lnTo>
                  <a:pt x="79888" y="13387"/>
                </a:lnTo>
                <a:cubicBezTo>
                  <a:pt x="79620" y="13584"/>
                  <a:pt x="79308" y="13686"/>
                  <a:pt x="78999" y="13686"/>
                </a:cubicBezTo>
                <a:cubicBezTo>
                  <a:pt x="78676" y="13686"/>
                  <a:pt x="78356" y="13573"/>
                  <a:pt x="78097" y="13342"/>
                </a:cubicBezTo>
                <a:cubicBezTo>
                  <a:pt x="77590" y="12892"/>
                  <a:pt x="77469" y="12131"/>
                  <a:pt x="77757" y="11495"/>
                </a:cubicBezTo>
                <a:lnTo>
                  <a:pt x="77757" y="11495"/>
                </a:lnTo>
                <a:cubicBezTo>
                  <a:pt x="77662" y="11567"/>
                  <a:pt x="77577" y="11650"/>
                  <a:pt x="77502" y="11743"/>
                </a:cubicBezTo>
                <a:cubicBezTo>
                  <a:pt x="76990" y="12380"/>
                  <a:pt x="77065" y="13332"/>
                  <a:pt x="77672" y="13870"/>
                </a:cubicBezTo>
                <a:cubicBezTo>
                  <a:pt x="77810" y="13993"/>
                  <a:pt x="77971" y="14088"/>
                  <a:pt x="78145" y="14150"/>
                </a:cubicBezTo>
                <a:lnTo>
                  <a:pt x="78006" y="15809"/>
                </a:lnTo>
                <a:cubicBezTo>
                  <a:pt x="75524" y="15962"/>
                  <a:pt x="73474" y="18470"/>
                  <a:pt x="72944" y="21118"/>
                </a:cubicBezTo>
                <a:lnTo>
                  <a:pt x="71934" y="21118"/>
                </a:lnTo>
                <a:lnTo>
                  <a:pt x="71934" y="15755"/>
                </a:lnTo>
                <a:lnTo>
                  <a:pt x="71575" y="15755"/>
                </a:lnTo>
                <a:lnTo>
                  <a:pt x="71575" y="15308"/>
                </a:lnTo>
                <a:lnTo>
                  <a:pt x="71577" y="15308"/>
                </a:lnTo>
                <a:cubicBezTo>
                  <a:pt x="71571" y="14574"/>
                  <a:pt x="70299" y="13673"/>
                  <a:pt x="69968" y="13450"/>
                </a:cubicBezTo>
                <a:lnTo>
                  <a:pt x="69930" y="12771"/>
                </a:lnTo>
                <a:cubicBezTo>
                  <a:pt x="69996" y="12750"/>
                  <a:pt x="70059" y="12714"/>
                  <a:pt x="70112" y="12667"/>
                </a:cubicBezTo>
                <a:cubicBezTo>
                  <a:pt x="70331" y="12472"/>
                  <a:pt x="70358" y="12128"/>
                  <a:pt x="70173" y="11898"/>
                </a:cubicBezTo>
                <a:cubicBezTo>
                  <a:pt x="70146" y="11865"/>
                  <a:pt x="70115" y="11835"/>
                  <a:pt x="70081" y="11809"/>
                </a:cubicBezTo>
                <a:lnTo>
                  <a:pt x="70081" y="11809"/>
                </a:lnTo>
                <a:cubicBezTo>
                  <a:pt x="70185" y="12039"/>
                  <a:pt x="70142" y="12314"/>
                  <a:pt x="69959" y="12476"/>
                </a:cubicBezTo>
                <a:cubicBezTo>
                  <a:pt x="69864" y="12559"/>
                  <a:pt x="69748" y="12600"/>
                  <a:pt x="69631" y="12600"/>
                </a:cubicBezTo>
                <a:cubicBezTo>
                  <a:pt x="69520" y="12600"/>
                  <a:pt x="69407" y="12563"/>
                  <a:pt x="69311" y="12492"/>
                </a:cubicBezTo>
                <a:lnTo>
                  <a:pt x="69311" y="12492"/>
                </a:lnTo>
                <a:cubicBezTo>
                  <a:pt x="69329" y="12532"/>
                  <a:pt x="69352" y="12569"/>
                  <a:pt x="69380" y="12603"/>
                </a:cubicBezTo>
                <a:cubicBezTo>
                  <a:pt x="69477" y="12725"/>
                  <a:pt x="69623" y="12793"/>
                  <a:pt x="69775" y="12793"/>
                </a:cubicBezTo>
                <a:cubicBezTo>
                  <a:pt x="69810" y="12793"/>
                  <a:pt x="69846" y="12790"/>
                  <a:pt x="69881" y="12782"/>
                </a:cubicBezTo>
                <a:lnTo>
                  <a:pt x="69881" y="12782"/>
                </a:lnTo>
                <a:lnTo>
                  <a:pt x="69844" y="13428"/>
                </a:lnTo>
                <a:cubicBezTo>
                  <a:pt x="69586" y="13598"/>
                  <a:pt x="68207" y="14543"/>
                  <a:pt x="68201" y="15308"/>
                </a:cubicBezTo>
                <a:lnTo>
                  <a:pt x="68203" y="15308"/>
                </a:lnTo>
                <a:lnTo>
                  <a:pt x="68203" y="15755"/>
                </a:lnTo>
                <a:lnTo>
                  <a:pt x="67845" y="15755"/>
                </a:lnTo>
                <a:lnTo>
                  <a:pt x="67845" y="21118"/>
                </a:lnTo>
                <a:lnTo>
                  <a:pt x="64027" y="21118"/>
                </a:lnTo>
                <a:lnTo>
                  <a:pt x="64027" y="16851"/>
                </a:lnTo>
                <a:lnTo>
                  <a:pt x="64691" y="16851"/>
                </a:lnTo>
                <a:lnTo>
                  <a:pt x="64940" y="15420"/>
                </a:lnTo>
                <a:lnTo>
                  <a:pt x="64027" y="15420"/>
                </a:lnTo>
                <a:lnTo>
                  <a:pt x="64027" y="9154"/>
                </a:lnTo>
                <a:lnTo>
                  <a:pt x="64040" y="9154"/>
                </a:lnTo>
                <a:cubicBezTo>
                  <a:pt x="64238" y="8708"/>
                  <a:pt x="64753" y="7771"/>
                  <a:pt x="64753" y="7218"/>
                </a:cubicBezTo>
                <a:cubicBezTo>
                  <a:pt x="64753" y="5484"/>
                  <a:pt x="63656" y="3968"/>
                  <a:pt x="62263" y="3830"/>
                </a:cubicBezTo>
                <a:lnTo>
                  <a:pt x="62150" y="2475"/>
                </a:lnTo>
                <a:lnTo>
                  <a:pt x="62150" y="2475"/>
                </a:lnTo>
                <a:cubicBezTo>
                  <a:pt x="62202" y="2485"/>
                  <a:pt x="62255" y="2489"/>
                  <a:pt x="62307" y="2489"/>
                </a:cubicBezTo>
                <a:cubicBezTo>
                  <a:pt x="62567" y="2489"/>
                  <a:pt x="62815" y="2372"/>
                  <a:pt x="62981" y="2164"/>
                </a:cubicBezTo>
                <a:cubicBezTo>
                  <a:pt x="63027" y="2107"/>
                  <a:pt x="63066" y="2044"/>
                  <a:pt x="63098" y="1977"/>
                </a:cubicBezTo>
                <a:lnTo>
                  <a:pt x="63098" y="1977"/>
                </a:lnTo>
                <a:cubicBezTo>
                  <a:pt x="62933" y="2098"/>
                  <a:pt x="62741" y="2161"/>
                  <a:pt x="62552" y="2161"/>
                </a:cubicBezTo>
                <a:cubicBezTo>
                  <a:pt x="62352" y="2161"/>
                  <a:pt x="62156" y="2092"/>
                  <a:pt x="61996" y="1950"/>
                </a:cubicBezTo>
                <a:cubicBezTo>
                  <a:pt x="61684" y="1673"/>
                  <a:pt x="61611" y="1206"/>
                  <a:pt x="61788" y="815"/>
                </a:cubicBezTo>
                <a:lnTo>
                  <a:pt x="61788" y="815"/>
                </a:lnTo>
                <a:cubicBezTo>
                  <a:pt x="61730" y="859"/>
                  <a:pt x="61677" y="910"/>
                  <a:pt x="61630" y="967"/>
                </a:cubicBezTo>
                <a:cubicBezTo>
                  <a:pt x="61315" y="1359"/>
                  <a:pt x="61363" y="1944"/>
                  <a:pt x="61735" y="2275"/>
                </a:cubicBezTo>
                <a:cubicBezTo>
                  <a:pt x="61820" y="2350"/>
                  <a:pt x="61920" y="2408"/>
                  <a:pt x="62027" y="2446"/>
                </a:cubicBezTo>
                <a:lnTo>
                  <a:pt x="61910" y="3826"/>
                </a:lnTo>
                <a:cubicBezTo>
                  <a:pt x="60488" y="3925"/>
                  <a:pt x="59357" y="5459"/>
                  <a:pt x="59357" y="7219"/>
                </a:cubicBezTo>
                <a:cubicBezTo>
                  <a:pt x="59357" y="7773"/>
                  <a:pt x="59872" y="8708"/>
                  <a:pt x="60069" y="9155"/>
                </a:cubicBezTo>
                <a:lnTo>
                  <a:pt x="60083" y="9155"/>
                </a:lnTo>
                <a:lnTo>
                  <a:pt x="60083" y="15421"/>
                </a:lnTo>
                <a:lnTo>
                  <a:pt x="59168" y="15421"/>
                </a:lnTo>
                <a:lnTo>
                  <a:pt x="59417" y="16851"/>
                </a:lnTo>
                <a:lnTo>
                  <a:pt x="60082" y="16851"/>
                </a:lnTo>
                <a:lnTo>
                  <a:pt x="60082" y="21119"/>
                </a:lnTo>
                <a:lnTo>
                  <a:pt x="58517" y="21119"/>
                </a:lnTo>
                <a:cubicBezTo>
                  <a:pt x="58677" y="20683"/>
                  <a:pt x="58758" y="20222"/>
                  <a:pt x="58757" y="19758"/>
                </a:cubicBezTo>
                <a:cubicBezTo>
                  <a:pt x="58757" y="17676"/>
                  <a:pt x="57192" y="15387"/>
                  <a:pt x="55230" y="15269"/>
                </a:cubicBezTo>
                <a:lnTo>
                  <a:pt x="55138" y="14177"/>
                </a:lnTo>
                <a:lnTo>
                  <a:pt x="55138" y="14177"/>
                </a:lnTo>
                <a:cubicBezTo>
                  <a:pt x="55195" y="14187"/>
                  <a:pt x="55254" y="14193"/>
                  <a:pt x="55312" y="14193"/>
                </a:cubicBezTo>
                <a:cubicBezTo>
                  <a:pt x="55588" y="14193"/>
                  <a:pt x="55863" y="14070"/>
                  <a:pt x="56055" y="13831"/>
                </a:cubicBezTo>
                <a:cubicBezTo>
                  <a:pt x="56106" y="13768"/>
                  <a:pt x="56149" y="13697"/>
                  <a:pt x="56185" y="13623"/>
                </a:cubicBezTo>
                <a:lnTo>
                  <a:pt x="56185" y="13623"/>
                </a:lnTo>
                <a:cubicBezTo>
                  <a:pt x="56003" y="13757"/>
                  <a:pt x="55790" y="13826"/>
                  <a:pt x="55581" y="13826"/>
                </a:cubicBezTo>
                <a:cubicBezTo>
                  <a:pt x="55361" y="13826"/>
                  <a:pt x="55144" y="13750"/>
                  <a:pt x="54967" y="13594"/>
                </a:cubicBezTo>
                <a:cubicBezTo>
                  <a:pt x="54623" y="13288"/>
                  <a:pt x="54542" y="12771"/>
                  <a:pt x="54738" y="12340"/>
                </a:cubicBezTo>
                <a:lnTo>
                  <a:pt x="54738" y="12340"/>
                </a:lnTo>
                <a:cubicBezTo>
                  <a:pt x="54673" y="12388"/>
                  <a:pt x="54616" y="12444"/>
                  <a:pt x="54565" y="12508"/>
                </a:cubicBezTo>
                <a:cubicBezTo>
                  <a:pt x="54216" y="12940"/>
                  <a:pt x="54268" y="13587"/>
                  <a:pt x="54679" y="13952"/>
                </a:cubicBezTo>
                <a:cubicBezTo>
                  <a:pt x="54773" y="14035"/>
                  <a:pt x="54883" y="14099"/>
                  <a:pt x="55001" y="14141"/>
                </a:cubicBezTo>
                <a:lnTo>
                  <a:pt x="54907" y="15268"/>
                </a:lnTo>
                <a:cubicBezTo>
                  <a:pt x="54124" y="15316"/>
                  <a:pt x="53405" y="15713"/>
                  <a:pt x="52822" y="16301"/>
                </a:cubicBezTo>
                <a:lnTo>
                  <a:pt x="52822" y="16297"/>
                </a:lnTo>
                <a:cubicBezTo>
                  <a:pt x="53022" y="15729"/>
                  <a:pt x="53122" y="15133"/>
                  <a:pt x="53121" y="14530"/>
                </a:cubicBezTo>
                <a:cubicBezTo>
                  <a:pt x="53121" y="11712"/>
                  <a:pt x="51002" y="8615"/>
                  <a:pt x="48345" y="8452"/>
                </a:cubicBezTo>
                <a:lnTo>
                  <a:pt x="48218" y="6928"/>
                </a:lnTo>
                <a:cubicBezTo>
                  <a:pt x="48379" y="6870"/>
                  <a:pt x="48527" y="6784"/>
                  <a:pt x="48653" y="6671"/>
                </a:cubicBezTo>
                <a:cubicBezTo>
                  <a:pt x="49211" y="6176"/>
                  <a:pt x="49280" y="5301"/>
                  <a:pt x="48810" y="4716"/>
                </a:cubicBezTo>
                <a:cubicBezTo>
                  <a:pt x="48740" y="4631"/>
                  <a:pt x="48662" y="4554"/>
                  <a:pt x="48575" y="4487"/>
                </a:cubicBezTo>
                <a:lnTo>
                  <a:pt x="48575" y="4487"/>
                </a:lnTo>
                <a:cubicBezTo>
                  <a:pt x="48840" y="5072"/>
                  <a:pt x="48730" y="5772"/>
                  <a:pt x="48263" y="6186"/>
                </a:cubicBezTo>
                <a:cubicBezTo>
                  <a:pt x="48025" y="6398"/>
                  <a:pt x="47731" y="6501"/>
                  <a:pt x="47433" y="6501"/>
                </a:cubicBezTo>
                <a:cubicBezTo>
                  <a:pt x="47150" y="6501"/>
                  <a:pt x="46863" y="6408"/>
                  <a:pt x="46617" y="6227"/>
                </a:cubicBezTo>
                <a:lnTo>
                  <a:pt x="46617" y="6227"/>
                </a:lnTo>
                <a:cubicBezTo>
                  <a:pt x="46663" y="6326"/>
                  <a:pt x="46722" y="6421"/>
                  <a:pt x="46791" y="6508"/>
                </a:cubicBezTo>
                <a:cubicBezTo>
                  <a:pt x="47052" y="6831"/>
                  <a:pt x="47425" y="6998"/>
                  <a:pt x="47800" y="6998"/>
                </a:cubicBezTo>
                <a:cubicBezTo>
                  <a:pt x="47878" y="6998"/>
                  <a:pt x="47956" y="6991"/>
                  <a:pt x="48034" y="6976"/>
                </a:cubicBezTo>
                <a:lnTo>
                  <a:pt x="48034" y="6976"/>
                </a:lnTo>
                <a:lnTo>
                  <a:pt x="47908" y="8452"/>
                </a:lnTo>
                <a:cubicBezTo>
                  <a:pt x="45253" y="8614"/>
                  <a:pt x="43134" y="11712"/>
                  <a:pt x="43134" y="14532"/>
                </a:cubicBezTo>
                <a:cubicBezTo>
                  <a:pt x="43133" y="15195"/>
                  <a:pt x="43256" y="15853"/>
                  <a:pt x="43498" y="16471"/>
                </a:cubicBezTo>
                <a:lnTo>
                  <a:pt x="43498" y="16545"/>
                </a:lnTo>
                <a:cubicBezTo>
                  <a:pt x="43043" y="15840"/>
                  <a:pt x="42359" y="15318"/>
                  <a:pt x="41589" y="15270"/>
                </a:cubicBezTo>
                <a:lnTo>
                  <a:pt x="41523" y="14499"/>
                </a:lnTo>
                <a:lnTo>
                  <a:pt x="41523" y="14499"/>
                </a:lnTo>
                <a:cubicBezTo>
                  <a:pt x="41564" y="14507"/>
                  <a:pt x="41605" y="14510"/>
                  <a:pt x="41645" y="14510"/>
                </a:cubicBezTo>
                <a:cubicBezTo>
                  <a:pt x="41848" y="14510"/>
                  <a:pt x="42043" y="14418"/>
                  <a:pt x="42170" y="14255"/>
                </a:cubicBezTo>
                <a:cubicBezTo>
                  <a:pt x="42207" y="14210"/>
                  <a:pt x="42237" y="14161"/>
                  <a:pt x="42262" y="14109"/>
                </a:cubicBezTo>
                <a:lnTo>
                  <a:pt x="42262" y="14109"/>
                </a:lnTo>
                <a:cubicBezTo>
                  <a:pt x="42133" y="14203"/>
                  <a:pt x="41984" y="14252"/>
                  <a:pt x="41836" y="14252"/>
                </a:cubicBezTo>
                <a:cubicBezTo>
                  <a:pt x="41680" y="14252"/>
                  <a:pt x="41527" y="14199"/>
                  <a:pt x="41403" y="14088"/>
                </a:cubicBezTo>
                <a:cubicBezTo>
                  <a:pt x="41160" y="13871"/>
                  <a:pt x="41103" y="13507"/>
                  <a:pt x="41241" y="13202"/>
                </a:cubicBezTo>
                <a:lnTo>
                  <a:pt x="41241" y="13202"/>
                </a:lnTo>
                <a:cubicBezTo>
                  <a:pt x="41196" y="13237"/>
                  <a:pt x="41155" y="13276"/>
                  <a:pt x="41118" y="13321"/>
                </a:cubicBezTo>
                <a:cubicBezTo>
                  <a:pt x="40873" y="13626"/>
                  <a:pt x="40909" y="14083"/>
                  <a:pt x="41199" y="14341"/>
                </a:cubicBezTo>
                <a:cubicBezTo>
                  <a:pt x="41266" y="14400"/>
                  <a:pt x="41343" y="14445"/>
                  <a:pt x="41427" y="14474"/>
                </a:cubicBezTo>
                <a:lnTo>
                  <a:pt x="41360" y="15270"/>
                </a:lnTo>
                <a:cubicBezTo>
                  <a:pt x="40526" y="15322"/>
                  <a:pt x="39795" y="15928"/>
                  <a:pt x="39344" y="16723"/>
                </a:cubicBezTo>
                <a:cubicBezTo>
                  <a:pt x="38893" y="15928"/>
                  <a:pt x="38163" y="15322"/>
                  <a:pt x="37329" y="15270"/>
                </a:cubicBezTo>
                <a:lnTo>
                  <a:pt x="37262" y="14474"/>
                </a:lnTo>
                <a:cubicBezTo>
                  <a:pt x="37345" y="14445"/>
                  <a:pt x="37423" y="14400"/>
                  <a:pt x="37489" y="14341"/>
                </a:cubicBezTo>
                <a:cubicBezTo>
                  <a:pt x="37780" y="14083"/>
                  <a:pt x="37816" y="13625"/>
                  <a:pt x="37570" y="13321"/>
                </a:cubicBezTo>
                <a:cubicBezTo>
                  <a:pt x="37534" y="13276"/>
                  <a:pt x="37493" y="13237"/>
                  <a:pt x="37448" y="13202"/>
                </a:cubicBezTo>
                <a:lnTo>
                  <a:pt x="37448" y="13202"/>
                </a:lnTo>
                <a:cubicBezTo>
                  <a:pt x="37586" y="13507"/>
                  <a:pt x="37529" y="13872"/>
                  <a:pt x="37285" y="14088"/>
                </a:cubicBezTo>
                <a:cubicBezTo>
                  <a:pt x="37160" y="14198"/>
                  <a:pt x="37007" y="14252"/>
                  <a:pt x="36852" y="14252"/>
                </a:cubicBezTo>
                <a:cubicBezTo>
                  <a:pt x="36704" y="14252"/>
                  <a:pt x="36555" y="14203"/>
                  <a:pt x="36426" y="14109"/>
                </a:cubicBezTo>
                <a:lnTo>
                  <a:pt x="36426" y="14109"/>
                </a:lnTo>
                <a:cubicBezTo>
                  <a:pt x="36451" y="14161"/>
                  <a:pt x="36482" y="14210"/>
                  <a:pt x="36517" y="14255"/>
                </a:cubicBezTo>
                <a:cubicBezTo>
                  <a:pt x="36646" y="14418"/>
                  <a:pt x="36841" y="14510"/>
                  <a:pt x="37043" y="14510"/>
                </a:cubicBezTo>
                <a:cubicBezTo>
                  <a:pt x="37084" y="14510"/>
                  <a:pt x="37124" y="14507"/>
                  <a:pt x="37165" y="14499"/>
                </a:cubicBezTo>
                <a:lnTo>
                  <a:pt x="37165" y="14499"/>
                </a:lnTo>
                <a:lnTo>
                  <a:pt x="37100" y="15270"/>
                </a:lnTo>
                <a:cubicBezTo>
                  <a:pt x="35715" y="15355"/>
                  <a:pt x="34609" y="16969"/>
                  <a:pt x="34609" y="18440"/>
                </a:cubicBezTo>
                <a:lnTo>
                  <a:pt x="34609" y="21118"/>
                </a:lnTo>
                <a:lnTo>
                  <a:pt x="33836" y="21118"/>
                </a:lnTo>
                <a:lnTo>
                  <a:pt x="33836" y="14466"/>
                </a:lnTo>
                <a:lnTo>
                  <a:pt x="33479" y="14466"/>
                </a:lnTo>
                <a:lnTo>
                  <a:pt x="33479" y="14018"/>
                </a:lnTo>
                <a:lnTo>
                  <a:pt x="33482" y="14018"/>
                </a:lnTo>
                <a:cubicBezTo>
                  <a:pt x="33475" y="13285"/>
                  <a:pt x="32203" y="12383"/>
                  <a:pt x="31871" y="12161"/>
                </a:cubicBezTo>
                <a:lnTo>
                  <a:pt x="31834" y="11482"/>
                </a:lnTo>
                <a:cubicBezTo>
                  <a:pt x="31901" y="11460"/>
                  <a:pt x="31963" y="11425"/>
                  <a:pt x="32016" y="11377"/>
                </a:cubicBezTo>
                <a:cubicBezTo>
                  <a:pt x="32235" y="11183"/>
                  <a:pt x="32262" y="10839"/>
                  <a:pt x="32078" y="10609"/>
                </a:cubicBezTo>
                <a:cubicBezTo>
                  <a:pt x="32051" y="10575"/>
                  <a:pt x="32019" y="10545"/>
                  <a:pt x="31985" y="10519"/>
                </a:cubicBezTo>
                <a:lnTo>
                  <a:pt x="31985" y="10519"/>
                </a:lnTo>
                <a:cubicBezTo>
                  <a:pt x="32089" y="10749"/>
                  <a:pt x="32046" y="11023"/>
                  <a:pt x="31863" y="11186"/>
                </a:cubicBezTo>
                <a:cubicBezTo>
                  <a:pt x="31769" y="11270"/>
                  <a:pt x="31653" y="11310"/>
                  <a:pt x="31536" y="11310"/>
                </a:cubicBezTo>
                <a:cubicBezTo>
                  <a:pt x="31425" y="11310"/>
                  <a:pt x="31312" y="11273"/>
                  <a:pt x="31215" y="11202"/>
                </a:cubicBezTo>
                <a:lnTo>
                  <a:pt x="31215" y="11202"/>
                </a:lnTo>
                <a:cubicBezTo>
                  <a:pt x="31234" y="11242"/>
                  <a:pt x="31257" y="11279"/>
                  <a:pt x="31284" y="11313"/>
                </a:cubicBezTo>
                <a:cubicBezTo>
                  <a:pt x="31381" y="11435"/>
                  <a:pt x="31527" y="11504"/>
                  <a:pt x="31679" y="11504"/>
                </a:cubicBezTo>
                <a:cubicBezTo>
                  <a:pt x="31714" y="11504"/>
                  <a:pt x="31750" y="11500"/>
                  <a:pt x="31785" y="11493"/>
                </a:cubicBezTo>
                <a:lnTo>
                  <a:pt x="31785" y="11493"/>
                </a:lnTo>
                <a:lnTo>
                  <a:pt x="31748" y="12138"/>
                </a:lnTo>
                <a:cubicBezTo>
                  <a:pt x="31491" y="12307"/>
                  <a:pt x="30111" y="13254"/>
                  <a:pt x="30105" y="14018"/>
                </a:cubicBezTo>
                <a:lnTo>
                  <a:pt x="30107" y="14018"/>
                </a:lnTo>
                <a:lnTo>
                  <a:pt x="30107" y="14466"/>
                </a:lnTo>
                <a:lnTo>
                  <a:pt x="29749" y="14466"/>
                </a:lnTo>
                <a:lnTo>
                  <a:pt x="29749" y="21119"/>
                </a:lnTo>
                <a:lnTo>
                  <a:pt x="27185" y="21119"/>
                </a:lnTo>
                <a:lnTo>
                  <a:pt x="27185" y="20432"/>
                </a:lnTo>
                <a:lnTo>
                  <a:pt x="25746" y="20432"/>
                </a:lnTo>
                <a:lnTo>
                  <a:pt x="25746" y="17693"/>
                </a:lnTo>
                <a:lnTo>
                  <a:pt x="24174" y="17693"/>
                </a:lnTo>
                <a:cubicBezTo>
                  <a:pt x="24903" y="16851"/>
                  <a:pt x="25347" y="15744"/>
                  <a:pt x="25347" y="14496"/>
                </a:cubicBezTo>
                <a:cubicBezTo>
                  <a:pt x="25347" y="11725"/>
                  <a:pt x="20495" y="9000"/>
                  <a:pt x="20495" y="9000"/>
                </a:cubicBezTo>
                <a:cubicBezTo>
                  <a:pt x="20495" y="9000"/>
                  <a:pt x="15641" y="11725"/>
                  <a:pt x="15641" y="14496"/>
                </a:cubicBezTo>
                <a:cubicBezTo>
                  <a:pt x="15641" y="15744"/>
                  <a:pt x="16086" y="16851"/>
                  <a:pt x="16816" y="17693"/>
                </a:cubicBezTo>
                <a:lnTo>
                  <a:pt x="15634" y="17693"/>
                </a:lnTo>
                <a:cubicBezTo>
                  <a:pt x="15638" y="17615"/>
                  <a:pt x="15641" y="17536"/>
                  <a:pt x="15641" y="17456"/>
                </a:cubicBezTo>
                <a:cubicBezTo>
                  <a:pt x="15641" y="15587"/>
                  <a:pt x="14215" y="13533"/>
                  <a:pt x="12425" y="13425"/>
                </a:cubicBezTo>
                <a:lnTo>
                  <a:pt x="12339" y="12414"/>
                </a:lnTo>
                <a:cubicBezTo>
                  <a:pt x="12448" y="12376"/>
                  <a:pt x="12547" y="12319"/>
                  <a:pt x="12633" y="12244"/>
                </a:cubicBezTo>
                <a:cubicBezTo>
                  <a:pt x="13008" y="11916"/>
                  <a:pt x="13056" y="11336"/>
                  <a:pt x="12738" y="10949"/>
                </a:cubicBezTo>
                <a:cubicBezTo>
                  <a:pt x="12692" y="10891"/>
                  <a:pt x="12639" y="10841"/>
                  <a:pt x="12581" y="10796"/>
                </a:cubicBezTo>
                <a:lnTo>
                  <a:pt x="12581" y="10796"/>
                </a:lnTo>
                <a:cubicBezTo>
                  <a:pt x="12759" y="11185"/>
                  <a:pt x="12684" y="11648"/>
                  <a:pt x="12370" y="11922"/>
                </a:cubicBezTo>
                <a:cubicBezTo>
                  <a:pt x="12209" y="12063"/>
                  <a:pt x="12011" y="12132"/>
                  <a:pt x="11811" y="12132"/>
                </a:cubicBezTo>
                <a:cubicBezTo>
                  <a:pt x="11620" y="12132"/>
                  <a:pt x="11427" y="12070"/>
                  <a:pt x="11261" y="11949"/>
                </a:cubicBezTo>
                <a:lnTo>
                  <a:pt x="11261" y="11949"/>
                </a:lnTo>
                <a:cubicBezTo>
                  <a:pt x="11293" y="12016"/>
                  <a:pt x="11333" y="12079"/>
                  <a:pt x="11380" y="12136"/>
                </a:cubicBezTo>
                <a:cubicBezTo>
                  <a:pt x="11547" y="12344"/>
                  <a:pt x="11798" y="12461"/>
                  <a:pt x="12059" y="12461"/>
                </a:cubicBezTo>
                <a:cubicBezTo>
                  <a:pt x="12111" y="12461"/>
                  <a:pt x="12164" y="12456"/>
                  <a:pt x="12216" y="12447"/>
                </a:cubicBezTo>
                <a:lnTo>
                  <a:pt x="12216" y="12447"/>
                </a:lnTo>
                <a:lnTo>
                  <a:pt x="12132" y="13425"/>
                </a:lnTo>
                <a:cubicBezTo>
                  <a:pt x="11200" y="13482"/>
                  <a:pt x="10369" y="14068"/>
                  <a:pt x="9785" y="14878"/>
                </a:cubicBezTo>
                <a:cubicBezTo>
                  <a:pt x="9120" y="13034"/>
                  <a:pt x="7585" y="11459"/>
                  <a:pt x="5777" y="11351"/>
                </a:cubicBezTo>
                <a:lnTo>
                  <a:pt x="5660" y="9978"/>
                </a:lnTo>
                <a:cubicBezTo>
                  <a:pt x="5807" y="9929"/>
                  <a:pt x="5942" y="9850"/>
                  <a:pt x="6058" y="9747"/>
                </a:cubicBezTo>
                <a:cubicBezTo>
                  <a:pt x="6567" y="9303"/>
                  <a:pt x="6630" y="8516"/>
                  <a:pt x="6201" y="7991"/>
                </a:cubicBezTo>
                <a:cubicBezTo>
                  <a:pt x="6138" y="7914"/>
                  <a:pt x="6066" y="7845"/>
                  <a:pt x="5987" y="7785"/>
                </a:cubicBezTo>
                <a:lnTo>
                  <a:pt x="5987" y="7785"/>
                </a:lnTo>
                <a:cubicBezTo>
                  <a:pt x="6228" y="8311"/>
                  <a:pt x="6127" y="8940"/>
                  <a:pt x="5702" y="9313"/>
                </a:cubicBezTo>
                <a:cubicBezTo>
                  <a:pt x="5484" y="9503"/>
                  <a:pt x="5216" y="9596"/>
                  <a:pt x="4944" y="9596"/>
                </a:cubicBezTo>
                <a:cubicBezTo>
                  <a:pt x="4685" y="9596"/>
                  <a:pt x="4423" y="9511"/>
                  <a:pt x="4198" y="9348"/>
                </a:cubicBezTo>
                <a:lnTo>
                  <a:pt x="4198" y="9348"/>
                </a:lnTo>
                <a:cubicBezTo>
                  <a:pt x="4241" y="9439"/>
                  <a:pt x="4295" y="9524"/>
                  <a:pt x="4358" y="9602"/>
                </a:cubicBezTo>
                <a:cubicBezTo>
                  <a:pt x="4585" y="9883"/>
                  <a:pt x="4925" y="10042"/>
                  <a:pt x="5280" y="10042"/>
                </a:cubicBezTo>
                <a:cubicBezTo>
                  <a:pt x="5351" y="10042"/>
                  <a:pt x="5422" y="10036"/>
                  <a:pt x="5493" y="10023"/>
                </a:cubicBezTo>
                <a:lnTo>
                  <a:pt x="5493" y="10023"/>
                </a:lnTo>
                <a:lnTo>
                  <a:pt x="5378" y="11351"/>
                </a:lnTo>
                <a:cubicBezTo>
                  <a:pt x="4036" y="11432"/>
                  <a:pt x="2843" y="12322"/>
                  <a:pt x="2047" y="13530"/>
                </a:cubicBezTo>
                <a:cubicBezTo>
                  <a:pt x="1105" y="12640"/>
                  <a:pt x="1" y="12019"/>
                  <a:pt x="1" y="12019"/>
                </a:cubicBezTo>
                <a:lnTo>
                  <a:pt x="1" y="29713"/>
                </a:lnTo>
                <a:lnTo>
                  <a:pt x="149784" y="29713"/>
                </a:lnTo>
                <a:lnTo>
                  <a:pt x="149784" y="21118"/>
                </a:lnTo>
                <a:lnTo>
                  <a:pt x="149103" y="21118"/>
                </a:lnTo>
                <a:lnTo>
                  <a:pt x="149103" y="18243"/>
                </a:lnTo>
                <a:lnTo>
                  <a:pt x="148106" y="18243"/>
                </a:lnTo>
                <a:lnTo>
                  <a:pt x="148106" y="10854"/>
                </a:lnTo>
                <a:lnTo>
                  <a:pt x="148356" y="10854"/>
                </a:lnTo>
                <a:lnTo>
                  <a:pt x="148356" y="10603"/>
                </a:lnTo>
                <a:lnTo>
                  <a:pt x="148230" y="10603"/>
                </a:lnTo>
                <a:lnTo>
                  <a:pt x="148230" y="10057"/>
                </a:lnTo>
                <a:lnTo>
                  <a:pt x="148369" y="10057"/>
                </a:lnTo>
                <a:cubicBezTo>
                  <a:pt x="148420" y="9950"/>
                  <a:pt x="148446" y="9834"/>
                  <a:pt x="148446" y="9715"/>
                </a:cubicBezTo>
                <a:cubicBezTo>
                  <a:pt x="148446" y="9278"/>
                  <a:pt x="147659" y="8693"/>
                  <a:pt x="147463" y="8554"/>
                </a:cubicBezTo>
                <a:lnTo>
                  <a:pt x="147427" y="8132"/>
                </a:lnTo>
                <a:lnTo>
                  <a:pt x="147427" y="8132"/>
                </a:lnTo>
                <a:cubicBezTo>
                  <a:pt x="147442" y="8135"/>
                  <a:pt x="147456" y="8136"/>
                  <a:pt x="147471" y="8136"/>
                </a:cubicBezTo>
                <a:cubicBezTo>
                  <a:pt x="147545" y="8136"/>
                  <a:pt x="147615" y="8103"/>
                  <a:pt x="147661" y="8043"/>
                </a:cubicBezTo>
                <a:cubicBezTo>
                  <a:pt x="147675" y="8027"/>
                  <a:pt x="147686" y="8010"/>
                  <a:pt x="147695" y="7991"/>
                </a:cubicBezTo>
                <a:lnTo>
                  <a:pt x="147695" y="7991"/>
                </a:lnTo>
                <a:cubicBezTo>
                  <a:pt x="147648" y="8025"/>
                  <a:pt x="147594" y="8043"/>
                  <a:pt x="147540" y="8043"/>
                </a:cubicBezTo>
                <a:cubicBezTo>
                  <a:pt x="147484" y="8043"/>
                  <a:pt x="147429" y="8023"/>
                  <a:pt x="147385" y="7983"/>
                </a:cubicBezTo>
                <a:cubicBezTo>
                  <a:pt x="147297" y="7905"/>
                  <a:pt x="147276" y="7773"/>
                  <a:pt x="147326" y="7662"/>
                </a:cubicBezTo>
                <a:lnTo>
                  <a:pt x="147326" y="7662"/>
                </a:lnTo>
                <a:cubicBezTo>
                  <a:pt x="147309" y="7675"/>
                  <a:pt x="147294" y="7689"/>
                  <a:pt x="147281" y="7706"/>
                </a:cubicBezTo>
                <a:cubicBezTo>
                  <a:pt x="147193" y="7818"/>
                  <a:pt x="147206" y="7979"/>
                  <a:pt x="147311" y="8075"/>
                </a:cubicBezTo>
                <a:cubicBezTo>
                  <a:pt x="147335" y="8096"/>
                  <a:pt x="147362" y="8112"/>
                  <a:pt x="147392" y="8123"/>
                </a:cubicBezTo>
                <a:lnTo>
                  <a:pt x="147356" y="8567"/>
                </a:lnTo>
                <a:cubicBezTo>
                  <a:pt x="147134" y="8727"/>
                  <a:pt x="146392" y="9290"/>
                  <a:pt x="146392" y="9715"/>
                </a:cubicBezTo>
                <a:cubicBezTo>
                  <a:pt x="146393" y="9833"/>
                  <a:pt x="146418" y="9950"/>
                  <a:pt x="146468" y="10057"/>
                </a:cubicBezTo>
                <a:lnTo>
                  <a:pt x="146608" y="10057"/>
                </a:lnTo>
                <a:lnTo>
                  <a:pt x="146608" y="10603"/>
                </a:lnTo>
                <a:lnTo>
                  <a:pt x="146482" y="10603"/>
                </a:lnTo>
                <a:lnTo>
                  <a:pt x="146482" y="10854"/>
                </a:lnTo>
                <a:lnTo>
                  <a:pt x="146732" y="10854"/>
                </a:lnTo>
                <a:lnTo>
                  <a:pt x="146732" y="18243"/>
                </a:lnTo>
                <a:lnTo>
                  <a:pt x="145542" y="18243"/>
                </a:lnTo>
                <a:lnTo>
                  <a:pt x="145542" y="17229"/>
                </a:lnTo>
                <a:cubicBezTo>
                  <a:pt x="146094" y="16608"/>
                  <a:pt x="146430" y="15778"/>
                  <a:pt x="146430" y="14841"/>
                </a:cubicBezTo>
                <a:cubicBezTo>
                  <a:pt x="146430" y="12819"/>
                  <a:pt x="142943" y="10830"/>
                  <a:pt x="142943" y="10830"/>
                </a:cubicBezTo>
                <a:cubicBezTo>
                  <a:pt x="142943" y="10830"/>
                  <a:pt x="139455" y="12819"/>
                  <a:pt x="139455" y="14841"/>
                </a:cubicBezTo>
                <a:cubicBezTo>
                  <a:pt x="139455" y="15778"/>
                  <a:pt x="139791" y="16608"/>
                  <a:pt x="140342" y="17229"/>
                </a:cubicBezTo>
                <a:lnTo>
                  <a:pt x="140339" y="17229"/>
                </a:lnTo>
                <a:lnTo>
                  <a:pt x="140339" y="18243"/>
                </a:lnTo>
                <a:lnTo>
                  <a:pt x="139244" y="18243"/>
                </a:lnTo>
                <a:lnTo>
                  <a:pt x="139244" y="11331"/>
                </a:lnTo>
                <a:lnTo>
                  <a:pt x="139198" y="11331"/>
                </a:lnTo>
                <a:cubicBezTo>
                  <a:pt x="139905" y="10536"/>
                  <a:pt x="140333" y="9476"/>
                  <a:pt x="140333" y="8275"/>
                </a:cubicBezTo>
                <a:cubicBezTo>
                  <a:pt x="140333" y="6009"/>
                  <a:pt x="136907" y="3774"/>
                  <a:pt x="136061" y="3256"/>
                </a:cubicBezTo>
                <a:lnTo>
                  <a:pt x="135970" y="2182"/>
                </a:lnTo>
                <a:lnTo>
                  <a:pt x="135970" y="2182"/>
                </a:lnTo>
                <a:cubicBezTo>
                  <a:pt x="136013" y="2190"/>
                  <a:pt x="136056" y="2194"/>
                  <a:pt x="136098" y="2194"/>
                </a:cubicBezTo>
                <a:cubicBezTo>
                  <a:pt x="136314" y="2194"/>
                  <a:pt x="136521" y="2095"/>
                  <a:pt x="136658" y="1922"/>
                </a:cubicBezTo>
                <a:cubicBezTo>
                  <a:pt x="136696" y="1875"/>
                  <a:pt x="136729" y="1823"/>
                  <a:pt x="136755" y="1768"/>
                </a:cubicBezTo>
                <a:lnTo>
                  <a:pt x="136755" y="1768"/>
                </a:lnTo>
                <a:cubicBezTo>
                  <a:pt x="136618" y="1868"/>
                  <a:pt x="136460" y="1919"/>
                  <a:pt x="136303" y="1919"/>
                </a:cubicBezTo>
                <a:cubicBezTo>
                  <a:pt x="136139" y="1919"/>
                  <a:pt x="135976" y="1862"/>
                  <a:pt x="135844" y="1745"/>
                </a:cubicBezTo>
                <a:cubicBezTo>
                  <a:pt x="135586" y="1515"/>
                  <a:pt x="135524" y="1129"/>
                  <a:pt x="135671" y="805"/>
                </a:cubicBezTo>
                <a:lnTo>
                  <a:pt x="135671" y="805"/>
                </a:lnTo>
                <a:cubicBezTo>
                  <a:pt x="135624" y="842"/>
                  <a:pt x="135579" y="885"/>
                  <a:pt x="135542" y="931"/>
                </a:cubicBezTo>
                <a:cubicBezTo>
                  <a:pt x="135282" y="1255"/>
                  <a:pt x="135319" y="1740"/>
                  <a:pt x="135628" y="2013"/>
                </a:cubicBezTo>
                <a:cubicBezTo>
                  <a:pt x="135698" y="2075"/>
                  <a:pt x="135780" y="2124"/>
                  <a:pt x="135870" y="2154"/>
                </a:cubicBezTo>
                <a:lnTo>
                  <a:pt x="135781" y="3198"/>
                </a:lnTo>
                <a:cubicBezTo>
                  <a:pt x="135152" y="3573"/>
                  <a:pt x="131411" y="5906"/>
                  <a:pt x="131411" y="8275"/>
                </a:cubicBezTo>
                <a:cubicBezTo>
                  <a:pt x="131411" y="9476"/>
                  <a:pt x="131840" y="10536"/>
                  <a:pt x="132546" y="11331"/>
                </a:cubicBezTo>
                <a:lnTo>
                  <a:pt x="132501" y="11331"/>
                </a:lnTo>
                <a:lnTo>
                  <a:pt x="132501" y="18243"/>
                </a:lnTo>
                <a:lnTo>
                  <a:pt x="131405" y="18243"/>
                </a:lnTo>
                <a:lnTo>
                  <a:pt x="131405" y="17229"/>
                </a:lnTo>
                <a:lnTo>
                  <a:pt x="131402" y="17229"/>
                </a:lnTo>
                <a:cubicBezTo>
                  <a:pt x="131953" y="16608"/>
                  <a:pt x="132290" y="15778"/>
                  <a:pt x="132290" y="14841"/>
                </a:cubicBezTo>
                <a:cubicBezTo>
                  <a:pt x="132290" y="12819"/>
                  <a:pt x="128802" y="10830"/>
                  <a:pt x="128802" y="10830"/>
                </a:cubicBezTo>
                <a:cubicBezTo>
                  <a:pt x="128802" y="10830"/>
                  <a:pt x="125315" y="12819"/>
                  <a:pt x="125315" y="14841"/>
                </a:cubicBezTo>
                <a:cubicBezTo>
                  <a:pt x="125315" y="15778"/>
                  <a:pt x="125651" y="16608"/>
                  <a:pt x="126202" y="17229"/>
                </a:cubicBezTo>
                <a:lnTo>
                  <a:pt x="126202" y="18243"/>
                </a:lnTo>
                <a:lnTo>
                  <a:pt x="125012" y="18243"/>
                </a:lnTo>
                <a:lnTo>
                  <a:pt x="125012" y="10854"/>
                </a:lnTo>
                <a:lnTo>
                  <a:pt x="125262" y="10854"/>
                </a:lnTo>
                <a:lnTo>
                  <a:pt x="125262" y="10603"/>
                </a:lnTo>
                <a:lnTo>
                  <a:pt x="125138" y="10603"/>
                </a:lnTo>
                <a:lnTo>
                  <a:pt x="125138" y="10057"/>
                </a:lnTo>
                <a:lnTo>
                  <a:pt x="125276" y="10057"/>
                </a:lnTo>
                <a:cubicBezTo>
                  <a:pt x="125326" y="9950"/>
                  <a:pt x="125352" y="9834"/>
                  <a:pt x="125353" y="9715"/>
                </a:cubicBezTo>
                <a:cubicBezTo>
                  <a:pt x="125353" y="9288"/>
                  <a:pt x="124603" y="8721"/>
                  <a:pt x="124386" y="8566"/>
                </a:cubicBezTo>
                <a:lnTo>
                  <a:pt x="124348" y="8123"/>
                </a:lnTo>
                <a:cubicBezTo>
                  <a:pt x="124378" y="8112"/>
                  <a:pt x="124407" y="8096"/>
                  <a:pt x="124430" y="8075"/>
                </a:cubicBezTo>
                <a:cubicBezTo>
                  <a:pt x="124535" y="7979"/>
                  <a:pt x="124548" y="7818"/>
                  <a:pt x="124459" y="7706"/>
                </a:cubicBezTo>
                <a:cubicBezTo>
                  <a:pt x="124446" y="7689"/>
                  <a:pt x="124431" y="7675"/>
                  <a:pt x="124415" y="7664"/>
                </a:cubicBezTo>
                <a:lnTo>
                  <a:pt x="124415" y="7664"/>
                </a:lnTo>
                <a:cubicBezTo>
                  <a:pt x="124465" y="7774"/>
                  <a:pt x="124444" y="7906"/>
                  <a:pt x="124357" y="7984"/>
                </a:cubicBezTo>
                <a:cubicBezTo>
                  <a:pt x="124311" y="8023"/>
                  <a:pt x="124256" y="8043"/>
                  <a:pt x="124200" y="8043"/>
                </a:cubicBezTo>
                <a:cubicBezTo>
                  <a:pt x="124146" y="8043"/>
                  <a:pt x="124092" y="8025"/>
                  <a:pt x="124046" y="7991"/>
                </a:cubicBezTo>
                <a:lnTo>
                  <a:pt x="124046" y="7991"/>
                </a:lnTo>
                <a:cubicBezTo>
                  <a:pt x="124055" y="8010"/>
                  <a:pt x="124067" y="8027"/>
                  <a:pt x="124080" y="8043"/>
                </a:cubicBezTo>
                <a:cubicBezTo>
                  <a:pt x="124126" y="8103"/>
                  <a:pt x="124197" y="8137"/>
                  <a:pt x="124272" y="8137"/>
                </a:cubicBezTo>
                <a:cubicBezTo>
                  <a:pt x="124286" y="8137"/>
                  <a:pt x="124300" y="8135"/>
                  <a:pt x="124314" y="8133"/>
                </a:cubicBezTo>
                <a:lnTo>
                  <a:pt x="124314" y="8133"/>
                </a:lnTo>
                <a:lnTo>
                  <a:pt x="124278" y="8556"/>
                </a:lnTo>
                <a:cubicBezTo>
                  <a:pt x="124076" y="8700"/>
                  <a:pt x="123299" y="9280"/>
                  <a:pt x="123299" y="9715"/>
                </a:cubicBezTo>
                <a:cubicBezTo>
                  <a:pt x="123299" y="9834"/>
                  <a:pt x="123325" y="9950"/>
                  <a:pt x="123374" y="10057"/>
                </a:cubicBezTo>
                <a:lnTo>
                  <a:pt x="123514" y="10057"/>
                </a:lnTo>
                <a:lnTo>
                  <a:pt x="123514" y="10604"/>
                </a:lnTo>
                <a:lnTo>
                  <a:pt x="123388" y="10604"/>
                </a:lnTo>
                <a:lnTo>
                  <a:pt x="123388" y="10855"/>
                </a:lnTo>
                <a:lnTo>
                  <a:pt x="123639" y="10855"/>
                </a:lnTo>
                <a:lnTo>
                  <a:pt x="123639" y="18243"/>
                </a:lnTo>
                <a:lnTo>
                  <a:pt x="122697" y="18243"/>
                </a:lnTo>
                <a:lnTo>
                  <a:pt x="122697" y="15899"/>
                </a:lnTo>
                <a:lnTo>
                  <a:pt x="116148" y="15899"/>
                </a:lnTo>
                <a:lnTo>
                  <a:pt x="116148" y="13969"/>
                </a:lnTo>
                <a:lnTo>
                  <a:pt x="116677" y="13969"/>
                </a:lnTo>
                <a:lnTo>
                  <a:pt x="116833" y="13078"/>
                </a:lnTo>
                <a:lnTo>
                  <a:pt x="116148" y="13078"/>
                </a:lnTo>
                <a:lnTo>
                  <a:pt x="116148" y="10004"/>
                </a:lnTo>
                <a:lnTo>
                  <a:pt x="116563" y="10004"/>
                </a:lnTo>
                <a:lnTo>
                  <a:pt x="116718" y="9112"/>
                </a:lnTo>
                <a:lnTo>
                  <a:pt x="116148" y="9112"/>
                </a:lnTo>
                <a:lnTo>
                  <a:pt x="116148" y="5203"/>
                </a:lnTo>
                <a:lnTo>
                  <a:pt x="116157" y="5203"/>
                </a:lnTo>
                <a:cubicBezTo>
                  <a:pt x="116280" y="4925"/>
                  <a:pt x="116602" y="4341"/>
                  <a:pt x="116602" y="3995"/>
                </a:cubicBezTo>
                <a:cubicBezTo>
                  <a:pt x="116602" y="2914"/>
                  <a:pt x="115918" y="1969"/>
                  <a:pt x="115049" y="1881"/>
                </a:cubicBezTo>
                <a:lnTo>
                  <a:pt x="114978" y="1036"/>
                </a:lnTo>
                <a:lnTo>
                  <a:pt x="114978" y="1036"/>
                </a:lnTo>
                <a:cubicBezTo>
                  <a:pt x="115011" y="1042"/>
                  <a:pt x="115044" y="1045"/>
                  <a:pt x="115076" y="1045"/>
                </a:cubicBezTo>
                <a:cubicBezTo>
                  <a:pt x="115238" y="1045"/>
                  <a:pt x="115393" y="972"/>
                  <a:pt x="115496" y="842"/>
                </a:cubicBezTo>
                <a:cubicBezTo>
                  <a:pt x="115525" y="806"/>
                  <a:pt x="115550" y="767"/>
                  <a:pt x="115569" y="725"/>
                </a:cubicBezTo>
                <a:lnTo>
                  <a:pt x="115569" y="725"/>
                </a:lnTo>
                <a:cubicBezTo>
                  <a:pt x="115466" y="801"/>
                  <a:pt x="115346" y="840"/>
                  <a:pt x="115228" y="840"/>
                </a:cubicBezTo>
                <a:cubicBezTo>
                  <a:pt x="115104" y="840"/>
                  <a:pt x="114981" y="797"/>
                  <a:pt x="114881" y="708"/>
                </a:cubicBezTo>
                <a:cubicBezTo>
                  <a:pt x="114687" y="535"/>
                  <a:pt x="114641" y="244"/>
                  <a:pt x="114751" y="0"/>
                </a:cubicBezTo>
                <a:close/>
              </a:path>
            </a:pathLst>
          </a:custGeom>
          <a:solidFill>
            <a:srgbClr val="73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txBox="1">
            <a:spLocks noGrp="1"/>
          </p:cNvSpPr>
          <p:nvPr>
            <p:ph type="title"/>
          </p:nvPr>
        </p:nvSpPr>
        <p:spPr>
          <a:xfrm>
            <a:off x="1509600" y="2283950"/>
            <a:ext cx="6124800" cy="61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0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3" name="Google Shape;83;p3"/>
          <p:cNvSpPr txBox="1">
            <a:spLocks noGrp="1"/>
          </p:cNvSpPr>
          <p:nvPr>
            <p:ph type="title" idx="2" hasCustomPrompt="1"/>
          </p:nvPr>
        </p:nvSpPr>
        <p:spPr>
          <a:xfrm>
            <a:off x="2996550" y="877112"/>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4" name="Google Shape;84;p3"/>
          <p:cNvSpPr txBox="1">
            <a:spLocks noGrp="1"/>
          </p:cNvSpPr>
          <p:nvPr>
            <p:ph type="subTitle" idx="1"/>
          </p:nvPr>
        </p:nvSpPr>
        <p:spPr>
          <a:xfrm>
            <a:off x="1509600" y="2896125"/>
            <a:ext cx="6124800" cy="4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6"/>
          <p:cNvSpPr txBox="1">
            <a:spLocks noGrp="1"/>
          </p:cNvSpPr>
          <p:nvPr>
            <p:ph type="title"/>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5" name="Google Shape;225;p6"/>
          <p:cNvSpPr/>
          <p:nvPr/>
        </p:nvSpPr>
        <p:spPr>
          <a:xfrm>
            <a:off x="-117900" y="4379900"/>
            <a:ext cx="9274671" cy="908092"/>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285942" y="4552950"/>
            <a:ext cx="9610867" cy="1034701"/>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285942" y="4816307"/>
            <a:ext cx="9610777" cy="771386"/>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7696150" y="280125"/>
            <a:ext cx="422998"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76575" y="1112088"/>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9"/>
        <p:cNvGrpSpPr/>
        <p:nvPr/>
      </p:nvGrpSpPr>
      <p:grpSpPr>
        <a:xfrm>
          <a:off x="0" y="0"/>
          <a:ext cx="0" cy="0"/>
          <a:chOff x="0" y="0"/>
          <a:chExt cx="0" cy="0"/>
        </a:xfrm>
      </p:grpSpPr>
      <p:sp>
        <p:nvSpPr>
          <p:cNvPr id="240" name="Google Shape;240;p8"/>
          <p:cNvSpPr/>
          <p:nvPr/>
        </p:nvSpPr>
        <p:spPr>
          <a:xfrm rot="5400000">
            <a:off x="3909600" y="2967949"/>
            <a:ext cx="1324800" cy="1314600"/>
          </a:xfrm>
          <a:prstGeom prst="pie">
            <a:avLst>
              <a:gd name="adj1" fmla="val 5328362"/>
              <a:gd name="adj2" fmla="val 1612449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rot="-281">
            <a:off x="-1028025" y="3248022"/>
            <a:ext cx="12162790" cy="3628012"/>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flipH="1">
            <a:off x="-246679" y="3759092"/>
            <a:ext cx="9414859" cy="1806955"/>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rot="-227549" flipH="1">
            <a:off x="-1611013" y="4244385"/>
            <a:ext cx="11228454" cy="3560288"/>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8"/>
          <p:cNvGrpSpPr/>
          <p:nvPr/>
        </p:nvGrpSpPr>
        <p:grpSpPr>
          <a:xfrm>
            <a:off x="934225" y="2882866"/>
            <a:ext cx="6665656" cy="2495286"/>
            <a:chOff x="-77900" y="1984775"/>
            <a:chExt cx="9197814" cy="3850750"/>
          </a:xfrm>
        </p:grpSpPr>
        <p:sp>
          <p:nvSpPr>
            <p:cNvPr id="245" name="Google Shape;245;p8"/>
            <p:cNvSpPr/>
            <p:nvPr/>
          </p:nvSpPr>
          <p:spPr>
            <a:xfrm>
              <a:off x="8810339" y="4758665"/>
              <a:ext cx="55165" cy="158230"/>
            </a:xfrm>
            <a:custGeom>
              <a:avLst/>
              <a:gdLst/>
              <a:ahLst/>
              <a:cxnLst/>
              <a:rect l="l" t="t" r="r" b="b"/>
              <a:pathLst>
                <a:path w="949" h="2722" extrusionOk="0">
                  <a:moveTo>
                    <a:pt x="1" y="0"/>
                  </a:moveTo>
                  <a:lnTo>
                    <a:pt x="1" y="2722"/>
                  </a:lnTo>
                  <a:lnTo>
                    <a:pt x="949" y="2722"/>
                  </a:lnTo>
                  <a:lnTo>
                    <a:pt x="949" y="0"/>
                  </a:lnTo>
                  <a:close/>
                </a:path>
              </a:pathLst>
            </a:custGeom>
            <a:solidFill>
              <a:srgbClr val="E7BD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8236750" y="4043375"/>
              <a:ext cx="207300" cy="565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5400000">
              <a:off x="8593950" y="4393425"/>
              <a:ext cx="207300" cy="565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8"/>
            <p:cNvGrpSpPr/>
            <p:nvPr/>
          </p:nvGrpSpPr>
          <p:grpSpPr>
            <a:xfrm>
              <a:off x="-77900" y="1984775"/>
              <a:ext cx="9197814" cy="3850750"/>
              <a:chOff x="-77900" y="1984775"/>
              <a:chExt cx="9197814" cy="3850750"/>
            </a:xfrm>
          </p:grpSpPr>
          <p:grpSp>
            <p:nvGrpSpPr>
              <p:cNvPr id="249" name="Google Shape;249;p8"/>
              <p:cNvGrpSpPr/>
              <p:nvPr/>
            </p:nvGrpSpPr>
            <p:grpSpPr>
              <a:xfrm>
                <a:off x="-77900" y="1984775"/>
                <a:ext cx="9197814" cy="3850750"/>
                <a:chOff x="-56475" y="1984775"/>
                <a:chExt cx="9197814" cy="3850750"/>
              </a:xfrm>
            </p:grpSpPr>
            <p:sp>
              <p:nvSpPr>
                <p:cNvPr id="250" name="Google Shape;250;p8"/>
                <p:cNvSpPr/>
                <p:nvPr/>
              </p:nvSpPr>
              <p:spPr>
                <a:xfrm>
                  <a:off x="6798412" y="3721746"/>
                  <a:ext cx="1188468" cy="1554164"/>
                </a:xfrm>
                <a:custGeom>
                  <a:avLst/>
                  <a:gdLst/>
                  <a:ahLst/>
                  <a:cxnLst/>
                  <a:rect l="l" t="t" r="r" b="b"/>
                  <a:pathLst>
                    <a:path w="20445" h="26736" extrusionOk="0">
                      <a:moveTo>
                        <a:pt x="4420" y="1"/>
                      </a:moveTo>
                      <a:lnTo>
                        <a:pt x="0" y="26735"/>
                      </a:lnTo>
                      <a:lnTo>
                        <a:pt x="20445" y="26735"/>
                      </a:lnTo>
                      <a:lnTo>
                        <a:pt x="204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5977969" y="4905385"/>
                  <a:ext cx="2008915" cy="370521"/>
                </a:xfrm>
                <a:custGeom>
                  <a:avLst/>
                  <a:gdLst/>
                  <a:ahLst/>
                  <a:cxnLst/>
                  <a:rect l="l" t="t" r="r" b="b"/>
                  <a:pathLst>
                    <a:path w="34559" h="6374" extrusionOk="0">
                      <a:moveTo>
                        <a:pt x="0" y="0"/>
                      </a:moveTo>
                      <a:lnTo>
                        <a:pt x="0" y="6373"/>
                      </a:lnTo>
                      <a:lnTo>
                        <a:pt x="34559" y="6373"/>
                      </a:lnTo>
                      <a:lnTo>
                        <a:pt x="34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7433421" y="4578172"/>
                  <a:ext cx="40400" cy="180552"/>
                </a:xfrm>
                <a:custGeom>
                  <a:avLst/>
                  <a:gdLst/>
                  <a:ahLst/>
                  <a:cxnLst/>
                  <a:rect l="l" t="t" r="r" b="b"/>
                  <a:pathLst>
                    <a:path w="695" h="3106" extrusionOk="0">
                      <a:moveTo>
                        <a:pt x="1" y="1"/>
                      </a:moveTo>
                      <a:lnTo>
                        <a:pt x="1" y="3105"/>
                      </a:lnTo>
                      <a:lnTo>
                        <a:pt x="695" y="3105"/>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5977969" y="4905385"/>
                  <a:ext cx="670530" cy="370521"/>
                </a:xfrm>
                <a:custGeom>
                  <a:avLst/>
                  <a:gdLst/>
                  <a:ahLst/>
                  <a:cxnLst/>
                  <a:rect l="l" t="t" r="r" b="b"/>
                  <a:pathLst>
                    <a:path w="11535" h="6374" extrusionOk="0">
                      <a:moveTo>
                        <a:pt x="0" y="0"/>
                      </a:moveTo>
                      <a:lnTo>
                        <a:pt x="0" y="6373"/>
                      </a:lnTo>
                      <a:lnTo>
                        <a:pt x="11535" y="6373"/>
                      </a:lnTo>
                      <a:lnTo>
                        <a:pt x="115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6986229" y="5018215"/>
                  <a:ext cx="1000650" cy="25170"/>
                </a:xfrm>
                <a:custGeom>
                  <a:avLst/>
                  <a:gdLst/>
                  <a:ahLst/>
                  <a:cxnLst/>
                  <a:rect l="l" t="t" r="r" b="b"/>
                  <a:pathLst>
                    <a:path w="17214" h="433" extrusionOk="0">
                      <a:moveTo>
                        <a:pt x="0" y="0"/>
                      </a:moveTo>
                      <a:lnTo>
                        <a:pt x="0" y="433"/>
                      </a:lnTo>
                      <a:lnTo>
                        <a:pt x="17214" y="433"/>
                      </a:lnTo>
                      <a:lnTo>
                        <a:pt x="172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982393" y="4905385"/>
                  <a:ext cx="304601" cy="370521"/>
                </a:xfrm>
                <a:custGeom>
                  <a:avLst/>
                  <a:gdLst/>
                  <a:ahLst/>
                  <a:cxnLst/>
                  <a:rect l="l" t="t" r="r" b="b"/>
                  <a:pathLst>
                    <a:path w="5240" h="6374" extrusionOk="0">
                      <a:moveTo>
                        <a:pt x="1" y="0"/>
                      </a:moveTo>
                      <a:lnTo>
                        <a:pt x="1" y="6373"/>
                      </a:lnTo>
                      <a:lnTo>
                        <a:pt x="5240" y="6373"/>
                      </a:lnTo>
                      <a:lnTo>
                        <a:pt x="22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7865092" y="4241426"/>
                  <a:ext cx="481898" cy="1034481"/>
                </a:xfrm>
                <a:custGeom>
                  <a:avLst/>
                  <a:gdLst/>
                  <a:ahLst/>
                  <a:cxnLst/>
                  <a:rect l="l" t="t" r="r" b="b"/>
                  <a:pathLst>
                    <a:path w="8290" h="17796" extrusionOk="0">
                      <a:moveTo>
                        <a:pt x="0" y="0"/>
                      </a:moveTo>
                      <a:lnTo>
                        <a:pt x="0" y="17795"/>
                      </a:lnTo>
                      <a:lnTo>
                        <a:pt x="8289" y="17795"/>
                      </a:lnTo>
                      <a:lnTo>
                        <a:pt x="8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8346929" y="4578172"/>
                  <a:ext cx="574150" cy="697734"/>
                </a:xfrm>
                <a:custGeom>
                  <a:avLst/>
                  <a:gdLst/>
                  <a:ahLst/>
                  <a:cxnLst/>
                  <a:rect l="l" t="t" r="r" b="b"/>
                  <a:pathLst>
                    <a:path w="9877" h="12003" extrusionOk="0">
                      <a:moveTo>
                        <a:pt x="0" y="1"/>
                      </a:moveTo>
                      <a:lnTo>
                        <a:pt x="0" y="12002"/>
                      </a:lnTo>
                      <a:lnTo>
                        <a:pt x="9876" y="12002"/>
                      </a:lnTo>
                      <a:lnTo>
                        <a:pt x="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7819111" y="4206606"/>
                  <a:ext cx="148755" cy="501953"/>
                </a:xfrm>
                <a:custGeom>
                  <a:avLst/>
                  <a:gdLst/>
                  <a:ahLst/>
                  <a:cxnLst/>
                  <a:rect l="l" t="t" r="r" b="b"/>
                  <a:pathLst>
                    <a:path w="2559" h="8635" extrusionOk="0">
                      <a:moveTo>
                        <a:pt x="0" y="1"/>
                      </a:moveTo>
                      <a:lnTo>
                        <a:pt x="0" y="8634"/>
                      </a:lnTo>
                      <a:lnTo>
                        <a:pt x="2558" y="8634"/>
                      </a:lnTo>
                      <a:lnTo>
                        <a:pt x="25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7792139" y="4453193"/>
                  <a:ext cx="198863" cy="29414"/>
                </a:xfrm>
                <a:custGeom>
                  <a:avLst/>
                  <a:gdLst/>
                  <a:ahLst/>
                  <a:cxnLst/>
                  <a:rect l="l" t="t" r="r" b="b"/>
                  <a:pathLst>
                    <a:path w="3421" h="506" extrusionOk="0">
                      <a:moveTo>
                        <a:pt x="0" y="1"/>
                      </a:moveTo>
                      <a:lnTo>
                        <a:pt x="0" y="505"/>
                      </a:lnTo>
                      <a:lnTo>
                        <a:pt x="3421" y="505"/>
                      </a:lnTo>
                      <a:lnTo>
                        <a:pt x="3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7803649" y="4206606"/>
                  <a:ext cx="176134" cy="27961"/>
                </a:xfrm>
                <a:custGeom>
                  <a:avLst/>
                  <a:gdLst/>
                  <a:ahLst/>
                  <a:cxnLst/>
                  <a:rect l="l" t="t" r="r" b="b"/>
                  <a:pathLst>
                    <a:path w="3030" h="481" extrusionOk="0">
                      <a:moveTo>
                        <a:pt x="1" y="1"/>
                      </a:moveTo>
                      <a:lnTo>
                        <a:pt x="1" y="480"/>
                      </a:lnTo>
                      <a:lnTo>
                        <a:pt x="3029" y="480"/>
                      </a:lnTo>
                      <a:lnTo>
                        <a:pt x="30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7869335" y="4234509"/>
                  <a:ext cx="55165" cy="218743"/>
                </a:xfrm>
                <a:custGeom>
                  <a:avLst/>
                  <a:gdLst/>
                  <a:ahLst/>
                  <a:cxnLst/>
                  <a:rect l="l" t="t" r="r" b="b"/>
                  <a:pathLst>
                    <a:path w="949" h="3763" extrusionOk="0">
                      <a:moveTo>
                        <a:pt x="1" y="0"/>
                      </a:moveTo>
                      <a:lnTo>
                        <a:pt x="1" y="3763"/>
                      </a:lnTo>
                      <a:lnTo>
                        <a:pt x="949" y="3763"/>
                      </a:lnTo>
                      <a:lnTo>
                        <a:pt x="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7891134" y="4268340"/>
                  <a:ext cx="12963" cy="105680"/>
                </a:xfrm>
                <a:custGeom>
                  <a:avLst/>
                  <a:gdLst/>
                  <a:ahLst/>
                  <a:cxnLst/>
                  <a:rect l="l" t="t" r="r" b="b"/>
                  <a:pathLst>
                    <a:path w="223" h="1818" extrusionOk="0">
                      <a:moveTo>
                        <a:pt x="1" y="0"/>
                      </a:moveTo>
                      <a:lnTo>
                        <a:pt x="1" y="1817"/>
                      </a:lnTo>
                      <a:lnTo>
                        <a:pt x="223" y="1817"/>
                      </a:lnTo>
                      <a:lnTo>
                        <a:pt x="2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7838352" y="4268340"/>
                  <a:ext cx="11684" cy="105680"/>
                </a:xfrm>
                <a:custGeom>
                  <a:avLst/>
                  <a:gdLst/>
                  <a:ahLst/>
                  <a:cxnLst/>
                  <a:rect l="l" t="t" r="r" b="b"/>
                  <a:pathLst>
                    <a:path w="201" h="1818" extrusionOk="0">
                      <a:moveTo>
                        <a:pt x="1" y="0"/>
                      </a:moveTo>
                      <a:lnTo>
                        <a:pt x="1" y="1817"/>
                      </a:lnTo>
                      <a:lnTo>
                        <a:pt x="201" y="1817"/>
                      </a:lnTo>
                      <a:lnTo>
                        <a:pt x="2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7948566" y="4268340"/>
                  <a:ext cx="7731" cy="105680"/>
                </a:xfrm>
                <a:custGeom>
                  <a:avLst/>
                  <a:gdLst/>
                  <a:ahLst/>
                  <a:cxnLst/>
                  <a:rect l="l" t="t" r="r" b="b"/>
                  <a:pathLst>
                    <a:path w="133" h="1818" extrusionOk="0">
                      <a:moveTo>
                        <a:pt x="1" y="0"/>
                      </a:moveTo>
                      <a:lnTo>
                        <a:pt x="1" y="1817"/>
                      </a:lnTo>
                      <a:lnTo>
                        <a:pt x="132" y="1817"/>
                      </a:lnTo>
                      <a:lnTo>
                        <a:pt x="1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7869335" y="4121504"/>
                  <a:ext cx="55165" cy="99112"/>
                </a:xfrm>
                <a:custGeom>
                  <a:avLst/>
                  <a:gdLst/>
                  <a:ahLst/>
                  <a:cxnLst/>
                  <a:rect l="l" t="t" r="r" b="b"/>
                  <a:pathLst>
                    <a:path w="949" h="1705" extrusionOk="0">
                      <a:moveTo>
                        <a:pt x="1" y="1"/>
                      </a:moveTo>
                      <a:lnTo>
                        <a:pt x="1" y="1705"/>
                      </a:lnTo>
                      <a:lnTo>
                        <a:pt x="949" y="1705"/>
                      </a:lnTo>
                      <a:lnTo>
                        <a:pt x="9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7869335" y="4482549"/>
                  <a:ext cx="55165" cy="226009"/>
                </a:xfrm>
                <a:custGeom>
                  <a:avLst/>
                  <a:gdLst/>
                  <a:ahLst/>
                  <a:cxnLst/>
                  <a:rect l="l" t="t" r="r" b="b"/>
                  <a:pathLst>
                    <a:path w="949" h="3888" extrusionOk="0">
                      <a:moveTo>
                        <a:pt x="1" y="0"/>
                      </a:moveTo>
                      <a:lnTo>
                        <a:pt x="1" y="3887"/>
                      </a:lnTo>
                      <a:lnTo>
                        <a:pt x="949" y="3887"/>
                      </a:lnTo>
                      <a:lnTo>
                        <a:pt x="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7788012" y="4707511"/>
                  <a:ext cx="210896" cy="64641"/>
                </a:xfrm>
                <a:custGeom>
                  <a:avLst/>
                  <a:gdLst/>
                  <a:ahLst/>
                  <a:cxnLst/>
                  <a:rect l="l" t="t" r="r" b="b"/>
                  <a:pathLst>
                    <a:path w="3628" h="1112" extrusionOk="0">
                      <a:moveTo>
                        <a:pt x="0" y="1"/>
                      </a:moveTo>
                      <a:lnTo>
                        <a:pt x="0" y="1111"/>
                      </a:lnTo>
                      <a:lnTo>
                        <a:pt x="3627" y="1111"/>
                      </a:lnTo>
                      <a:lnTo>
                        <a:pt x="3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7825796" y="4772093"/>
                  <a:ext cx="141140" cy="78301"/>
                </a:xfrm>
                <a:custGeom>
                  <a:avLst/>
                  <a:gdLst/>
                  <a:ahLst/>
                  <a:cxnLst/>
                  <a:rect l="l" t="t" r="r" b="b"/>
                  <a:pathLst>
                    <a:path w="2428" h="1347" extrusionOk="0">
                      <a:moveTo>
                        <a:pt x="0" y="0"/>
                      </a:moveTo>
                      <a:lnTo>
                        <a:pt x="0" y="1347"/>
                      </a:lnTo>
                      <a:lnTo>
                        <a:pt x="2428" y="1347"/>
                      </a:lnTo>
                      <a:lnTo>
                        <a:pt x="24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7853292" y="4850336"/>
                  <a:ext cx="86149" cy="66559"/>
                </a:xfrm>
                <a:custGeom>
                  <a:avLst/>
                  <a:gdLst/>
                  <a:ahLst/>
                  <a:cxnLst/>
                  <a:rect l="l" t="t" r="r" b="b"/>
                  <a:pathLst>
                    <a:path w="1482" h="1145" extrusionOk="0">
                      <a:moveTo>
                        <a:pt x="1" y="1"/>
                      </a:moveTo>
                      <a:lnTo>
                        <a:pt x="1" y="1145"/>
                      </a:lnTo>
                      <a:lnTo>
                        <a:pt x="1481" y="1145"/>
                      </a:lnTo>
                      <a:lnTo>
                        <a:pt x="14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7869335" y="4916836"/>
                  <a:ext cx="55165" cy="67605"/>
                </a:xfrm>
                <a:custGeom>
                  <a:avLst/>
                  <a:gdLst/>
                  <a:ahLst/>
                  <a:cxnLst/>
                  <a:rect l="l" t="t" r="r" b="b"/>
                  <a:pathLst>
                    <a:path w="949" h="1163" extrusionOk="0">
                      <a:moveTo>
                        <a:pt x="1" y="1"/>
                      </a:moveTo>
                      <a:lnTo>
                        <a:pt x="1" y="1163"/>
                      </a:lnTo>
                      <a:lnTo>
                        <a:pt x="949" y="1163"/>
                      </a:lnTo>
                      <a:lnTo>
                        <a:pt x="9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272523" y="4272351"/>
                  <a:ext cx="148755" cy="501953"/>
                </a:xfrm>
                <a:custGeom>
                  <a:avLst/>
                  <a:gdLst/>
                  <a:ahLst/>
                  <a:cxnLst/>
                  <a:rect l="l" t="t" r="r" b="b"/>
                  <a:pathLst>
                    <a:path w="2559" h="8635" extrusionOk="0">
                      <a:moveTo>
                        <a:pt x="1" y="1"/>
                      </a:moveTo>
                      <a:lnTo>
                        <a:pt x="1" y="8635"/>
                      </a:lnTo>
                      <a:lnTo>
                        <a:pt x="2559" y="8635"/>
                      </a:lnTo>
                      <a:lnTo>
                        <a:pt x="25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8245493" y="4518880"/>
                  <a:ext cx="198979" cy="29472"/>
                </a:xfrm>
                <a:custGeom>
                  <a:avLst/>
                  <a:gdLst/>
                  <a:ahLst/>
                  <a:cxnLst/>
                  <a:rect l="l" t="t" r="r" b="b"/>
                  <a:pathLst>
                    <a:path w="3423" h="507" extrusionOk="0">
                      <a:moveTo>
                        <a:pt x="0" y="1"/>
                      </a:moveTo>
                      <a:lnTo>
                        <a:pt x="0" y="506"/>
                      </a:lnTo>
                      <a:lnTo>
                        <a:pt x="3422" y="506"/>
                      </a:lnTo>
                      <a:lnTo>
                        <a:pt x="34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8257119" y="4272351"/>
                  <a:ext cx="176076" cy="27961"/>
                </a:xfrm>
                <a:custGeom>
                  <a:avLst/>
                  <a:gdLst/>
                  <a:ahLst/>
                  <a:cxnLst/>
                  <a:rect l="l" t="t" r="r" b="b"/>
                  <a:pathLst>
                    <a:path w="3029" h="481" extrusionOk="0">
                      <a:moveTo>
                        <a:pt x="0" y="1"/>
                      </a:moveTo>
                      <a:lnTo>
                        <a:pt x="0" y="481"/>
                      </a:lnTo>
                      <a:lnTo>
                        <a:pt x="3029" y="481"/>
                      </a:lnTo>
                      <a:lnTo>
                        <a:pt x="30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8322689" y="4300254"/>
                  <a:ext cx="55340" cy="218685"/>
                </a:xfrm>
                <a:custGeom>
                  <a:avLst/>
                  <a:gdLst/>
                  <a:ahLst/>
                  <a:cxnLst/>
                  <a:rect l="l" t="t" r="r" b="b"/>
                  <a:pathLst>
                    <a:path w="952" h="3762" extrusionOk="0">
                      <a:moveTo>
                        <a:pt x="1" y="1"/>
                      </a:moveTo>
                      <a:lnTo>
                        <a:pt x="1" y="3762"/>
                      </a:lnTo>
                      <a:lnTo>
                        <a:pt x="951" y="3762"/>
                      </a:lnTo>
                      <a:lnTo>
                        <a:pt x="9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8344662" y="4333969"/>
                  <a:ext cx="12905" cy="105738"/>
                </a:xfrm>
                <a:custGeom>
                  <a:avLst/>
                  <a:gdLst/>
                  <a:ahLst/>
                  <a:cxnLst/>
                  <a:rect l="l" t="t" r="r" b="b"/>
                  <a:pathLst>
                    <a:path w="222" h="1819" extrusionOk="0">
                      <a:moveTo>
                        <a:pt x="1" y="1"/>
                      </a:moveTo>
                      <a:lnTo>
                        <a:pt x="1" y="1818"/>
                      </a:lnTo>
                      <a:lnTo>
                        <a:pt x="221" y="1818"/>
                      </a:lnTo>
                      <a:lnTo>
                        <a:pt x="2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8291880" y="4333969"/>
                  <a:ext cx="11626" cy="105738"/>
                </a:xfrm>
                <a:custGeom>
                  <a:avLst/>
                  <a:gdLst/>
                  <a:ahLst/>
                  <a:cxnLst/>
                  <a:rect l="l" t="t" r="r" b="b"/>
                  <a:pathLst>
                    <a:path w="200" h="1819" extrusionOk="0">
                      <a:moveTo>
                        <a:pt x="1" y="1"/>
                      </a:moveTo>
                      <a:lnTo>
                        <a:pt x="1" y="1818"/>
                      </a:lnTo>
                      <a:lnTo>
                        <a:pt x="199" y="1818"/>
                      </a:lnTo>
                      <a:lnTo>
                        <a:pt x="1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8401978" y="4333969"/>
                  <a:ext cx="7673" cy="105738"/>
                </a:xfrm>
                <a:custGeom>
                  <a:avLst/>
                  <a:gdLst/>
                  <a:ahLst/>
                  <a:cxnLst/>
                  <a:rect l="l" t="t" r="r" b="b"/>
                  <a:pathLst>
                    <a:path w="132" h="1819" extrusionOk="0">
                      <a:moveTo>
                        <a:pt x="0" y="1"/>
                      </a:moveTo>
                      <a:lnTo>
                        <a:pt x="0" y="1818"/>
                      </a:lnTo>
                      <a:lnTo>
                        <a:pt x="132" y="1818"/>
                      </a:lnTo>
                      <a:lnTo>
                        <a:pt x="1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8272523" y="4187249"/>
                  <a:ext cx="148755" cy="85160"/>
                </a:xfrm>
                <a:custGeom>
                  <a:avLst/>
                  <a:gdLst/>
                  <a:ahLst/>
                  <a:cxnLst/>
                  <a:rect l="l" t="t" r="r" b="b"/>
                  <a:pathLst>
                    <a:path w="2559" h="1465" extrusionOk="0">
                      <a:moveTo>
                        <a:pt x="1" y="1"/>
                      </a:moveTo>
                      <a:lnTo>
                        <a:pt x="1" y="1465"/>
                      </a:lnTo>
                      <a:lnTo>
                        <a:pt x="2559" y="1465"/>
                      </a:lnTo>
                      <a:lnTo>
                        <a:pt x="25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8322689" y="4187249"/>
                  <a:ext cx="55340" cy="99054"/>
                </a:xfrm>
                <a:custGeom>
                  <a:avLst/>
                  <a:gdLst/>
                  <a:ahLst/>
                  <a:cxnLst/>
                  <a:rect l="l" t="t" r="r" b="b"/>
                  <a:pathLst>
                    <a:path w="952" h="1704" extrusionOk="0">
                      <a:moveTo>
                        <a:pt x="1" y="1"/>
                      </a:moveTo>
                      <a:lnTo>
                        <a:pt x="1" y="1703"/>
                      </a:lnTo>
                      <a:lnTo>
                        <a:pt x="951" y="1703"/>
                      </a:lnTo>
                      <a:lnTo>
                        <a:pt x="9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8322689" y="4548293"/>
                  <a:ext cx="55340" cy="226009"/>
                </a:xfrm>
                <a:custGeom>
                  <a:avLst/>
                  <a:gdLst/>
                  <a:ahLst/>
                  <a:cxnLst/>
                  <a:rect l="l" t="t" r="r" b="b"/>
                  <a:pathLst>
                    <a:path w="952" h="3888" extrusionOk="0">
                      <a:moveTo>
                        <a:pt x="1" y="0"/>
                      </a:moveTo>
                      <a:lnTo>
                        <a:pt x="1" y="3888"/>
                      </a:lnTo>
                      <a:lnTo>
                        <a:pt x="951" y="3888"/>
                      </a:lnTo>
                      <a:lnTo>
                        <a:pt x="9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8241366" y="4773256"/>
                  <a:ext cx="211012" cy="64641"/>
                </a:xfrm>
                <a:custGeom>
                  <a:avLst/>
                  <a:gdLst/>
                  <a:ahLst/>
                  <a:cxnLst/>
                  <a:rect l="l" t="t" r="r" b="b"/>
                  <a:pathLst>
                    <a:path w="3630" h="1112" extrusionOk="0">
                      <a:moveTo>
                        <a:pt x="0" y="1"/>
                      </a:moveTo>
                      <a:lnTo>
                        <a:pt x="0" y="1111"/>
                      </a:lnTo>
                      <a:lnTo>
                        <a:pt x="3630" y="1111"/>
                      </a:lnTo>
                      <a:lnTo>
                        <a:pt x="36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8279208" y="4837838"/>
                  <a:ext cx="141198" cy="78301"/>
                </a:xfrm>
                <a:custGeom>
                  <a:avLst/>
                  <a:gdLst/>
                  <a:ahLst/>
                  <a:cxnLst/>
                  <a:rect l="l" t="t" r="r" b="b"/>
                  <a:pathLst>
                    <a:path w="2429" h="1347" extrusionOk="0">
                      <a:moveTo>
                        <a:pt x="1" y="0"/>
                      </a:moveTo>
                      <a:lnTo>
                        <a:pt x="1" y="1347"/>
                      </a:lnTo>
                      <a:lnTo>
                        <a:pt x="2428" y="1347"/>
                      </a:lnTo>
                      <a:lnTo>
                        <a:pt x="24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306761" y="4916081"/>
                  <a:ext cx="86091" cy="66559"/>
                </a:xfrm>
                <a:custGeom>
                  <a:avLst/>
                  <a:gdLst/>
                  <a:ahLst/>
                  <a:cxnLst/>
                  <a:rect l="l" t="t" r="r" b="b"/>
                  <a:pathLst>
                    <a:path w="1481" h="1145" extrusionOk="0">
                      <a:moveTo>
                        <a:pt x="0" y="1"/>
                      </a:moveTo>
                      <a:lnTo>
                        <a:pt x="0" y="1145"/>
                      </a:lnTo>
                      <a:lnTo>
                        <a:pt x="1481" y="1145"/>
                      </a:lnTo>
                      <a:lnTo>
                        <a:pt x="14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8322689" y="4982523"/>
                  <a:ext cx="55340" cy="67663"/>
                </a:xfrm>
                <a:custGeom>
                  <a:avLst/>
                  <a:gdLst/>
                  <a:ahLst/>
                  <a:cxnLst/>
                  <a:rect l="l" t="t" r="r" b="b"/>
                  <a:pathLst>
                    <a:path w="952" h="1164" extrusionOk="0">
                      <a:moveTo>
                        <a:pt x="1" y="1"/>
                      </a:moveTo>
                      <a:lnTo>
                        <a:pt x="1" y="1164"/>
                      </a:lnTo>
                      <a:lnTo>
                        <a:pt x="951" y="1164"/>
                      </a:lnTo>
                      <a:lnTo>
                        <a:pt x="9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6648437" y="4453135"/>
                  <a:ext cx="309252" cy="548573"/>
                </a:xfrm>
                <a:custGeom>
                  <a:avLst/>
                  <a:gdLst/>
                  <a:ahLst/>
                  <a:cxnLst/>
                  <a:rect l="l" t="t" r="r" b="b"/>
                  <a:pathLst>
                    <a:path w="5320" h="9437" extrusionOk="0">
                      <a:moveTo>
                        <a:pt x="1" y="0"/>
                      </a:moveTo>
                      <a:lnTo>
                        <a:pt x="1" y="9436"/>
                      </a:lnTo>
                      <a:lnTo>
                        <a:pt x="5320" y="9436"/>
                      </a:lnTo>
                      <a:lnTo>
                        <a:pt x="5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6592284" y="4857253"/>
                  <a:ext cx="413653" cy="48190"/>
                </a:xfrm>
                <a:custGeom>
                  <a:avLst/>
                  <a:gdLst/>
                  <a:ahLst/>
                  <a:cxnLst/>
                  <a:rect l="l" t="t" r="r" b="b"/>
                  <a:pathLst>
                    <a:path w="7116" h="829" extrusionOk="0">
                      <a:moveTo>
                        <a:pt x="1" y="0"/>
                      </a:moveTo>
                      <a:lnTo>
                        <a:pt x="1" y="828"/>
                      </a:lnTo>
                      <a:lnTo>
                        <a:pt x="7115" y="828"/>
                      </a:lnTo>
                      <a:lnTo>
                        <a:pt x="71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6616350" y="4453135"/>
                  <a:ext cx="366103" cy="45690"/>
                </a:xfrm>
                <a:custGeom>
                  <a:avLst/>
                  <a:gdLst/>
                  <a:ahLst/>
                  <a:cxnLst/>
                  <a:rect l="l" t="t" r="r" b="b"/>
                  <a:pathLst>
                    <a:path w="6298" h="786" extrusionOk="0">
                      <a:moveTo>
                        <a:pt x="1" y="0"/>
                      </a:moveTo>
                      <a:lnTo>
                        <a:pt x="1" y="786"/>
                      </a:lnTo>
                      <a:lnTo>
                        <a:pt x="6298" y="786"/>
                      </a:lnTo>
                      <a:lnTo>
                        <a:pt x="62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6752896" y="4498767"/>
                  <a:ext cx="114749" cy="358546"/>
                </a:xfrm>
                <a:custGeom>
                  <a:avLst/>
                  <a:gdLst/>
                  <a:ahLst/>
                  <a:cxnLst/>
                  <a:rect l="l" t="t" r="r" b="b"/>
                  <a:pathLst>
                    <a:path w="1974" h="6168" extrusionOk="0">
                      <a:moveTo>
                        <a:pt x="1" y="1"/>
                      </a:moveTo>
                      <a:lnTo>
                        <a:pt x="1" y="6167"/>
                      </a:lnTo>
                      <a:lnTo>
                        <a:pt x="1974" y="6167"/>
                      </a:lnTo>
                      <a:lnTo>
                        <a:pt x="19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6798412" y="4554106"/>
                  <a:ext cx="26798" cy="173344"/>
                </a:xfrm>
                <a:custGeom>
                  <a:avLst/>
                  <a:gdLst/>
                  <a:ahLst/>
                  <a:cxnLst/>
                  <a:rect l="l" t="t" r="r" b="b"/>
                  <a:pathLst>
                    <a:path w="461" h="2982" extrusionOk="0">
                      <a:moveTo>
                        <a:pt x="0" y="1"/>
                      </a:moveTo>
                      <a:lnTo>
                        <a:pt x="0" y="2981"/>
                      </a:lnTo>
                      <a:lnTo>
                        <a:pt x="461" y="2981"/>
                      </a:lnTo>
                      <a:lnTo>
                        <a:pt x="4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6688663" y="4554106"/>
                  <a:ext cx="24124" cy="173344"/>
                </a:xfrm>
                <a:custGeom>
                  <a:avLst/>
                  <a:gdLst/>
                  <a:ahLst/>
                  <a:cxnLst/>
                  <a:rect l="l" t="t" r="r" b="b"/>
                  <a:pathLst>
                    <a:path w="415" h="2982" extrusionOk="0">
                      <a:moveTo>
                        <a:pt x="0" y="1"/>
                      </a:moveTo>
                      <a:lnTo>
                        <a:pt x="0" y="2981"/>
                      </a:lnTo>
                      <a:lnTo>
                        <a:pt x="414" y="2981"/>
                      </a:lnTo>
                      <a:lnTo>
                        <a:pt x="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6648437" y="4313507"/>
                  <a:ext cx="309252" cy="139686"/>
                </a:xfrm>
                <a:custGeom>
                  <a:avLst/>
                  <a:gdLst/>
                  <a:ahLst/>
                  <a:cxnLst/>
                  <a:rect l="l" t="t" r="r" b="b"/>
                  <a:pathLst>
                    <a:path w="5320" h="2403" extrusionOk="0">
                      <a:moveTo>
                        <a:pt x="1" y="1"/>
                      </a:moveTo>
                      <a:lnTo>
                        <a:pt x="1" y="2402"/>
                      </a:lnTo>
                      <a:lnTo>
                        <a:pt x="5320" y="2402"/>
                      </a:lnTo>
                      <a:lnTo>
                        <a:pt x="53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6752896" y="4905385"/>
                  <a:ext cx="114749" cy="370521"/>
                </a:xfrm>
                <a:custGeom>
                  <a:avLst/>
                  <a:gdLst/>
                  <a:ahLst/>
                  <a:cxnLst/>
                  <a:rect l="l" t="t" r="r" b="b"/>
                  <a:pathLst>
                    <a:path w="1974" h="6374" extrusionOk="0">
                      <a:moveTo>
                        <a:pt x="1" y="0"/>
                      </a:moveTo>
                      <a:lnTo>
                        <a:pt x="1" y="6373"/>
                      </a:lnTo>
                      <a:lnTo>
                        <a:pt x="1974" y="6373"/>
                      </a:lnTo>
                      <a:lnTo>
                        <a:pt x="19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6616350" y="4265506"/>
                  <a:ext cx="366103" cy="85150"/>
                </a:xfrm>
                <a:custGeom>
                  <a:avLst/>
                  <a:gdLst/>
                  <a:ahLst/>
                  <a:cxnLst/>
                  <a:rect l="l" t="t" r="r" b="b"/>
                  <a:pathLst>
                    <a:path w="6298" h="827" extrusionOk="0">
                      <a:moveTo>
                        <a:pt x="1" y="0"/>
                      </a:moveTo>
                      <a:lnTo>
                        <a:pt x="1" y="827"/>
                      </a:lnTo>
                      <a:lnTo>
                        <a:pt x="6298" y="827"/>
                      </a:lnTo>
                      <a:lnTo>
                        <a:pt x="62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6648437" y="4198061"/>
                  <a:ext cx="52317" cy="67489"/>
                </a:xfrm>
                <a:custGeom>
                  <a:avLst/>
                  <a:gdLst/>
                  <a:ahLst/>
                  <a:cxnLst/>
                  <a:rect l="l" t="t" r="r" b="b"/>
                  <a:pathLst>
                    <a:path w="900" h="1161" extrusionOk="0">
                      <a:moveTo>
                        <a:pt x="1" y="1"/>
                      </a:moveTo>
                      <a:lnTo>
                        <a:pt x="1" y="1160"/>
                      </a:lnTo>
                      <a:lnTo>
                        <a:pt x="900" y="1160"/>
                      </a:lnTo>
                      <a:lnTo>
                        <a:pt x="9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6752900" y="4198047"/>
                  <a:ext cx="46616" cy="110577"/>
                </a:xfrm>
                <a:custGeom>
                  <a:avLst/>
                  <a:gdLst/>
                  <a:ahLst/>
                  <a:cxnLst/>
                  <a:rect l="l" t="t" r="r" b="b"/>
                  <a:pathLst>
                    <a:path w="802" h="1575" extrusionOk="0">
                      <a:moveTo>
                        <a:pt x="1" y="1"/>
                      </a:moveTo>
                      <a:lnTo>
                        <a:pt x="1" y="1574"/>
                      </a:lnTo>
                      <a:lnTo>
                        <a:pt x="801" y="1574"/>
                      </a:lnTo>
                      <a:lnTo>
                        <a:pt x="8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847142" y="4198060"/>
                  <a:ext cx="46606" cy="81482"/>
                </a:xfrm>
                <a:custGeom>
                  <a:avLst/>
                  <a:gdLst/>
                  <a:ahLst/>
                  <a:cxnLst/>
                  <a:rect l="l" t="t" r="r" b="b"/>
                  <a:pathLst>
                    <a:path w="696" h="1161" extrusionOk="0">
                      <a:moveTo>
                        <a:pt x="1" y="1"/>
                      </a:moveTo>
                      <a:lnTo>
                        <a:pt x="1" y="1160"/>
                      </a:lnTo>
                      <a:lnTo>
                        <a:pt x="696" y="1160"/>
                      </a:lnTo>
                      <a:lnTo>
                        <a:pt x="6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933787" y="4198047"/>
                  <a:ext cx="47837" cy="81511"/>
                </a:xfrm>
                <a:custGeom>
                  <a:avLst/>
                  <a:gdLst/>
                  <a:ahLst/>
                  <a:cxnLst/>
                  <a:rect l="l" t="t" r="r" b="b"/>
                  <a:pathLst>
                    <a:path w="823" h="1161" extrusionOk="0">
                      <a:moveTo>
                        <a:pt x="1" y="1"/>
                      </a:moveTo>
                      <a:lnTo>
                        <a:pt x="1" y="1160"/>
                      </a:lnTo>
                      <a:lnTo>
                        <a:pt x="822" y="1160"/>
                      </a:lnTo>
                      <a:lnTo>
                        <a:pt x="8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616350" y="4198061"/>
                  <a:ext cx="16218" cy="91555"/>
                </a:xfrm>
                <a:custGeom>
                  <a:avLst/>
                  <a:gdLst/>
                  <a:ahLst/>
                  <a:cxnLst/>
                  <a:rect l="l" t="t" r="r" b="b"/>
                  <a:pathLst>
                    <a:path w="279" h="1575" extrusionOk="0">
                      <a:moveTo>
                        <a:pt x="1" y="1"/>
                      </a:moveTo>
                      <a:lnTo>
                        <a:pt x="1" y="1574"/>
                      </a:lnTo>
                      <a:lnTo>
                        <a:pt x="278" y="1574"/>
                      </a:lnTo>
                      <a:lnTo>
                        <a:pt x="2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988026" y="3617170"/>
                  <a:ext cx="2943122" cy="1680829"/>
                </a:xfrm>
                <a:custGeom>
                  <a:avLst/>
                  <a:gdLst/>
                  <a:ahLst/>
                  <a:cxnLst/>
                  <a:rect l="l" t="t" r="r" b="b"/>
                  <a:pathLst>
                    <a:path w="50630" h="28915" extrusionOk="0">
                      <a:moveTo>
                        <a:pt x="33776" y="0"/>
                      </a:moveTo>
                      <a:lnTo>
                        <a:pt x="33776" y="1271"/>
                      </a:lnTo>
                      <a:lnTo>
                        <a:pt x="32878" y="1271"/>
                      </a:lnTo>
                      <a:lnTo>
                        <a:pt x="32878" y="755"/>
                      </a:lnTo>
                      <a:cubicBezTo>
                        <a:pt x="32281" y="3453"/>
                        <a:pt x="31200" y="6026"/>
                        <a:pt x="29880" y="8251"/>
                      </a:cubicBezTo>
                      <a:cubicBezTo>
                        <a:pt x="27340" y="12534"/>
                        <a:pt x="24897" y="16916"/>
                        <a:pt x="21496" y="20278"/>
                      </a:cubicBezTo>
                      <a:cubicBezTo>
                        <a:pt x="18462" y="23277"/>
                        <a:pt x="15305" y="25597"/>
                        <a:pt x="11439" y="26621"/>
                      </a:cubicBezTo>
                      <a:cubicBezTo>
                        <a:pt x="8871" y="27301"/>
                        <a:pt x="6156" y="27747"/>
                        <a:pt x="3468" y="27747"/>
                      </a:cubicBezTo>
                      <a:cubicBezTo>
                        <a:pt x="2302" y="27747"/>
                        <a:pt x="1141" y="27663"/>
                        <a:pt x="0" y="27478"/>
                      </a:cubicBezTo>
                      <a:lnTo>
                        <a:pt x="0" y="28915"/>
                      </a:lnTo>
                      <a:lnTo>
                        <a:pt x="50629" y="28915"/>
                      </a:lnTo>
                      <a:lnTo>
                        <a:pt x="50629" y="16913"/>
                      </a:lnTo>
                      <a:lnTo>
                        <a:pt x="42031" y="16913"/>
                      </a:lnTo>
                      <a:lnTo>
                        <a:pt x="42031" y="16399"/>
                      </a:lnTo>
                      <a:lnTo>
                        <a:pt x="42430" y="16399"/>
                      </a:lnTo>
                      <a:lnTo>
                        <a:pt x="42430" y="15893"/>
                      </a:lnTo>
                      <a:lnTo>
                        <a:pt x="42031" y="15893"/>
                      </a:lnTo>
                      <a:lnTo>
                        <a:pt x="42031" y="12132"/>
                      </a:lnTo>
                      <a:lnTo>
                        <a:pt x="42235" y="12132"/>
                      </a:lnTo>
                      <a:lnTo>
                        <a:pt x="42235" y="11654"/>
                      </a:lnTo>
                      <a:lnTo>
                        <a:pt x="42031" y="11654"/>
                      </a:lnTo>
                      <a:lnTo>
                        <a:pt x="42031" y="10190"/>
                      </a:lnTo>
                      <a:lnTo>
                        <a:pt x="42235" y="10190"/>
                      </a:lnTo>
                      <a:lnTo>
                        <a:pt x="42235" y="9684"/>
                      </a:lnTo>
                      <a:lnTo>
                        <a:pt x="42227" y="9684"/>
                      </a:lnTo>
                      <a:lnTo>
                        <a:pt x="42227" y="8977"/>
                      </a:lnTo>
                      <a:lnTo>
                        <a:pt x="41833" y="8977"/>
                      </a:lnTo>
                      <a:lnTo>
                        <a:pt x="41833" y="9684"/>
                      </a:lnTo>
                      <a:lnTo>
                        <a:pt x="41501" y="9684"/>
                      </a:lnTo>
                      <a:lnTo>
                        <a:pt x="41501" y="8977"/>
                      </a:lnTo>
                      <a:lnTo>
                        <a:pt x="41167" y="8977"/>
                      </a:lnTo>
                      <a:lnTo>
                        <a:pt x="41167" y="9684"/>
                      </a:lnTo>
                      <a:lnTo>
                        <a:pt x="40722" y="9684"/>
                      </a:lnTo>
                      <a:lnTo>
                        <a:pt x="40722" y="8977"/>
                      </a:lnTo>
                      <a:lnTo>
                        <a:pt x="40337" y="8977"/>
                      </a:lnTo>
                      <a:lnTo>
                        <a:pt x="40337" y="9684"/>
                      </a:lnTo>
                      <a:lnTo>
                        <a:pt x="39906" y="9684"/>
                      </a:lnTo>
                      <a:lnTo>
                        <a:pt x="39906" y="8977"/>
                      </a:lnTo>
                      <a:lnTo>
                        <a:pt x="39473" y="8977"/>
                      </a:lnTo>
                      <a:lnTo>
                        <a:pt x="39473" y="9684"/>
                      </a:lnTo>
                      <a:lnTo>
                        <a:pt x="39341" y="9684"/>
                      </a:lnTo>
                      <a:lnTo>
                        <a:pt x="39341" y="8977"/>
                      </a:lnTo>
                      <a:lnTo>
                        <a:pt x="39207" y="8977"/>
                      </a:lnTo>
                      <a:lnTo>
                        <a:pt x="39207" y="10190"/>
                      </a:lnTo>
                      <a:lnTo>
                        <a:pt x="39473" y="10190"/>
                      </a:lnTo>
                      <a:lnTo>
                        <a:pt x="39473" y="11120"/>
                      </a:lnTo>
                      <a:lnTo>
                        <a:pt x="34557" y="11120"/>
                      </a:lnTo>
                      <a:lnTo>
                        <a:pt x="34557" y="4767"/>
                      </a:lnTo>
                      <a:lnTo>
                        <a:pt x="34638" y="4767"/>
                      </a:lnTo>
                      <a:lnTo>
                        <a:pt x="34638" y="4736"/>
                      </a:lnTo>
                      <a:cubicBezTo>
                        <a:pt x="34640" y="4400"/>
                        <a:pt x="34613" y="4064"/>
                        <a:pt x="34557" y="3733"/>
                      </a:cubicBezTo>
                      <a:lnTo>
                        <a:pt x="34557" y="3173"/>
                      </a:lnTo>
                      <a:lnTo>
                        <a:pt x="35363" y="3173"/>
                      </a:lnTo>
                      <a:lnTo>
                        <a:pt x="353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7174569" y="4860451"/>
                  <a:ext cx="1154927" cy="833933"/>
                </a:xfrm>
                <a:custGeom>
                  <a:avLst/>
                  <a:gdLst/>
                  <a:ahLst/>
                  <a:cxnLst/>
                  <a:rect l="l" t="t" r="r" b="b"/>
                  <a:pathLst>
                    <a:path w="19868" h="14346" extrusionOk="0">
                      <a:moveTo>
                        <a:pt x="0" y="1"/>
                      </a:moveTo>
                      <a:lnTo>
                        <a:pt x="0" y="14346"/>
                      </a:lnTo>
                      <a:lnTo>
                        <a:pt x="19868" y="14346"/>
                      </a:lnTo>
                      <a:lnTo>
                        <a:pt x="198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8074940" y="4627989"/>
                  <a:ext cx="928394" cy="715580"/>
                </a:xfrm>
                <a:custGeom>
                  <a:avLst/>
                  <a:gdLst/>
                  <a:ahLst/>
                  <a:cxnLst/>
                  <a:rect l="l" t="t" r="r" b="b"/>
                  <a:pathLst>
                    <a:path w="15971" h="12310" extrusionOk="0">
                      <a:moveTo>
                        <a:pt x="0" y="0"/>
                      </a:moveTo>
                      <a:lnTo>
                        <a:pt x="0" y="12310"/>
                      </a:lnTo>
                      <a:lnTo>
                        <a:pt x="15970" y="12310"/>
                      </a:lnTo>
                      <a:lnTo>
                        <a:pt x="159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8033668" y="4627989"/>
                  <a:ext cx="969667" cy="33308"/>
                </a:xfrm>
                <a:custGeom>
                  <a:avLst/>
                  <a:gdLst/>
                  <a:ahLst/>
                  <a:cxnLst/>
                  <a:rect l="l" t="t" r="r" b="b"/>
                  <a:pathLst>
                    <a:path w="16681" h="573" extrusionOk="0">
                      <a:moveTo>
                        <a:pt x="1" y="0"/>
                      </a:moveTo>
                      <a:lnTo>
                        <a:pt x="1" y="573"/>
                      </a:lnTo>
                      <a:lnTo>
                        <a:pt x="16680" y="573"/>
                      </a:lnTo>
                      <a:lnTo>
                        <a:pt x="166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8149056" y="4739773"/>
                  <a:ext cx="49643" cy="120852"/>
                </a:xfrm>
                <a:custGeom>
                  <a:avLst/>
                  <a:gdLst/>
                  <a:ahLst/>
                  <a:cxnLst/>
                  <a:rect l="l" t="t" r="r" b="b"/>
                  <a:pathLst>
                    <a:path w="854" h="2079" extrusionOk="0">
                      <a:moveTo>
                        <a:pt x="1" y="0"/>
                      </a:moveTo>
                      <a:lnTo>
                        <a:pt x="1" y="2078"/>
                      </a:lnTo>
                      <a:lnTo>
                        <a:pt x="853" y="2078"/>
                      </a:lnTo>
                      <a:lnTo>
                        <a:pt x="8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8279208" y="4837838"/>
                  <a:ext cx="67780" cy="220836"/>
                </a:xfrm>
                <a:custGeom>
                  <a:avLst/>
                  <a:gdLst/>
                  <a:ahLst/>
                  <a:cxnLst/>
                  <a:rect l="l" t="t" r="r" b="b"/>
                  <a:pathLst>
                    <a:path w="1166" h="3799" extrusionOk="0">
                      <a:moveTo>
                        <a:pt x="1" y="0"/>
                      </a:moveTo>
                      <a:lnTo>
                        <a:pt x="1" y="3799"/>
                      </a:lnTo>
                      <a:lnTo>
                        <a:pt x="1165" y="3799"/>
                      </a:lnTo>
                      <a:lnTo>
                        <a:pt x="11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8584389" y="4727333"/>
                  <a:ext cx="49585" cy="110563"/>
                </a:xfrm>
                <a:custGeom>
                  <a:avLst/>
                  <a:gdLst/>
                  <a:ahLst/>
                  <a:cxnLst/>
                  <a:rect l="l" t="t" r="r" b="b"/>
                  <a:pathLst>
                    <a:path w="853" h="1902" extrusionOk="0">
                      <a:moveTo>
                        <a:pt x="0" y="0"/>
                      </a:moveTo>
                      <a:lnTo>
                        <a:pt x="0" y="1901"/>
                      </a:lnTo>
                      <a:lnTo>
                        <a:pt x="853" y="1901"/>
                      </a:lnTo>
                      <a:lnTo>
                        <a:pt x="8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8584389" y="5030829"/>
                  <a:ext cx="71732" cy="207408"/>
                </a:xfrm>
                <a:custGeom>
                  <a:avLst/>
                  <a:gdLst/>
                  <a:ahLst/>
                  <a:cxnLst/>
                  <a:rect l="l" t="t" r="r" b="b"/>
                  <a:pathLst>
                    <a:path w="1234" h="3568" extrusionOk="0">
                      <a:moveTo>
                        <a:pt x="0" y="0"/>
                      </a:moveTo>
                      <a:lnTo>
                        <a:pt x="0" y="3568"/>
                      </a:lnTo>
                      <a:lnTo>
                        <a:pt x="1233" y="3568"/>
                      </a:lnTo>
                      <a:lnTo>
                        <a:pt x="12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7519743" y="4949331"/>
                  <a:ext cx="52317" cy="195956"/>
                </a:xfrm>
                <a:custGeom>
                  <a:avLst/>
                  <a:gdLst/>
                  <a:ahLst/>
                  <a:cxnLst/>
                  <a:rect l="l" t="t" r="r" b="b"/>
                  <a:pathLst>
                    <a:path w="900" h="3371" extrusionOk="0">
                      <a:moveTo>
                        <a:pt x="0" y="0"/>
                      </a:moveTo>
                      <a:lnTo>
                        <a:pt x="0" y="3370"/>
                      </a:lnTo>
                      <a:lnTo>
                        <a:pt x="899" y="3370"/>
                      </a:lnTo>
                      <a:lnTo>
                        <a:pt x="8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7665940" y="5090645"/>
                  <a:ext cx="70686" cy="207408"/>
                </a:xfrm>
                <a:custGeom>
                  <a:avLst/>
                  <a:gdLst/>
                  <a:ahLst/>
                  <a:cxnLst/>
                  <a:rect l="l" t="t" r="r" b="b"/>
                  <a:pathLst>
                    <a:path w="1216" h="3568" extrusionOk="0">
                      <a:moveTo>
                        <a:pt x="0" y="0"/>
                      </a:moveTo>
                      <a:lnTo>
                        <a:pt x="0" y="3568"/>
                      </a:lnTo>
                      <a:lnTo>
                        <a:pt x="1215" y="3568"/>
                      </a:lnTo>
                      <a:lnTo>
                        <a:pt x="12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7869335" y="4916836"/>
                  <a:ext cx="58014" cy="141837"/>
                </a:xfrm>
                <a:custGeom>
                  <a:avLst/>
                  <a:gdLst/>
                  <a:ahLst/>
                  <a:cxnLst/>
                  <a:rect l="l" t="t" r="r" b="b"/>
                  <a:pathLst>
                    <a:path w="998" h="2440" extrusionOk="0">
                      <a:moveTo>
                        <a:pt x="1" y="1"/>
                      </a:moveTo>
                      <a:lnTo>
                        <a:pt x="1" y="2440"/>
                      </a:lnTo>
                      <a:lnTo>
                        <a:pt x="998" y="2440"/>
                      </a:lnTo>
                      <a:lnTo>
                        <a:pt x="9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7398659" y="4837838"/>
                  <a:ext cx="676343" cy="39121"/>
                </a:xfrm>
                <a:custGeom>
                  <a:avLst/>
                  <a:gdLst/>
                  <a:ahLst/>
                  <a:cxnLst/>
                  <a:rect l="l" t="t" r="r" b="b"/>
                  <a:pathLst>
                    <a:path w="11635" h="673" extrusionOk="0">
                      <a:moveTo>
                        <a:pt x="0" y="0"/>
                      </a:moveTo>
                      <a:lnTo>
                        <a:pt x="0" y="672"/>
                      </a:lnTo>
                      <a:lnTo>
                        <a:pt x="11634" y="672"/>
                      </a:lnTo>
                      <a:lnTo>
                        <a:pt x="116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7306931" y="5060766"/>
                  <a:ext cx="1834408" cy="656113"/>
                </a:xfrm>
                <a:custGeom>
                  <a:avLst/>
                  <a:gdLst/>
                  <a:ahLst/>
                  <a:cxnLst/>
                  <a:rect l="l" t="t" r="r" b="b"/>
                  <a:pathLst>
                    <a:path w="31557" h="11287" extrusionOk="0">
                      <a:moveTo>
                        <a:pt x="15193" y="1"/>
                      </a:moveTo>
                      <a:cubicBezTo>
                        <a:pt x="14194" y="1"/>
                        <a:pt x="13181" y="415"/>
                        <a:pt x="12741" y="1216"/>
                      </a:cubicBezTo>
                      <a:cubicBezTo>
                        <a:pt x="12436" y="1773"/>
                        <a:pt x="12265" y="2764"/>
                        <a:pt x="12117" y="3361"/>
                      </a:cubicBezTo>
                      <a:cubicBezTo>
                        <a:pt x="11934" y="4094"/>
                        <a:pt x="11610" y="4695"/>
                        <a:pt x="12229" y="5358"/>
                      </a:cubicBezTo>
                      <a:cubicBezTo>
                        <a:pt x="11514" y="5554"/>
                        <a:pt x="11066" y="6152"/>
                        <a:pt x="10695" y="6759"/>
                      </a:cubicBezTo>
                      <a:cubicBezTo>
                        <a:pt x="10281" y="6261"/>
                        <a:pt x="9991" y="6121"/>
                        <a:pt x="9650" y="6121"/>
                      </a:cubicBezTo>
                      <a:cubicBezTo>
                        <a:pt x="9364" y="6121"/>
                        <a:pt x="9041" y="6220"/>
                        <a:pt x="8578" y="6289"/>
                      </a:cubicBezTo>
                      <a:cubicBezTo>
                        <a:pt x="7277" y="6482"/>
                        <a:pt x="7335" y="6649"/>
                        <a:pt x="6452" y="7652"/>
                      </a:cubicBezTo>
                      <a:cubicBezTo>
                        <a:pt x="6619" y="6908"/>
                        <a:pt x="6130" y="6595"/>
                        <a:pt x="5551" y="6595"/>
                      </a:cubicBezTo>
                      <a:cubicBezTo>
                        <a:pt x="5159" y="6595"/>
                        <a:pt x="4724" y="6739"/>
                        <a:pt x="4426" y="6992"/>
                      </a:cubicBezTo>
                      <a:cubicBezTo>
                        <a:pt x="4467" y="6458"/>
                        <a:pt x="4151" y="6240"/>
                        <a:pt x="3722" y="6240"/>
                      </a:cubicBezTo>
                      <a:cubicBezTo>
                        <a:pt x="2919" y="6240"/>
                        <a:pt x="1719" y="7006"/>
                        <a:pt x="1729" y="7896"/>
                      </a:cubicBezTo>
                      <a:cubicBezTo>
                        <a:pt x="1333" y="8102"/>
                        <a:pt x="926" y="8287"/>
                        <a:pt x="509" y="8447"/>
                      </a:cubicBezTo>
                      <a:cubicBezTo>
                        <a:pt x="476" y="9376"/>
                        <a:pt x="185" y="9896"/>
                        <a:pt x="1" y="10684"/>
                      </a:cubicBezTo>
                      <a:cubicBezTo>
                        <a:pt x="850" y="10702"/>
                        <a:pt x="1387" y="10995"/>
                        <a:pt x="2128" y="11083"/>
                      </a:cubicBezTo>
                      <a:cubicBezTo>
                        <a:pt x="2350" y="11109"/>
                        <a:pt x="2577" y="11120"/>
                        <a:pt x="2807" y="11120"/>
                      </a:cubicBezTo>
                      <a:cubicBezTo>
                        <a:pt x="3988" y="11120"/>
                        <a:pt x="5252" y="10830"/>
                        <a:pt x="6428" y="10830"/>
                      </a:cubicBezTo>
                      <a:cubicBezTo>
                        <a:pt x="9553" y="10830"/>
                        <a:pt x="12621" y="11083"/>
                        <a:pt x="15753" y="11083"/>
                      </a:cubicBezTo>
                      <a:cubicBezTo>
                        <a:pt x="19192" y="11083"/>
                        <a:pt x="22659" y="11287"/>
                        <a:pt x="26097" y="11287"/>
                      </a:cubicBezTo>
                      <a:cubicBezTo>
                        <a:pt x="27334" y="11287"/>
                        <a:pt x="28567" y="11260"/>
                        <a:pt x="29794" y="11189"/>
                      </a:cubicBezTo>
                      <a:cubicBezTo>
                        <a:pt x="30521" y="10511"/>
                        <a:pt x="30761" y="10172"/>
                        <a:pt x="29953" y="9431"/>
                      </a:cubicBezTo>
                      <a:cubicBezTo>
                        <a:pt x="31557" y="8618"/>
                        <a:pt x="29830" y="7023"/>
                        <a:pt x="29561" y="6019"/>
                      </a:cubicBezTo>
                      <a:cubicBezTo>
                        <a:pt x="29163" y="4533"/>
                        <a:pt x="29613" y="2999"/>
                        <a:pt x="27633" y="2499"/>
                      </a:cubicBezTo>
                      <a:cubicBezTo>
                        <a:pt x="27556" y="2480"/>
                        <a:pt x="27473" y="2473"/>
                        <a:pt x="27388" y="2473"/>
                      </a:cubicBezTo>
                      <a:cubicBezTo>
                        <a:pt x="27165" y="2473"/>
                        <a:pt x="26924" y="2522"/>
                        <a:pt x="26703" y="2522"/>
                      </a:cubicBezTo>
                      <a:cubicBezTo>
                        <a:pt x="26595" y="2522"/>
                        <a:pt x="26491" y="2510"/>
                        <a:pt x="26398" y="2475"/>
                      </a:cubicBezTo>
                      <a:cubicBezTo>
                        <a:pt x="26075" y="2354"/>
                        <a:pt x="25938" y="2089"/>
                        <a:pt x="25646" y="1968"/>
                      </a:cubicBezTo>
                      <a:cubicBezTo>
                        <a:pt x="24944" y="1682"/>
                        <a:pt x="24313" y="1545"/>
                        <a:pt x="23493" y="1462"/>
                      </a:cubicBezTo>
                      <a:cubicBezTo>
                        <a:pt x="23085" y="1421"/>
                        <a:pt x="22629" y="1375"/>
                        <a:pt x="22173" y="1375"/>
                      </a:cubicBezTo>
                      <a:cubicBezTo>
                        <a:pt x="21393" y="1375"/>
                        <a:pt x="20610" y="1510"/>
                        <a:pt x="20054" y="2035"/>
                      </a:cubicBezTo>
                      <a:cubicBezTo>
                        <a:pt x="20199" y="2241"/>
                        <a:pt x="20294" y="2479"/>
                        <a:pt x="20333" y="2728"/>
                      </a:cubicBezTo>
                      <a:lnTo>
                        <a:pt x="19701" y="2475"/>
                      </a:lnTo>
                      <a:cubicBezTo>
                        <a:pt x="19798" y="2314"/>
                        <a:pt x="19916" y="2165"/>
                        <a:pt x="20054" y="2035"/>
                      </a:cubicBezTo>
                      <a:cubicBezTo>
                        <a:pt x="19757" y="1616"/>
                        <a:pt x="19270" y="1364"/>
                        <a:pt x="18731" y="1364"/>
                      </a:cubicBezTo>
                      <a:cubicBezTo>
                        <a:pt x="18397" y="1364"/>
                        <a:pt x="18042" y="1461"/>
                        <a:pt x="17701" y="1674"/>
                      </a:cubicBezTo>
                      <a:cubicBezTo>
                        <a:pt x="17470" y="545"/>
                        <a:pt x="16340" y="1"/>
                        <a:pt x="151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41406" y="4549224"/>
                  <a:ext cx="1270780" cy="917466"/>
                </a:xfrm>
                <a:custGeom>
                  <a:avLst/>
                  <a:gdLst/>
                  <a:ahLst/>
                  <a:cxnLst/>
                  <a:rect l="l" t="t" r="r" b="b"/>
                  <a:pathLst>
                    <a:path w="21861" h="15783" extrusionOk="0">
                      <a:moveTo>
                        <a:pt x="1" y="1"/>
                      </a:moveTo>
                      <a:lnTo>
                        <a:pt x="1" y="15783"/>
                      </a:lnTo>
                      <a:lnTo>
                        <a:pt x="21861" y="15783"/>
                      </a:lnTo>
                      <a:lnTo>
                        <a:pt x="218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821226" y="4646940"/>
                  <a:ext cx="57491" cy="215546"/>
                </a:xfrm>
                <a:custGeom>
                  <a:avLst/>
                  <a:gdLst/>
                  <a:ahLst/>
                  <a:cxnLst/>
                  <a:rect l="l" t="t" r="r" b="b"/>
                  <a:pathLst>
                    <a:path w="989" h="3708" extrusionOk="0">
                      <a:moveTo>
                        <a:pt x="1" y="0"/>
                      </a:moveTo>
                      <a:lnTo>
                        <a:pt x="1" y="3707"/>
                      </a:lnTo>
                      <a:lnTo>
                        <a:pt x="989" y="3707"/>
                      </a:lnTo>
                      <a:lnTo>
                        <a:pt x="9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982070" y="4802437"/>
                  <a:ext cx="77778" cy="228102"/>
                </a:xfrm>
                <a:custGeom>
                  <a:avLst/>
                  <a:gdLst/>
                  <a:ahLst/>
                  <a:cxnLst/>
                  <a:rect l="l" t="t" r="r" b="b"/>
                  <a:pathLst>
                    <a:path w="1338" h="3924" extrusionOk="0">
                      <a:moveTo>
                        <a:pt x="0" y="0"/>
                      </a:moveTo>
                      <a:lnTo>
                        <a:pt x="0" y="3924"/>
                      </a:lnTo>
                      <a:lnTo>
                        <a:pt x="1338" y="3924"/>
                      </a:lnTo>
                      <a:lnTo>
                        <a:pt x="13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1205870" y="4611248"/>
                  <a:ext cx="63827" cy="156021"/>
                </a:xfrm>
                <a:custGeom>
                  <a:avLst/>
                  <a:gdLst/>
                  <a:ahLst/>
                  <a:cxnLst/>
                  <a:rect l="l" t="t" r="r" b="b"/>
                  <a:pathLst>
                    <a:path w="1098" h="2684" extrusionOk="0">
                      <a:moveTo>
                        <a:pt x="0" y="1"/>
                      </a:moveTo>
                      <a:lnTo>
                        <a:pt x="0" y="2683"/>
                      </a:lnTo>
                      <a:lnTo>
                        <a:pt x="1098" y="2683"/>
                      </a:lnTo>
                      <a:lnTo>
                        <a:pt x="10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1292948" y="5117501"/>
                  <a:ext cx="68070" cy="241530"/>
                </a:xfrm>
                <a:custGeom>
                  <a:avLst/>
                  <a:gdLst/>
                  <a:ahLst/>
                  <a:cxnLst/>
                  <a:rect l="l" t="t" r="r" b="b"/>
                  <a:pathLst>
                    <a:path w="1171" h="4155" extrusionOk="0">
                      <a:moveTo>
                        <a:pt x="1" y="0"/>
                      </a:moveTo>
                      <a:lnTo>
                        <a:pt x="1" y="4155"/>
                      </a:lnTo>
                      <a:lnTo>
                        <a:pt x="1171" y="4155"/>
                      </a:lnTo>
                      <a:lnTo>
                        <a:pt x="11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2372591" y="4874692"/>
                  <a:ext cx="7208" cy="4999"/>
                </a:xfrm>
                <a:custGeom>
                  <a:avLst/>
                  <a:gdLst/>
                  <a:ahLst/>
                  <a:cxnLst/>
                  <a:rect l="l" t="t" r="r" b="b"/>
                  <a:pathLst>
                    <a:path w="124" h="86" extrusionOk="0">
                      <a:moveTo>
                        <a:pt x="1" y="1"/>
                      </a:moveTo>
                      <a:lnTo>
                        <a:pt x="123" y="86"/>
                      </a:lnTo>
                      <a:cubicBezTo>
                        <a:pt x="87" y="51"/>
                        <a:pt x="46" y="2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839246" y="4803948"/>
                  <a:ext cx="1555210" cy="925371"/>
                </a:xfrm>
                <a:custGeom>
                  <a:avLst/>
                  <a:gdLst/>
                  <a:ahLst/>
                  <a:cxnLst/>
                  <a:rect l="l" t="t" r="r" b="b"/>
                  <a:pathLst>
                    <a:path w="26754" h="15919" extrusionOk="0">
                      <a:moveTo>
                        <a:pt x="21786" y="1"/>
                      </a:moveTo>
                      <a:cubicBezTo>
                        <a:pt x="20540" y="1"/>
                        <a:pt x="18763" y="984"/>
                        <a:pt x="18412" y="2091"/>
                      </a:cubicBezTo>
                      <a:cubicBezTo>
                        <a:pt x="17939" y="1578"/>
                        <a:pt x="17418" y="1371"/>
                        <a:pt x="16895" y="1371"/>
                      </a:cubicBezTo>
                      <a:cubicBezTo>
                        <a:pt x="16175" y="1371"/>
                        <a:pt x="15452" y="1763"/>
                        <a:pt x="14843" y="2286"/>
                      </a:cubicBezTo>
                      <a:cubicBezTo>
                        <a:pt x="14840" y="1466"/>
                        <a:pt x="14245" y="1107"/>
                        <a:pt x="13457" y="1107"/>
                      </a:cubicBezTo>
                      <a:cubicBezTo>
                        <a:pt x="11876" y="1107"/>
                        <a:pt x="9519" y="2549"/>
                        <a:pt x="9608" y="4594"/>
                      </a:cubicBezTo>
                      <a:cubicBezTo>
                        <a:pt x="8336" y="4736"/>
                        <a:pt x="7449" y="6512"/>
                        <a:pt x="8388" y="7555"/>
                      </a:cubicBezTo>
                      <a:cubicBezTo>
                        <a:pt x="7531" y="7720"/>
                        <a:pt x="7002" y="8470"/>
                        <a:pt x="7089" y="9382"/>
                      </a:cubicBezTo>
                      <a:cubicBezTo>
                        <a:pt x="6875" y="9364"/>
                        <a:pt x="6663" y="9353"/>
                        <a:pt x="6455" y="9353"/>
                      </a:cubicBezTo>
                      <a:cubicBezTo>
                        <a:pt x="5157" y="9353"/>
                        <a:pt x="4040" y="9785"/>
                        <a:pt x="3975" y="11545"/>
                      </a:cubicBezTo>
                      <a:cubicBezTo>
                        <a:pt x="3843" y="11521"/>
                        <a:pt x="3717" y="11509"/>
                        <a:pt x="3598" y="11509"/>
                      </a:cubicBezTo>
                      <a:cubicBezTo>
                        <a:pt x="2420" y="11509"/>
                        <a:pt x="1884" y="12653"/>
                        <a:pt x="1753" y="13863"/>
                      </a:cubicBezTo>
                      <a:cubicBezTo>
                        <a:pt x="1204" y="13896"/>
                        <a:pt x="440" y="14233"/>
                        <a:pt x="289" y="14810"/>
                      </a:cubicBezTo>
                      <a:cubicBezTo>
                        <a:pt x="0" y="15919"/>
                        <a:pt x="524" y="15554"/>
                        <a:pt x="1322" y="15739"/>
                      </a:cubicBezTo>
                      <a:cubicBezTo>
                        <a:pt x="1668" y="15819"/>
                        <a:pt x="2029" y="15852"/>
                        <a:pt x="2397" y="15852"/>
                      </a:cubicBezTo>
                      <a:cubicBezTo>
                        <a:pt x="3847" y="15852"/>
                        <a:pt x="5426" y="15351"/>
                        <a:pt x="6780" y="15273"/>
                      </a:cubicBezTo>
                      <a:cubicBezTo>
                        <a:pt x="10311" y="15069"/>
                        <a:pt x="13867" y="15133"/>
                        <a:pt x="17373" y="14966"/>
                      </a:cubicBezTo>
                      <a:cubicBezTo>
                        <a:pt x="17861" y="14942"/>
                        <a:pt x="18351" y="14935"/>
                        <a:pt x="18841" y="14935"/>
                      </a:cubicBezTo>
                      <a:cubicBezTo>
                        <a:pt x="19821" y="14935"/>
                        <a:pt x="20805" y="14966"/>
                        <a:pt x="21781" y="14966"/>
                      </a:cubicBezTo>
                      <a:cubicBezTo>
                        <a:pt x="22437" y="14966"/>
                        <a:pt x="24017" y="15202"/>
                        <a:pt x="25231" y="15202"/>
                      </a:cubicBezTo>
                      <a:cubicBezTo>
                        <a:pt x="25863" y="15202"/>
                        <a:pt x="26396" y="15138"/>
                        <a:pt x="26646" y="14942"/>
                      </a:cubicBezTo>
                      <a:cubicBezTo>
                        <a:pt x="26684" y="14911"/>
                        <a:pt x="26718" y="14869"/>
                        <a:pt x="26754" y="14831"/>
                      </a:cubicBezTo>
                      <a:lnTo>
                        <a:pt x="26754" y="1658"/>
                      </a:lnTo>
                      <a:cubicBezTo>
                        <a:pt x="26679" y="1512"/>
                        <a:pt x="26595" y="1388"/>
                        <a:pt x="26501" y="1303"/>
                      </a:cubicBezTo>
                      <a:lnTo>
                        <a:pt x="26501" y="1303"/>
                      </a:lnTo>
                      <a:lnTo>
                        <a:pt x="26754" y="1478"/>
                      </a:lnTo>
                      <a:lnTo>
                        <a:pt x="26754" y="1454"/>
                      </a:lnTo>
                      <a:cubicBezTo>
                        <a:pt x="26281" y="870"/>
                        <a:pt x="25564" y="569"/>
                        <a:pt x="24857" y="569"/>
                      </a:cubicBezTo>
                      <a:cubicBezTo>
                        <a:pt x="24141" y="569"/>
                        <a:pt x="23434" y="877"/>
                        <a:pt x="22999" y="1514"/>
                      </a:cubicBezTo>
                      <a:cubicBezTo>
                        <a:pt x="23193" y="424"/>
                        <a:pt x="22604" y="1"/>
                        <a:pt x="217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475" y="5061696"/>
                  <a:ext cx="1448658" cy="676924"/>
                </a:xfrm>
                <a:custGeom>
                  <a:avLst/>
                  <a:gdLst/>
                  <a:ahLst/>
                  <a:cxnLst/>
                  <a:rect l="l" t="t" r="r" b="b"/>
                  <a:pathLst>
                    <a:path w="24921" h="11645" extrusionOk="0">
                      <a:moveTo>
                        <a:pt x="11328" y="1"/>
                      </a:moveTo>
                      <a:cubicBezTo>
                        <a:pt x="10130" y="1"/>
                        <a:pt x="8991" y="595"/>
                        <a:pt x="9190" y="1677"/>
                      </a:cubicBezTo>
                      <a:cubicBezTo>
                        <a:pt x="8844" y="1290"/>
                        <a:pt x="8549" y="1130"/>
                        <a:pt x="8297" y="1130"/>
                      </a:cubicBezTo>
                      <a:cubicBezTo>
                        <a:pt x="7302" y="1130"/>
                        <a:pt x="6987" y="3626"/>
                        <a:pt x="6934" y="4484"/>
                      </a:cubicBezTo>
                      <a:cubicBezTo>
                        <a:pt x="6906" y="4482"/>
                        <a:pt x="6879" y="4481"/>
                        <a:pt x="6852" y="4481"/>
                      </a:cubicBezTo>
                      <a:cubicBezTo>
                        <a:pt x="5918" y="4481"/>
                        <a:pt x="5841" y="5686"/>
                        <a:pt x="5896" y="6492"/>
                      </a:cubicBezTo>
                      <a:cubicBezTo>
                        <a:pt x="5754" y="6467"/>
                        <a:pt x="5617" y="6454"/>
                        <a:pt x="5489" y="6454"/>
                      </a:cubicBezTo>
                      <a:cubicBezTo>
                        <a:pt x="4789" y="6454"/>
                        <a:pt x="4322" y="6842"/>
                        <a:pt x="4414" y="7738"/>
                      </a:cubicBezTo>
                      <a:cubicBezTo>
                        <a:pt x="4182" y="7622"/>
                        <a:pt x="3963" y="7568"/>
                        <a:pt x="3763" y="7568"/>
                      </a:cubicBezTo>
                      <a:cubicBezTo>
                        <a:pt x="3122" y="7568"/>
                        <a:pt x="2693" y="8126"/>
                        <a:pt x="2776" y="8972"/>
                      </a:cubicBezTo>
                      <a:cubicBezTo>
                        <a:pt x="2492" y="8733"/>
                        <a:pt x="2281" y="8639"/>
                        <a:pt x="2111" y="8639"/>
                      </a:cubicBezTo>
                      <a:cubicBezTo>
                        <a:pt x="1686" y="8639"/>
                        <a:pt x="1523" y="9231"/>
                        <a:pt x="1138" y="9606"/>
                      </a:cubicBezTo>
                      <a:cubicBezTo>
                        <a:pt x="703" y="10030"/>
                        <a:pt x="0" y="10575"/>
                        <a:pt x="12" y="11274"/>
                      </a:cubicBezTo>
                      <a:cubicBezTo>
                        <a:pt x="655" y="11546"/>
                        <a:pt x="1418" y="11645"/>
                        <a:pt x="2232" y="11645"/>
                      </a:cubicBezTo>
                      <a:cubicBezTo>
                        <a:pt x="4122" y="11645"/>
                        <a:pt x="6284" y="11112"/>
                        <a:pt x="7846" y="10962"/>
                      </a:cubicBezTo>
                      <a:cubicBezTo>
                        <a:pt x="8449" y="10904"/>
                        <a:pt x="9050" y="10883"/>
                        <a:pt x="9650" y="10883"/>
                      </a:cubicBezTo>
                      <a:cubicBezTo>
                        <a:pt x="11239" y="10883"/>
                        <a:pt x="12821" y="11031"/>
                        <a:pt x="14426" y="11031"/>
                      </a:cubicBezTo>
                      <a:cubicBezTo>
                        <a:pt x="14789" y="11031"/>
                        <a:pt x="15154" y="11023"/>
                        <a:pt x="15520" y="11005"/>
                      </a:cubicBezTo>
                      <a:cubicBezTo>
                        <a:pt x="15879" y="10986"/>
                        <a:pt x="16276" y="10982"/>
                        <a:pt x="16695" y="10982"/>
                      </a:cubicBezTo>
                      <a:cubicBezTo>
                        <a:pt x="17159" y="10982"/>
                        <a:pt x="17651" y="10988"/>
                        <a:pt x="18154" y="10988"/>
                      </a:cubicBezTo>
                      <a:cubicBezTo>
                        <a:pt x="19832" y="10988"/>
                        <a:pt x="21619" y="10921"/>
                        <a:pt x="22819" y="10347"/>
                      </a:cubicBezTo>
                      <a:cubicBezTo>
                        <a:pt x="24920" y="9341"/>
                        <a:pt x="23608" y="5771"/>
                        <a:pt x="21548" y="5771"/>
                      </a:cubicBezTo>
                      <a:cubicBezTo>
                        <a:pt x="21534" y="5771"/>
                        <a:pt x="21521" y="5771"/>
                        <a:pt x="21507" y="5771"/>
                      </a:cubicBezTo>
                      <a:cubicBezTo>
                        <a:pt x="21516" y="5881"/>
                        <a:pt x="21494" y="5926"/>
                        <a:pt x="21458" y="5958"/>
                      </a:cubicBezTo>
                      <a:cubicBezTo>
                        <a:pt x="21466" y="5990"/>
                        <a:pt x="21475" y="6021"/>
                        <a:pt x="21481" y="6053"/>
                      </a:cubicBezTo>
                      <a:lnTo>
                        <a:pt x="21333" y="6053"/>
                      </a:lnTo>
                      <a:cubicBezTo>
                        <a:pt x="21377" y="6004"/>
                        <a:pt x="21423" y="5989"/>
                        <a:pt x="21458" y="5958"/>
                      </a:cubicBezTo>
                      <a:cubicBezTo>
                        <a:pt x="21253" y="5117"/>
                        <a:pt x="20987" y="4384"/>
                        <a:pt x="20248" y="4384"/>
                      </a:cubicBezTo>
                      <a:cubicBezTo>
                        <a:pt x="19957" y="4384"/>
                        <a:pt x="19593" y="4498"/>
                        <a:pt x="19130" y="4762"/>
                      </a:cubicBezTo>
                      <a:cubicBezTo>
                        <a:pt x="19674" y="3179"/>
                        <a:pt x="18570" y="2588"/>
                        <a:pt x="17316" y="2588"/>
                      </a:cubicBezTo>
                      <a:cubicBezTo>
                        <a:pt x="16716" y="2588"/>
                        <a:pt x="16081" y="2723"/>
                        <a:pt x="15576" y="2949"/>
                      </a:cubicBezTo>
                      <a:cubicBezTo>
                        <a:pt x="15740" y="2152"/>
                        <a:pt x="15298" y="1838"/>
                        <a:pt x="14774" y="1838"/>
                      </a:cubicBezTo>
                      <a:cubicBezTo>
                        <a:pt x="14439" y="1838"/>
                        <a:pt x="14071" y="1966"/>
                        <a:pt x="13805" y="2179"/>
                      </a:cubicBezTo>
                      <a:cubicBezTo>
                        <a:pt x="13961" y="683"/>
                        <a:pt x="12611" y="1"/>
                        <a:pt x="113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345349" y="5038037"/>
                  <a:ext cx="1860393" cy="703315"/>
                </a:xfrm>
                <a:custGeom>
                  <a:avLst/>
                  <a:gdLst/>
                  <a:ahLst/>
                  <a:cxnLst/>
                  <a:rect l="l" t="t" r="r" b="b"/>
                  <a:pathLst>
                    <a:path w="32004" h="12099" extrusionOk="0">
                      <a:moveTo>
                        <a:pt x="8344" y="0"/>
                      </a:moveTo>
                      <a:cubicBezTo>
                        <a:pt x="7429" y="0"/>
                        <a:pt x="6414" y="604"/>
                        <a:pt x="6272" y="1597"/>
                      </a:cubicBezTo>
                      <a:cubicBezTo>
                        <a:pt x="6046" y="1539"/>
                        <a:pt x="5796" y="1507"/>
                        <a:pt x="5544" y="1507"/>
                      </a:cubicBezTo>
                      <a:cubicBezTo>
                        <a:pt x="4750" y="1507"/>
                        <a:pt x="3943" y="1832"/>
                        <a:pt x="3846" y="2747"/>
                      </a:cubicBezTo>
                      <a:cubicBezTo>
                        <a:pt x="3564" y="2512"/>
                        <a:pt x="3302" y="2417"/>
                        <a:pt x="3056" y="2417"/>
                      </a:cubicBezTo>
                      <a:cubicBezTo>
                        <a:pt x="2356" y="2417"/>
                        <a:pt x="1793" y="3196"/>
                        <a:pt x="1306" y="3757"/>
                      </a:cubicBezTo>
                      <a:cubicBezTo>
                        <a:pt x="745" y="4402"/>
                        <a:pt x="278" y="5097"/>
                        <a:pt x="173" y="6181"/>
                      </a:cubicBezTo>
                      <a:cubicBezTo>
                        <a:pt x="0" y="7969"/>
                        <a:pt x="119" y="9975"/>
                        <a:pt x="337" y="11714"/>
                      </a:cubicBezTo>
                      <a:cubicBezTo>
                        <a:pt x="1167" y="11997"/>
                        <a:pt x="2093" y="12098"/>
                        <a:pt x="3059" y="12098"/>
                      </a:cubicBezTo>
                      <a:cubicBezTo>
                        <a:pt x="5328" y="12098"/>
                        <a:pt x="7820" y="11539"/>
                        <a:pt x="9817" y="11454"/>
                      </a:cubicBezTo>
                      <a:cubicBezTo>
                        <a:pt x="13272" y="11309"/>
                        <a:pt x="16699" y="11168"/>
                        <a:pt x="20172" y="11168"/>
                      </a:cubicBezTo>
                      <a:cubicBezTo>
                        <a:pt x="23064" y="11168"/>
                        <a:pt x="25891" y="11611"/>
                        <a:pt x="28637" y="11742"/>
                      </a:cubicBezTo>
                      <a:cubicBezTo>
                        <a:pt x="28712" y="11746"/>
                        <a:pt x="28785" y="11747"/>
                        <a:pt x="28855" y="11747"/>
                      </a:cubicBezTo>
                      <a:cubicBezTo>
                        <a:pt x="32003" y="11747"/>
                        <a:pt x="31085" y="8268"/>
                        <a:pt x="29883" y="8268"/>
                      </a:cubicBezTo>
                      <a:cubicBezTo>
                        <a:pt x="29802" y="8268"/>
                        <a:pt x="29719" y="8284"/>
                        <a:pt x="29637" y="8318"/>
                      </a:cubicBezTo>
                      <a:lnTo>
                        <a:pt x="29922" y="8176"/>
                      </a:lnTo>
                      <a:cubicBezTo>
                        <a:pt x="30818" y="6529"/>
                        <a:pt x="29651" y="6204"/>
                        <a:pt x="28236" y="6159"/>
                      </a:cubicBezTo>
                      <a:cubicBezTo>
                        <a:pt x="28275" y="5451"/>
                        <a:pt x="28591" y="4833"/>
                        <a:pt x="27929" y="4463"/>
                      </a:cubicBezTo>
                      <a:cubicBezTo>
                        <a:pt x="27808" y="4395"/>
                        <a:pt x="27670" y="4365"/>
                        <a:pt x="27527" y="4365"/>
                      </a:cubicBezTo>
                      <a:cubicBezTo>
                        <a:pt x="27065" y="4365"/>
                        <a:pt x="26547" y="4674"/>
                        <a:pt x="26353" y="4998"/>
                      </a:cubicBezTo>
                      <a:cubicBezTo>
                        <a:pt x="26438" y="3500"/>
                        <a:pt x="25343" y="2499"/>
                        <a:pt x="24176" y="2499"/>
                      </a:cubicBezTo>
                      <a:cubicBezTo>
                        <a:pt x="23471" y="2499"/>
                        <a:pt x="22741" y="2864"/>
                        <a:pt x="22228" y="3705"/>
                      </a:cubicBezTo>
                      <a:cubicBezTo>
                        <a:pt x="22197" y="3203"/>
                        <a:pt x="21625" y="2945"/>
                        <a:pt x="21074" y="2945"/>
                      </a:cubicBezTo>
                      <a:cubicBezTo>
                        <a:pt x="20880" y="2945"/>
                        <a:pt x="20689" y="2977"/>
                        <a:pt x="20525" y="3041"/>
                      </a:cubicBezTo>
                      <a:cubicBezTo>
                        <a:pt x="19814" y="3320"/>
                        <a:pt x="19637" y="4073"/>
                        <a:pt x="19360" y="4736"/>
                      </a:cubicBezTo>
                      <a:cubicBezTo>
                        <a:pt x="19033" y="4467"/>
                        <a:pt x="18700" y="4342"/>
                        <a:pt x="18389" y="4342"/>
                      </a:cubicBezTo>
                      <a:cubicBezTo>
                        <a:pt x="17835" y="4342"/>
                        <a:pt x="17352" y="4738"/>
                        <a:pt x="17104" y="5417"/>
                      </a:cubicBezTo>
                      <a:cubicBezTo>
                        <a:pt x="17502" y="4330"/>
                        <a:pt x="17015" y="3716"/>
                        <a:pt x="16219" y="3716"/>
                      </a:cubicBezTo>
                      <a:cubicBezTo>
                        <a:pt x="15897" y="3716"/>
                        <a:pt x="15525" y="3817"/>
                        <a:pt x="15140" y="4027"/>
                      </a:cubicBezTo>
                      <a:cubicBezTo>
                        <a:pt x="15187" y="3210"/>
                        <a:pt x="14397" y="1986"/>
                        <a:pt x="13591" y="1986"/>
                      </a:cubicBezTo>
                      <a:cubicBezTo>
                        <a:pt x="13331" y="1986"/>
                        <a:pt x="13070" y="2113"/>
                        <a:pt x="12835" y="2423"/>
                      </a:cubicBezTo>
                      <a:cubicBezTo>
                        <a:pt x="12817" y="1437"/>
                        <a:pt x="11951" y="894"/>
                        <a:pt x="11058" y="894"/>
                      </a:cubicBezTo>
                      <a:cubicBezTo>
                        <a:pt x="10632" y="894"/>
                        <a:pt x="10199" y="1018"/>
                        <a:pt x="9850" y="1277"/>
                      </a:cubicBezTo>
                      <a:cubicBezTo>
                        <a:pt x="9747" y="388"/>
                        <a:pt x="9078" y="0"/>
                        <a:pt x="8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3011960" y="4398493"/>
                  <a:ext cx="1981652" cy="1437032"/>
                </a:xfrm>
                <a:custGeom>
                  <a:avLst/>
                  <a:gdLst/>
                  <a:ahLst/>
                  <a:cxnLst/>
                  <a:rect l="l" t="t" r="r" b="b"/>
                  <a:pathLst>
                    <a:path w="34090" h="24721" extrusionOk="0">
                      <a:moveTo>
                        <a:pt x="1" y="0"/>
                      </a:moveTo>
                      <a:lnTo>
                        <a:pt x="1" y="24720"/>
                      </a:lnTo>
                      <a:lnTo>
                        <a:pt x="34090" y="24720"/>
                      </a:lnTo>
                      <a:lnTo>
                        <a:pt x="340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2361139" y="4288163"/>
                  <a:ext cx="783185" cy="1465690"/>
                </a:xfrm>
                <a:custGeom>
                  <a:avLst/>
                  <a:gdLst/>
                  <a:ahLst/>
                  <a:cxnLst/>
                  <a:rect l="l" t="t" r="r" b="b"/>
                  <a:pathLst>
                    <a:path w="13473" h="25214" extrusionOk="0">
                      <a:moveTo>
                        <a:pt x="0" y="1"/>
                      </a:moveTo>
                      <a:lnTo>
                        <a:pt x="0" y="25213"/>
                      </a:lnTo>
                      <a:lnTo>
                        <a:pt x="13472" y="25213"/>
                      </a:lnTo>
                      <a:lnTo>
                        <a:pt x="134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3353646" y="4734076"/>
                  <a:ext cx="213802" cy="516543"/>
                </a:xfrm>
                <a:custGeom>
                  <a:avLst/>
                  <a:gdLst/>
                  <a:ahLst/>
                  <a:cxnLst/>
                  <a:rect l="l" t="t" r="r" b="b"/>
                  <a:pathLst>
                    <a:path w="3678" h="8886" extrusionOk="0">
                      <a:moveTo>
                        <a:pt x="1889" y="0"/>
                      </a:moveTo>
                      <a:lnTo>
                        <a:pt x="1183" y="560"/>
                      </a:lnTo>
                      <a:lnTo>
                        <a:pt x="1183" y="2203"/>
                      </a:lnTo>
                      <a:lnTo>
                        <a:pt x="920" y="2203"/>
                      </a:lnTo>
                      <a:lnTo>
                        <a:pt x="920" y="1276"/>
                      </a:lnTo>
                      <a:lnTo>
                        <a:pt x="461" y="875"/>
                      </a:lnTo>
                      <a:lnTo>
                        <a:pt x="0" y="1276"/>
                      </a:lnTo>
                      <a:lnTo>
                        <a:pt x="0" y="2203"/>
                      </a:lnTo>
                      <a:lnTo>
                        <a:pt x="0" y="3114"/>
                      </a:lnTo>
                      <a:lnTo>
                        <a:pt x="0" y="8885"/>
                      </a:lnTo>
                      <a:lnTo>
                        <a:pt x="3678" y="8885"/>
                      </a:lnTo>
                      <a:lnTo>
                        <a:pt x="3678" y="2973"/>
                      </a:lnTo>
                      <a:lnTo>
                        <a:pt x="3678" y="2203"/>
                      </a:lnTo>
                      <a:lnTo>
                        <a:pt x="3678" y="1137"/>
                      </a:lnTo>
                      <a:lnTo>
                        <a:pt x="3218" y="734"/>
                      </a:lnTo>
                      <a:lnTo>
                        <a:pt x="2759" y="1137"/>
                      </a:lnTo>
                      <a:lnTo>
                        <a:pt x="2759" y="2203"/>
                      </a:lnTo>
                      <a:lnTo>
                        <a:pt x="2594" y="2203"/>
                      </a:lnTo>
                      <a:lnTo>
                        <a:pt x="2594" y="560"/>
                      </a:lnTo>
                      <a:lnTo>
                        <a:pt x="18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3376491" y="5016645"/>
                  <a:ext cx="53538" cy="189155"/>
                </a:xfrm>
                <a:custGeom>
                  <a:avLst/>
                  <a:gdLst/>
                  <a:ahLst/>
                  <a:cxnLst/>
                  <a:rect l="l" t="t" r="r" b="b"/>
                  <a:pathLst>
                    <a:path w="921" h="3254" extrusionOk="0">
                      <a:moveTo>
                        <a:pt x="461" y="0"/>
                      </a:moveTo>
                      <a:cubicBezTo>
                        <a:pt x="197" y="0"/>
                        <a:pt x="1" y="1014"/>
                        <a:pt x="1" y="1014"/>
                      </a:cubicBezTo>
                      <a:lnTo>
                        <a:pt x="1" y="3253"/>
                      </a:lnTo>
                      <a:lnTo>
                        <a:pt x="920" y="3253"/>
                      </a:lnTo>
                      <a:lnTo>
                        <a:pt x="920" y="1014"/>
                      </a:lnTo>
                      <a:cubicBezTo>
                        <a:pt x="920" y="1014"/>
                        <a:pt x="726" y="0"/>
                        <a:pt x="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3487228" y="5016645"/>
                  <a:ext cx="53538" cy="189155"/>
                </a:xfrm>
                <a:custGeom>
                  <a:avLst/>
                  <a:gdLst/>
                  <a:ahLst/>
                  <a:cxnLst/>
                  <a:rect l="l" t="t" r="r" b="b"/>
                  <a:pathLst>
                    <a:path w="921" h="3254" extrusionOk="0">
                      <a:moveTo>
                        <a:pt x="461" y="0"/>
                      </a:moveTo>
                      <a:cubicBezTo>
                        <a:pt x="197" y="0"/>
                        <a:pt x="1" y="1014"/>
                        <a:pt x="1" y="1014"/>
                      </a:cubicBezTo>
                      <a:lnTo>
                        <a:pt x="1" y="3253"/>
                      </a:lnTo>
                      <a:lnTo>
                        <a:pt x="920" y="3253"/>
                      </a:lnTo>
                      <a:lnTo>
                        <a:pt x="920" y="1014"/>
                      </a:lnTo>
                      <a:cubicBezTo>
                        <a:pt x="920" y="1014"/>
                        <a:pt x="726" y="0"/>
                        <a:pt x="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3422413" y="4933287"/>
                  <a:ext cx="91671" cy="130211"/>
                </a:xfrm>
                <a:custGeom>
                  <a:avLst/>
                  <a:gdLst/>
                  <a:ahLst/>
                  <a:cxnLst/>
                  <a:rect l="l" t="t" r="r" b="b"/>
                  <a:pathLst>
                    <a:path w="1577" h="2240" extrusionOk="0">
                      <a:moveTo>
                        <a:pt x="657" y="0"/>
                      </a:moveTo>
                      <a:lnTo>
                        <a:pt x="0" y="1015"/>
                      </a:lnTo>
                      <a:lnTo>
                        <a:pt x="650" y="2239"/>
                      </a:lnTo>
                      <a:lnTo>
                        <a:pt x="1576" y="876"/>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4045738" y="4740122"/>
                  <a:ext cx="213860" cy="516485"/>
                </a:xfrm>
                <a:custGeom>
                  <a:avLst/>
                  <a:gdLst/>
                  <a:ahLst/>
                  <a:cxnLst/>
                  <a:rect l="l" t="t" r="r" b="b"/>
                  <a:pathLst>
                    <a:path w="3679" h="8885" extrusionOk="0">
                      <a:moveTo>
                        <a:pt x="1889" y="1"/>
                      </a:moveTo>
                      <a:lnTo>
                        <a:pt x="1183" y="562"/>
                      </a:lnTo>
                      <a:lnTo>
                        <a:pt x="1183" y="2205"/>
                      </a:lnTo>
                      <a:lnTo>
                        <a:pt x="920" y="2205"/>
                      </a:lnTo>
                      <a:lnTo>
                        <a:pt x="920" y="1278"/>
                      </a:lnTo>
                      <a:lnTo>
                        <a:pt x="459" y="876"/>
                      </a:lnTo>
                      <a:lnTo>
                        <a:pt x="0" y="1278"/>
                      </a:lnTo>
                      <a:lnTo>
                        <a:pt x="0" y="2205"/>
                      </a:lnTo>
                      <a:lnTo>
                        <a:pt x="0" y="3114"/>
                      </a:lnTo>
                      <a:lnTo>
                        <a:pt x="0" y="8885"/>
                      </a:lnTo>
                      <a:lnTo>
                        <a:pt x="3679" y="8885"/>
                      </a:lnTo>
                      <a:lnTo>
                        <a:pt x="3679" y="2974"/>
                      </a:lnTo>
                      <a:lnTo>
                        <a:pt x="3679" y="2205"/>
                      </a:lnTo>
                      <a:lnTo>
                        <a:pt x="3679" y="1137"/>
                      </a:lnTo>
                      <a:lnTo>
                        <a:pt x="3218" y="735"/>
                      </a:lnTo>
                      <a:lnTo>
                        <a:pt x="2758" y="1137"/>
                      </a:lnTo>
                      <a:lnTo>
                        <a:pt x="2758" y="2205"/>
                      </a:lnTo>
                      <a:lnTo>
                        <a:pt x="2594" y="2205"/>
                      </a:lnTo>
                      <a:lnTo>
                        <a:pt x="2594" y="562"/>
                      </a:lnTo>
                      <a:lnTo>
                        <a:pt x="18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4068583" y="5022807"/>
                  <a:ext cx="53538" cy="189213"/>
                </a:xfrm>
                <a:custGeom>
                  <a:avLst/>
                  <a:gdLst/>
                  <a:ahLst/>
                  <a:cxnLst/>
                  <a:rect l="l" t="t" r="r" b="b"/>
                  <a:pathLst>
                    <a:path w="921" h="3255" extrusionOk="0">
                      <a:moveTo>
                        <a:pt x="461" y="0"/>
                      </a:moveTo>
                      <a:cubicBezTo>
                        <a:pt x="197" y="0"/>
                        <a:pt x="1" y="1016"/>
                        <a:pt x="1" y="1016"/>
                      </a:cubicBezTo>
                      <a:lnTo>
                        <a:pt x="1" y="3254"/>
                      </a:lnTo>
                      <a:lnTo>
                        <a:pt x="920" y="3254"/>
                      </a:lnTo>
                      <a:lnTo>
                        <a:pt x="920" y="1016"/>
                      </a:lnTo>
                      <a:cubicBezTo>
                        <a:pt x="920" y="1016"/>
                        <a:pt x="726" y="0"/>
                        <a:pt x="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4179320" y="5022807"/>
                  <a:ext cx="53538" cy="189213"/>
                </a:xfrm>
                <a:custGeom>
                  <a:avLst/>
                  <a:gdLst/>
                  <a:ahLst/>
                  <a:cxnLst/>
                  <a:rect l="l" t="t" r="r" b="b"/>
                  <a:pathLst>
                    <a:path w="921" h="3255" extrusionOk="0">
                      <a:moveTo>
                        <a:pt x="460" y="0"/>
                      </a:moveTo>
                      <a:cubicBezTo>
                        <a:pt x="197" y="0"/>
                        <a:pt x="1" y="1016"/>
                        <a:pt x="1" y="1016"/>
                      </a:cubicBezTo>
                      <a:lnTo>
                        <a:pt x="1" y="3254"/>
                      </a:lnTo>
                      <a:lnTo>
                        <a:pt x="920" y="3254"/>
                      </a:lnTo>
                      <a:lnTo>
                        <a:pt x="920" y="1016"/>
                      </a:lnTo>
                      <a:cubicBezTo>
                        <a:pt x="920" y="1016"/>
                        <a:pt x="726" y="0"/>
                        <a:pt x="4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114506" y="4939391"/>
                  <a:ext cx="91555" cy="130153"/>
                </a:xfrm>
                <a:custGeom>
                  <a:avLst/>
                  <a:gdLst/>
                  <a:ahLst/>
                  <a:cxnLst/>
                  <a:rect l="l" t="t" r="r" b="b"/>
                  <a:pathLst>
                    <a:path w="1575" h="2239" extrusionOk="0">
                      <a:moveTo>
                        <a:pt x="657" y="1"/>
                      </a:moveTo>
                      <a:lnTo>
                        <a:pt x="0" y="1016"/>
                      </a:lnTo>
                      <a:lnTo>
                        <a:pt x="651" y="2239"/>
                      </a:lnTo>
                      <a:lnTo>
                        <a:pt x="1575" y="875"/>
                      </a:lnTo>
                      <a:lnTo>
                        <a:pt x="6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3646387" y="4828886"/>
                  <a:ext cx="326226" cy="313553"/>
                </a:xfrm>
                <a:custGeom>
                  <a:avLst/>
                  <a:gdLst/>
                  <a:ahLst/>
                  <a:cxnLst/>
                  <a:rect l="l" t="t" r="r" b="b"/>
                  <a:pathLst>
                    <a:path w="5612" h="5394" extrusionOk="0">
                      <a:moveTo>
                        <a:pt x="1" y="1"/>
                      </a:moveTo>
                      <a:lnTo>
                        <a:pt x="1" y="5393"/>
                      </a:lnTo>
                      <a:lnTo>
                        <a:pt x="5611" y="5393"/>
                      </a:lnTo>
                      <a:lnTo>
                        <a:pt x="56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3743929" y="4890736"/>
                  <a:ext cx="131316" cy="142477"/>
                </a:xfrm>
                <a:custGeom>
                  <a:avLst/>
                  <a:gdLst/>
                  <a:ahLst/>
                  <a:cxnLst/>
                  <a:rect l="l" t="t" r="r" b="b"/>
                  <a:pathLst>
                    <a:path w="2259" h="2451" extrusionOk="0">
                      <a:moveTo>
                        <a:pt x="1128" y="1"/>
                      </a:moveTo>
                      <a:lnTo>
                        <a:pt x="1" y="1166"/>
                      </a:lnTo>
                      <a:lnTo>
                        <a:pt x="1127" y="2450"/>
                      </a:lnTo>
                      <a:lnTo>
                        <a:pt x="2258" y="1226"/>
                      </a:lnTo>
                      <a:lnTo>
                        <a:pt x="11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2452171" y="4451507"/>
                  <a:ext cx="45400" cy="1302345"/>
                </a:xfrm>
                <a:custGeom>
                  <a:avLst/>
                  <a:gdLst/>
                  <a:ahLst/>
                  <a:cxnLst/>
                  <a:rect l="l" t="t" r="r" b="b"/>
                  <a:pathLst>
                    <a:path w="781" h="22404" extrusionOk="0">
                      <a:moveTo>
                        <a:pt x="0" y="0"/>
                      </a:moveTo>
                      <a:lnTo>
                        <a:pt x="0" y="22403"/>
                      </a:lnTo>
                      <a:lnTo>
                        <a:pt x="780" y="22403"/>
                      </a:lnTo>
                      <a:lnTo>
                        <a:pt x="7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2553491" y="4451507"/>
                  <a:ext cx="39761" cy="1302345"/>
                </a:xfrm>
                <a:custGeom>
                  <a:avLst/>
                  <a:gdLst/>
                  <a:ahLst/>
                  <a:cxnLst/>
                  <a:rect l="l" t="t" r="r" b="b"/>
                  <a:pathLst>
                    <a:path w="684" h="22404" extrusionOk="0">
                      <a:moveTo>
                        <a:pt x="1" y="0"/>
                      </a:moveTo>
                      <a:lnTo>
                        <a:pt x="1" y="22403"/>
                      </a:lnTo>
                      <a:lnTo>
                        <a:pt x="683" y="22403"/>
                      </a:lnTo>
                      <a:lnTo>
                        <a:pt x="6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2668122" y="4451507"/>
                  <a:ext cx="35343" cy="1302345"/>
                </a:xfrm>
                <a:custGeom>
                  <a:avLst/>
                  <a:gdLst/>
                  <a:ahLst/>
                  <a:cxnLst/>
                  <a:rect l="l" t="t" r="r" b="b"/>
                  <a:pathLst>
                    <a:path w="608" h="22404" extrusionOk="0">
                      <a:moveTo>
                        <a:pt x="1" y="0"/>
                      </a:moveTo>
                      <a:lnTo>
                        <a:pt x="1" y="22403"/>
                      </a:lnTo>
                      <a:lnTo>
                        <a:pt x="607" y="22403"/>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2764443" y="4398493"/>
                  <a:ext cx="209501" cy="560722"/>
                </a:xfrm>
                <a:custGeom>
                  <a:avLst/>
                  <a:gdLst/>
                  <a:ahLst/>
                  <a:cxnLst/>
                  <a:rect l="l" t="t" r="r" b="b"/>
                  <a:pathLst>
                    <a:path w="3604" h="9646" extrusionOk="0">
                      <a:moveTo>
                        <a:pt x="1802" y="0"/>
                      </a:moveTo>
                      <a:cubicBezTo>
                        <a:pt x="766" y="0"/>
                        <a:pt x="0" y="3007"/>
                        <a:pt x="0" y="3007"/>
                      </a:cubicBezTo>
                      <a:lnTo>
                        <a:pt x="0" y="9645"/>
                      </a:lnTo>
                      <a:lnTo>
                        <a:pt x="3604" y="9645"/>
                      </a:lnTo>
                      <a:lnTo>
                        <a:pt x="3604" y="3007"/>
                      </a:lnTo>
                      <a:cubicBezTo>
                        <a:pt x="3604" y="3007"/>
                        <a:pt x="2838" y="0"/>
                        <a:pt x="18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p:nvPr/>
              </p:nvSpPr>
              <p:spPr>
                <a:xfrm>
                  <a:off x="2764443" y="5082739"/>
                  <a:ext cx="209501" cy="560664"/>
                </a:xfrm>
                <a:custGeom>
                  <a:avLst/>
                  <a:gdLst/>
                  <a:ahLst/>
                  <a:cxnLst/>
                  <a:rect l="l" t="t" r="r" b="b"/>
                  <a:pathLst>
                    <a:path w="3604" h="9645" extrusionOk="0">
                      <a:moveTo>
                        <a:pt x="1802" y="1"/>
                      </a:moveTo>
                      <a:cubicBezTo>
                        <a:pt x="766" y="1"/>
                        <a:pt x="0" y="3007"/>
                        <a:pt x="0" y="3007"/>
                      </a:cubicBezTo>
                      <a:lnTo>
                        <a:pt x="0" y="9645"/>
                      </a:lnTo>
                      <a:lnTo>
                        <a:pt x="3604" y="9645"/>
                      </a:lnTo>
                      <a:lnTo>
                        <a:pt x="3604" y="3007"/>
                      </a:lnTo>
                      <a:cubicBezTo>
                        <a:pt x="3604" y="3007"/>
                        <a:pt x="2838" y="1"/>
                        <a:pt x="1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8"/>
                <p:cNvSpPr/>
                <p:nvPr/>
              </p:nvSpPr>
              <p:spPr>
                <a:xfrm>
                  <a:off x="3011553" y="4525913"/>
                  <a:ext cx="1368787" cy="39819"/>
                </a:xfrm>
                <a:custGeom>
                  <a:avLst/>
                  <a:gdLst/>
                  <a:ahLst/>
                  <a:cxnLst/>
                  <a:rect l="l" t="t" r="r" b="b"/>
                  <a:pathLst>
                    <a:path w="23547" h="685" extrusionOk="0">
                      <a:moveTo>
                        <a:pt x="0" y="1"/>
                      </a:moveTo>
                      <a:lnTo>
                        <a:pt x="0" y="684"/>
                      </a:lnTo>
                      <a:lnTo>
                        <a:pt x="23546" y="684"/>
                      </a:lnTo>
                      <a:lnTo>
                        <a:pt x="235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8"/>
                <p:cNvSpPr/>
                <p:nvPr/>
              </p:nvSpPr>
              <p:spPr>
                <a:xfrm>
                  <a:off x="3011960" y="4398493"/>
                  <a:ext cx="1368380" cy="36389"/>
                </a:xfrm>
                <a:custGeom>
                  <a:avLst/>
                  <a:gdLst/>
                  <a:ahLst/>
                  <a:cxnLst/>
                  <a:rect l="l" t="t" r="r" b="b"/>
                  <a:pathLst>
                    <a:path w="23540" h="626" extrusionOk="0">
                      <a:moveTo>
                        <a:pt x="1" y="0"/>
                      </a:moveTo>
                      <a:lnTo>
                        <a:pt x="1" y="626"/>
                      </a:lnTo>
                      <a:lnTo>
                        <a:pt x="23539" y="626"/>
                      </a:lnTo>
                      <a:lnTo>
                        <a:pt x="235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8"/>
                <p:cNvSpPr/>
                <p:nvPr/>
              </p:nvSpPr>
              <p:spPr>
                <a:xfrm>
                  <a:off x="2260025" y="1984775"/>
                  <a:ext cx="528068" cy="2349196"/>
                </a:xfrm>
                <a:custGeom>
                  <a:avLst/>
                  <a:gdLst/>
                  <a:ahLst/>
                  <a:cxnLst/>
                  <a:rect l="l" t="t" r="r" b="b"/>
                  <a:pathLst>
                    <a:path w="6277" h="32415" extrusionOk="0">
                      <a:moveTo>
                        <a:pt x="3268" y="1"/>
                      </a:moveTo>
                      <a:lnTo>
                        <a:pt x="1032" y="4390"/>
                      </a:lnTo>
                      <a:lnTo>
                        <a:pt x="1032" y="9874"/>
                      </a:lnTo>
                      <a:lnTo>
                        <a:pt x="257" y="9874"/>
                      </a:lnTo>
                      <a:lnTo>
                        <a:pt x="257" y="11632"/>
                      </a:lnTo>
                      <a:lnTo>
                        <a:pt x="1375" y="13097"/>
                      </a:lnTo>
                      <a:lnTo>
                        <a:pt x="1375" y="23410"/>
                      </a:lnTo>
                      <a:lnTo>
                        <a:pt x="1" y="23410"/>
                      </a:lnTo>
                      <a:lnTo>
                        <a:pt x="257" y="24806"/>
                      </a:lnTo>
                      <a:lnTo>
                        <a:pt x="1246" y="25782"/>
                      </a:lnTo>
                      <a:lnTo>
                        <a:pt x="1246" y="32279"/>
                      </a:lnTo>
                      <a:lnTo>
                        <a:pt x="1640" y="32279"/>
                      </a:lnTo>
                      <a:lnTo>
                        <a:pt x="1635" y="32414"/>
                      </a:lnTo>
                      <a:lnTo>
                        <a:pt x="5029" y="32414"/>
                      </a:lnTo>
                      <a:lnTo>
                        <a:pt x="5029" y="25916"/>
                      </a:lnTo>
                      <a:lnTo>
                        <a:pt x="6017" y="24940"/>
                      </a:lnTo>
                      <a:lnTo>
                        <a:pt x="6277" y="23547"/>
                      </a:lnTo>
                      <a:lnTo>
                        <a:pt x="4900" y="23547"/>
                      </a:lnTo>
                      <a:lnTo>
                        <a:pt x="4900" y="13233"/>
                      </a:lnTo>
                      <a:lnTo>
                        <a:pt x="6017" y="11767"/>
                      </a:lnTo>
                      <a:lnTo>
                        <a:pt x="6017" y="10011"/>
                      </a:lnTo>
                      <a:lnTo>
                        <a:pt x="5245" y="10011"/>
                      </a:lnTo>
                      <a:lnTo>
                        <a:pt x="5245" y="4525"/>
                      </a:lnTo>
                      <a:lnTo>
                        <a:pt x="32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8"/>
                <p:cNvSpPr/>
                <p:nvPr/>
              </p:nvSpPr>
              <p:spPr>
                <a:xfrm>
                  <a:off x="6783825" y="2678375"/>
                  <a:ext cx="1448650" cy="956262"/>
                </a:xfrm>
                <a:custGeom>
                  <a:avLst/>
                  <a:gdLst/>
                  <a:ahLst/>
                  <a:cxnLst/>
                  <a:rect l="l" t="t" r="r" b="b"/>
                  <a:pathLst>
                    <a:path w="16072" h="13401" extrusionOk="0">
                      <a:moveTo>
                        <a:pt x="7920" y="1"/>
                      </a:moveTo>
                      <a:cubicBezTo>
                        <a:pt x="7795" y="477"/>
                        <a:pt x="7861" y="1068"/>
                        <a:pt x="7608" y="1516"/>
                      </a:cubicBezTo>
                      <a:cubicBezTo>
                        <a:pt x="7378" y="1928"/>
                        <a:pt x="6870" y="2271"/>
                        <a:pt x="6491" y="2546"/>
                      </a:cubicBezTo>
                      <a:cubicBezTo>
                        <a:pt x="5501" y="3255"/>
                        <a:pt x="4377" y="3790"/>
                        <a:pt x="3464" y="4609"/>
                      </a:cubicBezTo>
                      <a:cubicBezTo>
                        <a:pt x="1371" y="6481"/>
                        <a:pt x="1" y="10114"/>
                        <a:pt x="774" y="12937"/>
                      </a:cubicBezTo>
                      <a:cubicBezTo>
                        <a:pt x="958" y="13004"/>
                        <a:pt x="1152" y="13020"/>
                        <a:pt x="1350" y="13020"/>
                      </a:cubicBezTo>
                      <a:cubicBezTo>
                        <a:pt x="1534" y="13020"/>
                        <a:pt x="1721" y="13006"/>
                        <a:pt x="1904" y="13006"/>
                      </a:cubicBezTo>
                      <a:cubicBezTo>
                        <a:pt x="1941" y="13006"/>
                        <a:pt x="1978" y="13007"/>
                        <a:pt x="2014" y="13008"/>
                      </a:cubicBezTo>
                      <a:cubicBezTo>
                        <a:pt x="3019" y="13046"/>
                        <a:pt x="4030" y="13104"/>
                        <a:pt x="5038" y="13152"/>
                      </a:cubicBezTo>
                      <a:cubicBezTo>
                        <a:pt x="5786" y="13188"/>
                        <a:pt x="6571" y="13308"/>
                        <a:pt x="7346" y="13368"/>
                      </a:cubicBezTo>
                      <a:lnTo>
                        <a:pt x="7346" y="13381"/>
                      </a:lnTo>
                      <a:cubicBezTo>
                        <a:pt x="7519" y="13396"/>
                        <a:pt x="7696" y="13400"/>
                        <a:pt x="7874" y="13400"/>
                      </a:cubicBezTo>
                      <a:cubicBezTo>
                        <a:pt x="7928" y="13400"/>
                        <a:pt x="7982" y="13400"/>
                        <a:pt x="8036" y="13399"/>
                      </a:cubicBezTo>
                      <a:cubicBezTo>
                        <a:pt x="8091" y="13400"/>
                        <a:pt x="8145" y="13400"/>
                        <a:pt x="8199" y="13400"/>
                      </a:cubicBezTo>
                      <a:cubicBezTo>
                        <a:pt x="8377" y="13400"/>
                        <a:pt x="8554" y="13396"/>
                        <a:pt x="8728" y="13381"/>
                      </a:cubicBezTo>
                      <a:cubicBezTo>
                        <a:pt x="8728" y="13376"/>
                        <a:pt x="8728" y="13372"/>
                        <a:pt x="8728" y="13368"/>
                      </a:cubicBezTo>
                      <a:cubicBezTo>
                        <a:pt x="9503" y="13308"/>
                        <a:pt x="10288" y="13188"/>
                        <a:pt x="11038" y="13152"/>
                      </a:cubicBezTo>
                      <a:cubicBezTo>
                        <a:pt x="12044" y="13104"/>
                        <a:pt x="13055" y="13046"/>
                        <a:pt x="14060" y="13008"/>
                      </a:cubicBezTo>
                      <a:cubicBezTo>
                        <a:pt x="14096" y="13007"/>
                        <a:pt x="14133" y="13006"/>
                        <a:pt x="14170" y="13006"/>
                      </a:cubicBezTo>
                      <a:cubicBezTo>
                        <a:pt x="14353" y="13006"/>
                        <a:pt x="14539" y="13020"/>
                        <a:pt x="14723" y="13020"/>
                      </a:cubicBezTo>
                      <a:cubicBezTo>
                        <a:pt x="14920" y="13020"/>
                        <a:pt x="15115" y="13004"/>
                        <a:pt x="15299" y="12937"/>
                      </a:cubicBezTo>
                      <a:cubicBezTo>
                        <a:pt x="16072" y="10114"/>
                        <a:pt x="14703" y="6481"/>
                        <a:pt x="12609" y="4609"/>
                      </a:cubicBezTo>
                      <a:cubicBezTo>
                        <a:pt x="11697" y="3792"/>
                        <a:pt x="10573" y="3255"/>
                        <a:pt x="9583" y="2546"/>
                      </a:cubicBezTo>
                      <a:cubicBezTo>
                        <a:pt x="9202" y="2271"/>
                        <a:pt x="8695" y="1928"/>
                        <a:pt x="8464" y="1516"/>
                      </a:cubicBezTo>
                      <a:cubicBezTo>
                        <a:pt x="8213" y="1068"/>
                        <a:pt x="8279" y="477"/>
                        <a:pt x="8152" y="1"/>
                      </a:cubicBezTo>
                      <a:lnTo>
                        <a:pt x="8036" y="59"/>
                      </a:lnTo>
                      <a:lnTo>
                        <a:pt x="79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8"/>
                <p:cNvSpPr/>
                <p:nvPr/>
              </p:nvSpPr>
              <p:spPr>
                <a:xfrm>
                  <a:off x="5382605" y="4537307"/>
                  <a:ext cx="817192" cy="453472"/>
                </a:xfrm>
                <a:custGeom>
                  <a:avLst/>
                  <a:gdLst/>
                  <a:ahLst/>
                  <a:cxnLst/>
                  <a:rect l="l" t="t" r="r" b="b"/>
                  <a:pathLst>
                    <a:path w="14058" h="7801" extrusionOk="0">
                      <a:moveTo>
                        <a:pt x="0" y="1"/>
                      </a:moveTo>
                      <a:lnTo>
                        <a:pt x="0" y="7800"/>
                      </a:lnTo>
                      <a:lnTo>
                        <a:pt x="14058" y="7800"/>
                      </a:lnTo>
                      <a:lnTo>
                        <a:pt x="14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a:off x="6282337" y="2221880"/>
                  <a:ext cx="538342" cy="2940797"/>
                </a:xfrm>
                <a:custGeom>
                  <a:avLst/>
                  <a:gdLst/>
                  <a:ahLst/>
                  <a:cxnLst/>
                  <a:rect l="l" t="t" r="r" b="b"/>
                  <a:pathLst>
                    <a:path w="9261" h="50590" extrusionOk="0">
                      <a:moveTo>
                        <a:pt x="4626" y="1"/>
                      </a:moveTo>
                      <a:lnTo>
                        <a:pt x="4491" y="110"/>
                      </a:lnTo>
                      <a:lnTo>
                        <a:pt x="4491" y="2035"/>
                      </a:lnTo>
                      <a:cubicBezTo>
                        <a:pt x="3188" y="2250"/>
                        <a:pt x="2424" y="3183"/>
                        <a:pt x="3105" y="4213"/>
                      </a:cubicBezTo>
                      <a:cubicBezTo>
                        <a:pt x="3470" y="4230"/>
                        <a:pt x="3673" y="4400"/>
                        <a:pt x="4017" y="4426"/>
                      </a:cubicBezTo>
                      <a:cubicBezTo>
                        <a:pt x="4073" y="4983"/>
                        <a:pt x="4074" y="5544"/>
                        <a:pt x="4022" y="6101"/>
                      </a:cubicBezTo>
                      <a:cubicBezTo>
                        <a:pt x="3650" y="6114"/>
                        <a:pt x="3452" y="6283"/>
                        <a:pt x="3105" y="6309"/>
                      </a:cubicBezTo>
                      <a:cubicBezTo>
                        <a:pt x="3170" y="6562"/>
                        <a:pt x="2979" y="6944"/>
                        <a:pt x="3041" y="7200"/>
                      </a:cubicBezTo>
                      <a:cubicBezTo>
                        <a:pt x="2945" y="7193"/>
                        <a:pt x="2858" y="7190"/>
                        <a:pt x="2777" y="7190"/>
                      </a:cubicBezTo>
                      <a:cubicBezTo>
                        <a:pt x="1309" y="7190"/>
                        <a:pt x="2327" y="8282"/>
                        <a:pt x="2512" y="9085"/>
                      </a:cubicBezTo>
                      <a:cubicBezTo>
                        <a:pt x="2734" y="9100"/>
                        <a:pt x="2960" y="9105"/>
                        <a:pt x="3187" y="9105"/>
                      </a:cubicBezTo>
                      <a:lnTo>
                        <a:pt x="3187" y="12891"/>
                      </a:lnTo>
                      <a:lnTo>
                        <a:pt x="1524" y="15648"/>
                      </a:lnTo>
                      <a:lnTo>
                        <a:pt x="1524" y="22488"/>
                      </a:lnTo>
                      <a:lnTo>
                        <a:pt x="383" y="22488"/>
                      </a:lnTo>
                      <a:lnTo>
                        <a:pt x="383" y="24678"/>
                      </a:lnTo>
                      <a:lnTo>
                        <a:pt x="2031" y="26506"/>
                      </a:lnTo>
                      <a:lnTo>
                        <a:pt x="2031" y="39362"/>
                      </a:lnTo>
                      <a:lnTo>
                        <a:pt x="1" y="39362"/>
                      </a:lnTo>
                      <a:lnTo>
                        <a:pt x="383" y="41103"/>
                      </a:lnTo>
                      <a:lnTo>
                        <a:pt x="1840" y="42320"/>
                      </a:lnTo>
                      <a:lnTo>
                        <a:pt x="1840" y="50421"/>
                      </a:lnTo>
                      <a:lnTo>
                        <a:pt x="2422" y="50421"/>
                      </a:lnTo>
                      <a:lnTo>
                        <a:pt x="2411" y="50590"/>
                      </a:lnTo>
                      <a:lnTo>
                        <a:pt x="7421" y="50590"/>
                      </a:lnTo>
                      <a:lnTo>
                        <a:pt x="7421" y="42488"/>
                      </a:lnTo>
                      <a:lnTo>
                        <a:pt x="8878" y="41271"/>
                      </a:lnTo>
                      <a:lnTo>
                        <a:pt x="9260" y="39532"/>
                      </a:lnTo>
                      <a:lnTo>
                        <a:pt x="7231" y="39532"/>
                      </a:lnTo>
                      <a:lnTo>
                        <a:pt x="7231" y="26675"/>
                      </a:lnTo>
                      <a:lnTo>
                        <a:pt x="8880" y="24847"/>
                      </a:lnTo>
                      <a:lnTo>
                        <a:pt x="8880" y="22657"/>
                      </a:lnTo>
                      <a:lnTo>
                        <a:pt x="7741" y="22657"/>
                      </a:lnTo>
                      <a:lnTo>
                        <a:pt x="7741" y="15817"/>
                      </a:lnTo>
                      <a:lnTo>
                        <a:pt x="6077" y="12604"/>
                      </a:lnTo>
                      <a:lnTo>
                        <a:pt x="6077" y="9105"/>
                      </a:lnTo>
                      <a:cubicBezTo>
                        <a:pt x="6305" y="9105"/>
                        <a:pt x="6531" y="9100"/>
                        <a:pt x="6753" y="9085"/>
                      </a:cubicBezTo>
                      <a:cubicBezTo>
                        <a:pt x="6936" y="8282"/>
                        <a:pt x="7956" y="7190"/>
                        <a:pt x="6488" y="7190"/>
                      </a:cubicBezTo>
                      <a:cubicBezTo>
                        <a:pt x="6407" y="7190"/>
                        <a:pt x="6320" y="7193"/>
                        <a:pt x="6224" y="7200"/>
                      </a:cubicBezTo>
                      <a:cubicBezTo>
                        <a:pt x="6285" y="6944"/>
                        <a:pt x="6096" y="6562"/>
                        <a:pt x="6160" y="6309"/>
                      </a:cubicBezTo>
                      <a:cubicBezTo>
                        <a:pt x="5814" y="6283"/>
                        <a:pt x="5617" y="6114"/>
                        <a:pt x="5243" y="6101"/>
                      </a:cubicBezTo>
                      <a:cubicBezTo>
                        <a:pt x="5191" y="5544"/>
                        <a:pt x="5192" y="4983"/>
                        <a:pt x="5248" y="4426"/>
                      </a:cubicBezTo>
                      <a:cubicBezTo>
                        <a:pt x="5592" y="4400"/>
                        <a:pt x="5795" y="4229"/>
                        <a:pt x="6161" y="4213"/>
                      </a:cubicBezTo>
                      <a:cubicBezTo>
                        <a:pt x="6841" y="3183"/>
                        <a:pt x="6077" y="2250"/>
                        <a:pt x="4774" y="2035"/>
                      </a:cubicBezTo>
                      <a:lnTo>
                        <a:pt x="4774" y="110"/>
                      </a:lnTo>
                      <a:lnTo>
                        <a:pt x="4639" y="1"/>
                      </a:lnTo>
                      <a:lnTo>
                        <a:pt x="4639" y="1"/>
                      </a:lnTo>
                      <a:cubicBezTo>
                        <a:pt x="4638" y="462"/>
                        <a:pt x="4643" y="929"/>
                        <a:pt x="4632" y="1391"/>
                      </a:cubicBezTo>
                      <a:cubicBezTo>
                        <a:pt x="4621" y="929"/>
                        <a:pt x="4627" y="462"/>
                        <a:pt x="4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a:off x="5019469" y="4853184"/>
                  <a:ext cx="1710708" cy="956239"/>
                </a:xfrm>
                <a:custGeom>
                  <a:avLst/>
                  <a:gdLst/>
                  <a:ahLst/>
                  <a:cxnLst/>
                  <a:rect l="l" t="t" r="r" b="b"/>
                  <a:pathLst>
                    <a:path w="29429" h="16450" extrusionOk="0">
                      <a:moveTo>
                        <a:pt x="1" y="1"/>
                      </a:moveTo>
                      <a:lnTo>
                        <a:pt x="1" y="16449"/>
                      </a:lnTo>
                      <a:lnTo>
                        <a:pt x="29428" y="16449"/>
                      </a:lnTo>
                      <a:lnTo>
                        <a:pt x="294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a:off x="5156694" y="4772028"/>
                  <a:ext cx="58421" cy="123817"/>
                </a:xfrm>
                <a:custGeom>
                  <a:avLst/>
                  <a:gdLst/>
                  <a:ahLst/>
                  <a:cxnLst/>
                  <a:rect l="l" t="t" r="r" b="b"/>
                  <a:pathLst>
                    <a:path w="1005" h="2130" extrusionOk="0">
                      <a:moveTo>
                        <a:pt x="0" y="1"/>
                      </a:moveTo>
                      <a:lnTo>
                        <a:pt x="0" y="2130"/>
                      </a:lnTo>
                      <a:lnTo>
                        <a:pt x="1005" y="2130"/>
                      </a:lnTo>
                      <a:lnTo>
                        <a:pt x="10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5274689" y="4772025"/>
                  <a:ext cx="59875" cy="123828"/>
                </a:xfrm>
                <a:custGeom>
                  <a:avLst/>
                  <a:gdLst/>
                  <a:ahLst/>
                  <a:cxnLst/>
                  <a:rect l="l" t="t" r="r" b="b"/>
                  <a:pathLst>
                    <a:path w="1258" h="2130" extrusionOk="0">
                      <a:moveTo>
                        <a:pt x="0" y="1"/>
                      </a:moveTo>
                      <a:lnTo>
                        <a:pt x="0" y="2130"/>
                      </a:lnTo>
                      <a:lnTo>
                        <a:pt x="1258" y="2130"/>
                      </a:lnTo>
                      <a:lnTo>
                        <a:pt x="12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5271836" y="4859315"/>
                  <a:ext cx="1363381" cy="3372"/>
                </a:xfrm>
                <a:custGeom>
                  <a:avLst/>
                  <a:gdLst/>
                  <a:ahLst/>
                  <a:cxnLst/>
                  <a:rect l="l" t="t" r="r" b="b"/>
                  <a:pathLst>
                    <a:path w="23454" h="58" extrusionOk="0">
                      <a:moveTo>
                        <a:pt x="1" y="1"/>
                      </a:moveTo>
                      <a:cubicBezTo>
                        <a:pt x="250" y="44"/>
                        <a:pt x="2940" y="58"/>
                        <a:pt x="6414" y="58"/>
                      </a:cubicBezTo>
                      <a:cubicBezTo>
                        <a:pt x="13363" y="58"/>
                        <a:pt x="23454" y="1"/>
                        <a:pt x="23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a:off x="5382605" y="4792322"/>
                  <a:ext cx="75685" cy="124224"/>
                </a:xfrm>
                <a:custGeom>
                  <a:avLst/>
                  <a:gdLst/>
                  <a:ahLst/>
                  <a:cxnLst/>
                  <a:rect l="l" t="t" r="r" b="b"/>
                  <a:pathLst>
                    <a:path w="1302" h="2137" extrusionOk="0">
                      <a:moveTo>
                        <a:pt x="27" y="0"/>
                      </a:moveTo>
                      <a:lnTo>
                        <a:pt x="0" y="2130"/>
                      </a:lnTo>
                      <a:lnTo>
                        <a:pt x="1289" y="2136"/>
                      </a:lnTo>
                      <a:lnTo>
                        <a:pt x="1302" y="7"/>
                      </a:lnTo>
                      <a:lnTo>
                        <a:pt x="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5457476" y="4792671"/>
                  <a:ext cx="60048" cy="124166"/>
                </a:xfrm>
                <a:custGeom>
                  <a:avLst/>
                  <a:gdLst/>
                  <a:ahLst/>
                  <a:cxnLst/>
                  <a:rect l="l" t="t" r="r" b="b"/>
                  <a:pathLst>
                    <a:path w="1033" h="2136" extrusionOk="0">
                      <a:moveTo>
                        <a:pt x="14" y="1"/>
                      </a:moveTo>
                      <a:lnTo>
                        <a:pt x="1" y="2130"/>
                      </a:lnTo>
                      <a:lnTo>
                        <a:pt x="1026" y="2135"/>
                      </a:lnTo>
                      <a:lnTo>
                        <a:pt x="1033" y="5"/>
                      </a:lnTo>
                      <a:lnTo>
                        <a:pt x="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5578037" y="4792962"/>
                  <a:ext cx="74697" cy="123991"/>
                </a:xfrm>
                <a:custGeom>
                  <a:avLst/>
                  <a:gdLst/>
                  <a:ahLst/>
                  <a:cxnLst/>
                  <a:rect l="l" t="t" r="r" b="b"/>
                  <a:pathLst>
                    <a:path w="1285" h="2133" extrusionOk="0">
                      <a:moveTo>
                        <a:pt x="5" y="1"/>
                      </a:moveTo>
                      <a:lnTo>
                        <a:pt x="1" y="2133"/>
                      </a:lnTo>
                      <a:lnTo>
                        <a:pt x="1284" y="2133"/>
                      </a:lnTo>
                      <a:lnTo>
                        <a:pt x="12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5652559" y="4792962"/>
                  <a:ext cx="59700" cy="123991"/>
                </a:xfrm>
                <a:custGeom>
                  <a:avLst/>
                  <a:gdLst/>
                  <a:ahLst/>
                  <a:cxnLst/>
                  <a:rect l="l" t="t" r="r" b="b"/>
                  <a:pathLst>
                    <a:path w="1027" h="2133" extrusionOk="0">
                      <a:moveTo>
                        <a:pt x="1" y="1"/>
                      </a:moveTo>
                      <a:lnTo>
                        <a:pt x="2" y="2133"/>
                      </a:lnTo>
                      <a:lnTo>
                        <a:pt x="1026" y="2133"/>
                      </a:lnTo>
                      <a:lnTo>
                        <a:pt x="1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5772830" y="4792787"/>
                  <a:ext cx="74813" cy="124049"/>
                </a:xfrm>
                <a:custGeom>
                  <a:avLst/>
                  <a:gdLst/>
                  <a:ahLst/>
                  <a:cxnLst/>
                  <a:rect l="l" t="t" r="r" b="b"/>
                  <a:pathLst>
                    <a:path w="1287" h="2134" extrusionOk="0">
                      <a:moveTo>
                        <a:pt x="1280" y="0"/>
                      </a:moveTo>
                      <a:lnTo>
                        <a:pt x="1" y="3"/>
                      </a:lnTo>
                      <a:lnTo>
                        <a:pt x="4" y="2133"/>
                      </a:lnTo>
                      <a:lnTo>
                        <a:pt x="1286" y="2131"/>
                      </a:lnTo>
                      <a:lnTo>
                        <a:pt x="12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5847236" y="4792671"/>
                  <a:ext cx="59874" cy="123991"/>
                </a:xfrm>
                <a:custGeom>
                  <a:avLst/>
                  <a:gdLst/>
                  <a:ahLst/>
                  <a:cxnLst/>
                  <a:rect l="l" t="t" r="r" b="b"/>
                  <a:pathLst>
                    <a:path w="1030" h="2133" extrusionOk="0">
                      <a:moveTo>
                        <a:pt x="1022" y="1"/>
                      </a:moveTo>
                      <a:lnTo>
                        <a:pt x="0" y="2"/>
                      </a:lnTo>
                      <a:lnTo>
                        <a:pt x="6" y="2133"/>
                      </a:lnTo>
                      <a:lnTo>
                        <a:pt x="1029" y="2130"/>
                      </a:lnTo>
                      <a:lnTo>
                        <a:pt x="1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5967448" y="4792264"/>
                  <a:ext cx="75046" cy="124108"/>
                </a:xfrm>
                <a:custGeom>
                  <a:avLst/>
                  <a:gdLst/>
                  <a:ahLst/>
                  <a:cxnLst/>
                  <a:rect l="l" t="t" r="r" b="b"/>
                  <a:pathLst>
                    <a:path w="1291" h="2135" extrusionOk="0">
                      <a:moveTo>
                        <a:pt x="1282" y="0"/>
                      </a:moveTo>
                      <a:lnTo>
                        <a:pt x="1" y="5"/>
                      </a:lnTo>
                      <a:lnTo>
                        <a:pt x="10" y="2135"/>
                      </a:lnTo>
                      <a:lnTo>
                        <a:pt x="1291" y="2131"/>
                      </a:lnTo>
                      <a:lnTo>
                        <a:pt x="12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041912" y="4792032"/>
                  <a:ext cx="60106" cy="124108"/>
                </a:xfrm>
                <a:custGeom>
                  <a:avLst/>
                  <a:gdLst/>
                  <a:ahLst/>
                  <a:cxnLst/>
                  <a:rect l="l" t="t" r="r" b="b"/>
                  <a:pathLst>
                    <a:path w="1034" h="2135" extrusionOk="0">
                      <a:moveTo>
                        <a:pt x="1022" y="0"/>
                      </a:moveTo>
                      <a:lnTo>
                        <a:pt x="1" y="4"/>
                      </a:lnTo>
                      <a:lnTo>
                        <a:pt x="10" y="2135"/>
                      </a:lnTo>
                      <a:lnTo>
                        <a:pt x="1034" y="2131"/>
                      </a:lnTo>
                      <a:lnTo>
                        <a:pt x="10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6162124" y="4791567"/>
                  <a:ext cx="75336" cy="124166"/>
                </a:xfrm>
                <a:custGeom>
                  <a:avLst/>
                  <a:gdLst/>
                  <a:ahLst/>
                  <a:cxnLst/>
                  <a:rect l="l" t="t" r="r" b="b"/>
                  <a:pathLst>
                    <a:path w="1296" h="2136" extrusionOk="0">
                      <a:moveTo>
                        <a:pt x="1281" y="0"/>
                      </a:moveTo>
                      <a:lnTo>
                        <a:pt x="0" y="6"/>
                      </a:lnTo>
                      <a:lnTo>
                        <a:pt x="12" y="2135"/>
                      </a:lnTo>
                      <a:lnTo>
                        <a:pt x="1295" y="2131"/>
                      </a:lnTo>
                      <a:lnTo>
                        <a:pt x="12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6222097" y="4791325"/>
                  <a:ext cx="74700" cy="124176"/>
                </a:xfrm>
                <a:custGeom>
                  <a:avLst/>
                  <a:gdLst/>
                  <a:ahLst/>
                  <a:cxnLst/>
                  <a:rect l="l" t="t" r="r" b="b"/>
                  <a:pathLst>
                    <a:path w="1037" h="2136" extrusionOk="0">
                      <a:moveTo>
                        <a:pt x="1024" y="1"/>
                      </a:moveTo>
                      <a:lnTo>
                        <a:pt x="1" y="4"/>
                      </a:lnTo>
                      <a:lnTo>
                        <a:pt x="15" y="2135"/>
                      </a:lnTo>
                      <a:lnTo>
                        <a:pt x="1037" y="2130"/>
                      </a:lnTo>
                      <a:lnTo>
                        <a:pt x="10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6356801" y="4790637"/>
                  <a:ext cx="75395" cy="124340"/>
                </a:xfrm>
                <a:custGeom>
                  <a:avLst/>
                  <a:gdLst/>
                  <a:ahLst/>
                  <a:cxnLst/>
                  <a:rect l="l" t="t" r="r" b="b"/>
                  <a:pathLst>
                    <a:path w="1297" h="2139" extrusionOk="0">
                      <a:moveTo>
                        <a:pt x="1281" y="1"/>
                      </a:moveTo>
                      <a:lnTo>
                        <a:pt x="1" y="7"/>
                      </a:lnTo>
                      <a:lnTo>
                        <a:pt x="15" y="2138"/>
                      </a:lnTo>
                      <a:lnTo>
                        <a:pt x="1297" y="2132"/>
                      </a:lnTo>
                      <a:lnTo>
                        <a:pt x="12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6431265" y="4790462"/>
                  <a:ext cx="60397" cy="124108"/>
                </a:xfrm>
                <a:custGeom>
                  <a:avLst/>
                  <a:gdLst/>
                  <a:ahLst/>
                  <a:cxnLst/>
                  <a:rect l="l" t="t" r="r" b="b"/>
                  <a:pathLst>
                    <a:path w="1039" h="2135" extrusionOk="0">
                      <a:moveTo>
                        <a:pt x="1023" y="0"/>
                      </a:moveTo>
                      <a:lnTo>
                        <a:pt x="0" y="4"/>
                      </a:lnTo>
                      <a:lnTo>
                        <a:pt x="16" y="2135"/>
                      </a:lnTo>
                      <a:lnTo>
                        <a:pt x="1039" y="2130"/>
                      </a:lnTo>
                      <a:lnTo>
                        <a:pt x="1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6551535" y="4789590"/>
                  <a:ext cx="75453" cy="124456"/>
                </a:xfrm>
                <a:custGeom>
                  <a:avLst/>
                  <a:gdLst/>
                  <a:ahLst/>
                  <a:cxnLst/>
                  <a:rect l="l" t="t" r="r" b="b"/>
                  <a:pathLst>
                    <a:path w="1298" h="2141" extrusionOk="0">
                      <a:moveTo>
                        <a:pt x="1281" y="1"/>
                      </a:moveTo>
                      <a:lnTo>
                        <a:pt x="0" y="9"/>
                      </a:lnTo>
                      <a:lnTo>
                        <a:pt x="17" y="2141"/>
                      </a:lnTo>
                      <a:lnTo>
                        <a:pt x="1298" y="2133"/>
                      </a:lnTo>
                      <a:lnTo>
                        <a:pt x="12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5108582" y="4944274"/>
                  <a:ext cx="1621594" cy="12149"/>
                </a:xfrm>
                <a:custGeom>
                  <a:avLst/>
                  <a:gdLst/>
                  <a:ahLst/>
                  <a:cxnLst/>
                  <a:rect l="l" t="t" r="r" b="b"/>
                  <a:pathLst>
                    <a:path w="27896" h="209" extrusionOk="0">
                      <a:moveTo>
                        <a:pt x="0" y="1"/>
                      </a:moveTo>
                      <a:lnTo>
                        <a:pt x="0" y="208"/>
                      </a:lnTo>
                      <a:lnTo>
                        <a:pt x="27895" y="208"/>
                      </a:lnTo>
                      <a:lnTo>
                        <a:pt x="278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108582" y="5004845"/>
                  <a:ext cx="1612584" cy="15288"/>
                </a:xfrm>
                <a:custGeom>
                  <a:avLst/>
                  <a:gdLst/>
                  <a:ahLst/>
                  <a:cxnLst/>
                  <a:rect l="l" t="t" r="r" b="b"/>
                  <a:pathLst>
                    <a:path w="27741" h="263" extrusionOk="0">
                      <a:moveTo>
                        <a:pt x="0" y="1"/>
                      </a:moveTo>
                      <a:lnTo>
                        <a:pt x="0" y="263"/>
                      </a:lnTo>
                      <a:lnTo>
                        <a:pt x="27741" y="263"/>
                      </a:lnTo>
                      <a:lnTo>
                        <a:pt x="277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091608" y="5101864"/>
                  <a:ext cx="1638568" cy="18195"/>
                </a:xfrm>
                <a:custGeom>
                  <a:avLst/>
                  <a:gdLst/>
                  <a:ahLst/>
                  <a:cxnLst/>
                  <a:rect l="l" t="t" r="r" b="b"/>
                  <a:pathLst>
                    <a:path w="28188" h="313" extrusionOk="0">
                      <a:moveTo>
                        <a:pt x="1" y="1"/>
                      </a:moveTo>
                      <a:lnTo>
                        <a:pt x="1" y="313"/>
                      </a:lnTo>
                      <a:lnTo>
                        <a:pt x="28187" y="313"/>
                      </a:lnTo>
                      <a:lnTo>
                        <a:pt x="281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4688304" y="3455162"/>
                  <a:ext cx="538342" cy="2349208"/>
                </a:xfrm>
                <a:custGeom>
                  <a:avLst/>
                  <a:gdLst/>
                  <a:ahLst/>
                  <a:cxnLst/>
                  <a:rect l="l" t="t" r="r" b="b"/>
                  <a:pathLst>
                    <a:path w="9261" h="40413" extrusionOk="0">
                      <a:moveTo>
                        <a:pt x="4822" y="0"/>
                      </a:moveTo>
                      <a:lnTo>
                        <a:pt x="1524" y="5474"/>
                      </a:lnTo>
                      <a:lnTo>
                        <a:pt x="1524" y="12311"/>
                      </a:lnTo>
                      <a:lnTo>
                        <a:pt x="383" y="12311"/>
                      </a:lnTo>
                      <a:lnTo>
                        <a:pt x="383" y="14501"/>
                      </a:lnTo>
                      <a:lnTo>
                        <a:pt x="2031" y="16330"/>
                      </a:lnTo>
                      <a:lnTo>
                        <a:pt x="2031" y="29187"/>
                      </a:lnTo>
                      <a:lnTo>
                        <a:pt x="1" y="29187"/>
                      </a:lnTo>
                      <a:lnTo>
                        <a:pt x="383" y="30928"/>
                      </a:lnTo>
                      <a:lnTo>
                        <a:pt x="1841" y="32143"/>
                      </a:lnTo>
                      <a:lnTo>
                        <a:pt x="1841" y="40245"/>
                      </a:lnTo>
                      <a:lnTo>
                        <a:pt x="2422" y="40245"/>
                      </a:lnTo>
                      <a:lnTo>
                        <a:pt x="2412" y="40413"/>
                      </a:lnTo>
                      <a:lnTo>
                        <a:pt x="7422" y="40413"/>
                      </a:lnTo>
                      <a:lnTo>
                        <a:pt x="7422" y="32313"/>
                      </a:lnTo>
                      <a:lnTo>
                        <a:pt x="8881" y="31095"/>
                      </a:lnTo>
                      <a:lnTo>
                        <a:pt x="9260" y="29357"/>
                      </a:lnTo>
                      <a:lnTo>
                        <a:pt x="7231" y="29357"/>
                      </a:lnTo>
                      <a:lnTo>
                        <a:pt x="7231" y="16499"/>
                      </a:lnTo>
                      <a:lnTo>
                        <a:pt x="8881" y="14671"/>
                      </a:lnTo>
                      <a:lnTo>
                        <a:pt x="8881" y="12481"/>
                      </a:lnTo>
                      <a:lnTo>
                        <a:pt x="7740" y="12481"/>
                      </a:lnTo>
                      <a:lnTo>
                        <a:pt x="7740" y="5642"/>
                      </a:lnTo>
                      <a:lnTo>
                        <a:pt x="48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4877807" y="4434824"/>
                  <a:ext cx="44353" cy="716975"/>
                </a:xfrm>
                <a:custGeom>
                  <a:avLst/>
                  <a:gdLst/>
                  <a:ahLst/>
                  <a:cxnLst/>
                  <a:rect l="l" t="t" r="r" b="b"/>
                  <a:pathLst>
                    <a:path w="763" h="12334" extrusionOk="0">
                      <a:moveTo>
                        <a:pt x="0" y="1"/>
                      </a:moveTo>
                      <a:lnTo>
                        <a:pt x="0" y="12334"/>
                      </a:lnTo>
                      <a:lnTo>
                        <a:pt x="762" y="12334"/>
                      </a:lnTo>
                      <a:lnTo>
                        <a:pt x="7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4995810" y="4434824"/>
                  <a:ext cx="23717" cy="727846"/>
                </a:xfrm>
                <a:custGeom>
                  <a:avLst/>
                  <a:gdLst/>
                  <a:ahLst/>
                  <a:cxnLst/>
                  <a:rect l="l" t="t" r="r" b="b"/>
                  <a:pathLst>
                    <a:path w="408" h="12521" extrusionOk="0">
                      <a:moveTo>
                        <a:pt x="0" y="1"/>
                      </a:moveTo>
                      <a:lnTo>
                        <a:pt x="0" y="12521"/>
                      </a:lnTo>
                      <a:lnTo>
                        <a:pt x="408" y="12521"/>
                      </a:lnTo>
                      <a:lnTo>
                        <a:pt x="4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5054812" y="4434824"/>
                  <a:ext cx="53828" cy="726858"/>
                </a:xfrm>
                <a:custGeom>
                  <a:avLst/>
                  <a:gdLst/>
                  <a:ahLst/>
                  <a:cxnLst/>
                  <a:rect l="l" t="t" r="r" b="b"/>
                  <a:pathLst>
                    <a:path w="926" h="12504" extrusionOk="0">
                      <a:moveTo>
                        <a:pt x="0" y="1"/>
                      </a:moveTo>
                      <a:lnTo>
                        <a:pt x="0" y="12504"/>
                      </a:lnTo>
                      <a:lnTo>
                        <a:pt x="925" y="12504"/>
                      </a:lnTo>
                      <a:lnTo>
                        <a:pt x="9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6282337" y="4510044"/>
                  <a:ext cx="528053" cy="56967"/>
                </a:xfrm>
                <a:custGeom>
                  <a:avLst/>
                  <a:gdLst/>
                  <a:ahLst/>
                  <a:cxnLst/>
                  <a:rect l="l" t="t" r="r" b="b"/>
                  <a:pathLst>
                    <a:path w="9084" h="980" extrusionOk="0">
                      <a:moveTo>
                        <a:pt x="1" y="0"/>
                      </a:moveTo>
                      <a:lnTo>
                        <a:pt x="1" y="979"/>
                      </a:lnTo>
                      <a:lnTo>
                        <a:pt x="9083" y="979"/>
                      </a:lnTo>
                      <a:lnTo>
                        <a:pt x="90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8"/>
              <p:cNvSpPr/>
              <p:nvPr/>
            </p:nvSpPr>
            <p:spPr>
              <a:xfrm>
                <a:off x="2858472" y="3108368"/>
                <a:ext cx="1740397" cy="1451161"/>
              </a:xfrm>
              <a:custGeom>
                <a:avLst/>
                <a:gdLst/>
                <a:ahLst/>
                <a:cxnLst/>
                <a:rect l="l" t="t" r="r" b="b"/>
                <a:pathLst>
                  <a:path w="16072" h="13401" extrusionOk="0">
                    <a:moveTo>
                      <a:pt x="7920" y="1"/>
                    </a:moveTo>
                    <a:cubicBezTo>
                      <a:pt x="7795" y="477"/>
                      <a:pt x="7861" y="1068"/>
                      <a:pt x="7608" y="1516"/>
                    </a:cubicBezTo>
                    <a:cubicBezTo>
                      <a:pt x="7378" y="1928"/>
                      <a:pt x="6870" y="2271"/>
                      <a:pt x="6491" y="2546"/>
                    </a:cubicBezTo>
                    <a:cubicBezTo>
                      <a:pt x="5501" y="3255"/>
                      <a:pt x="4377" y="3790"/>
                      <a:pt x="3464" y="4609"/>
                    </a:cubicBezTo>
                    <a:cubicBezTo>
                      <a:pt x="1371" y="6481"/>
                      <a:pt x="1" y="10114"/>
                      <a:pt x="774" y="12937"/>
                    </a:cubicBezTo>
                    <a:cubicBezTo>
                      <a:pt x="958" y="13004"/>
                      <a:pt x="1152" y="13020"/>
                      <a:pt x="1350" y="13020"/>
                    </a:cubicBezTo>
                    <a:cubicBezTo>
                      <a:pt x="1534" y="13020"/>
                      <a:pt x="1721" y="13006"/>
                      <a:pt x="1904" y="13006"/>
                    </a:cubicBezTo>
                    <a:cubicBezTo>
                      <a:pt x="1941" y="13006"/>
                      <a:pt x="1978" y="13007"/>
                      <a:pt x="2014" y="13008"/>
                    </a:cubicBezTo>
                    <a:cubicBezTo>
                      <a:pt x="3019" y="13046"/>
                      <a:pt x="4030" y="13104"/>
                      <a:pt x="5038" y="13152"/>
                    </a:cubicBezTo>
                    <a:cubicBezTo>
                      <a:pt x="5786" y="13188"/>
                      <a:pt x="6571" y="13308"/>
                      <a:pt x="7346" y="13368"/>
                    </a:cubicBezTo>
                    <a:lnTo>
                      <a:pt x="7346" y="13381"/>
                    </a:lnTo>
                    <a:cubicBezTo>
                      <a:pt x="7519" y="13396"/>
                      <a:pt x="7696" y="13400"/>
                      <a:pt x="7874" y="13400"/>
                    </a:cubicBezTo>
                    <a:cubicBezTo>
                      <a:pt x="7928" y="13400"/>
                      <a:pt x="7982" y="13400"/>
                      <a:pt x="8036" y="13399"/>
                    </a:cubicBezTo>
                    <a:cubicBezTo>
                      <a:pt x="8091" y="13400"/>
                      <a:pt x="8145" y="13400"/>
                      <a:pt x="8199" y="13400"/>
                    </a:cubicBezTo>
                    <a:cubicBezTo>
                      <a:pt x="8377" y="13400"/>
                      <a:pt x="8554" y="13396"/>
                      <a:pt x="8728" y="13381"/>
                    </a:cubicBezTo>
                    <a:cubicBezTo>
                      <a:pt x="8728" y="13376"/>
                      <a:pt x="8728" y="13372"/>
                      <a:pt x="8728" y="13368"/>
                    </a:cubicBezTo>
                    <a:cubicBezTo>
                      <a:pt x="9503" y="13308"/>
                      <a:pt x="10288" y="13188"/>
                      <a:pt x="11038" y="13152"/>
                    </a:cubicBezTo>
                    <a:cubicBezTo>
                      <a:pt x="12044" y="13104"/>
                      <a:pt x="13055" y="13046"/>
                      <a:pt x="14060" y="13008"/>
                    </a:cubicBezTo>
                    <a:cubicBezTo>
                      <a:pt x="14096" y="13007"/>
                      <a:pt x="14133" y="13006"/>
                      <a:pt x="14170" y="13006"/>
                    </a:cubicBezTo>
                    <a:cubicBezTo>
                      <a:pt x="14353" y="13006"/>
                      <a:pt x="14539" y="13020"/>
                      <a:pt x="14723" y="13020"/>
                    </a:cubicBezTo>
                    <a:cubicBezTo>
                      <a:pt x="14920" y="13020"/>
                      <a:pt x="15115" y="13004"/>
                      <a:pt x="15299" y="12937"/>
                    </a:cubicBezTo>
                    <a:cubicBezTo>
                      <a:pt x="16072" y="10114"/>
                      <a:pt x="14703" y="6481"/>
                      <a:pt x="12609" y="4609"/>
                    </a:cubicBezTo>
                    <a:cubicBezTo>
                      <a:pt x="11697" y="3792"/>
                      <a:pt x="10573" y="3255"/>
                      <a:pt x="9583" y="2546"/>
                    </a:cubicBezTo>
                    <a:cubicBezTo>
                      <a:pt x="9202" y="2271"/>
                      <a:pt x="8695" y="1928"/>
                      <a:pt x="8464" y="1516"/>
                    </a:cubicBezTo>
                    <a:cubicBezTo>
                      <a:pt x="8213" y="1068"/>
                      <a:pt x="8279" y="477"/>
                      <a:pt x="8152" y="1"/>
                    </a:cubicBezTo>
                    <a:lnTo>
                      <a:pt x="8036" y="59"/>
                    </a:lnTo>
                    <a:lnTo>
                      <a:pt x="79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6905625" y="3551350"/>
                <a:ext cx="1162200" cy="811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1" name="Google Shape;371;p8"/>
          <p:cNvSpPr/>
          <p:nvPr/>
        </p:nvSpPr>
        <p:spPr>
          <a:xfrm>
            <a:off x="-111575" y="4838694"/>
            <a:ext cx="9308030" cy="361947"/>
          </a:xfrm>
          <a:custGeom>
            <a:avLst/>
            <a:gdLst/>
            <a:ahLst/>
            <a:cxnLst/>
            <a:rect l="l" t="t" r="r" b="b"/>
            <a:pathLst>
              <a:path w="36230" h="2243" extrusionOk="0">
                <a:moveTo>
                  <a:pt x="0" y="1"/>
                </a:moveTo>
                <a:lnTo>
                  <a:pt x="0" y="2242"/>
                </a:lnTo>
                <a:lnTo>
                  <a:pt x="36230" y="2242"/>
                </a:lnTo>
                <a:lnTo>
                  <a:pt x="362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txBox="1">
            <a:spLocks noGrp="1"/>
          </p:cNvSpPr>
          <p:nvPr>
            <p:ph type="title"/>
          </p:nvPr>
        </p:nvSpPr>
        <p:spPr>
          <a:xfrm>
            <a:off x="715100" y="535150"/>
            <a:ext cx="7713900" cy="21321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6000"/>
              <a:buNone/>
              <a:defRPr sz="6700" b="1"/>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3"/>
        <p:cNvGrpSpPr/>
        <p:nvPr/>
      </p:nvGrpSpPr>
      <p:grpSpPr>
        <a:xfrm>
          <a:off x="0" y="0"/>
          <a:ext cx="0" cy="0"/>
          <a:chOff x="0" y="0"/>
          <a:chExt cx="0" cy="0"/>
        </a:xfrm>
      </p:grpSpPr>
      <p:sp>
        <p:nvSpPr>
          <p:cNvPr id="374" name="Google Shape;374;p9"/>
          <p:cNvSpPr/>
          <p:nvPr/>
        </p:nvSpPr>
        <p:spPr>
          <a:xfrm flipH="1">
            <a:off x="-319237" y="3804825"/>
            <a:ext cx="9687012" cy="2652709"/>
          </a:xfrm>
          <a:custGeom>
            <a:avLst/>
            <a:gdLst/>
            <a:ahLst/>
            <a:cxnLst/>
            <a:rect l="l" t="t" r="r" b="b"/>
            <a:pathLst>
              <a:path w="154387" h="36579" extrusionOk="0">
                <a:moveTo>
                  <a:pt x="33994" y="1"/>
                </a:moveTo>
                <a:cubicBezTo>
                  <a:pt x="33879" y="1"/>
                  <a:pt x="33767" y="20"/>
                  <a:pt x="33660" y="66"/>
                </a:cubicBezTo>
                <a:cubicBezTo>
                  <a:pt x="33542" y="116"/>
                  <a:pt x="33433" y="286"/>
                  <a:pt x="33372" y="449"/>
                </a:cubicBezTo>
                <a:cubicBezTo>
                  <a:pt x="33157" y="1008"/>
                  <a:pt x="32937" y="1052"/>
                  <a:pt x="32558" y="1094"/>
                </a:cubicBezTo>
                <a:cubicBezTo>
                  <a:pt x="31913" y="1165"/>
                  <a:pt x="31384" y="1540"/>
                  <a:pt x="30796" y="1894"/>
                </a:cubicBezTo>
                <a:cubicBezTo>
                  <a:pt x="30550" y="2041"/>
                  <a:pt x="30351" y="2145"/>
                  <a:pt x="30120" y="2145"/>
                </a:cubicBezTo>
                <a:cubicBezTo>
                  <a:pt x="30009" y="2145"/>
                  <a:pt x="29890" y="2121"/>
                  <a:pt x="29754" y="2065"/>
                </a:cubicBezTo>
                <a:cubicBezTo>
                  <a:pt x="29674" y="2033"/>
                  <a:pt x="29606" y="2018"/>
                  <a:pt x="29544" y="2018"/>
                </a:cubicBezTo>
                <a:cubicBezTo>
                  <a:pt x="29375" y="2018"/>
                  <a:pt x="29255" y="2129"/>
                  <a:pt x="29068" y="2278"/>
                </a:cubicBezTo>
                <a:cubicBezTo>
                  <a:pt x="28499" y="2736"/>
                  <a:pt x="28020" y="3417"/>
                  <a:pt x="27456" y="3884"/>
                </a:cubicBezTo>
                <a:cubicBezTo>
                  <a:pt x="27105" y="4173"/>
                  <a:pt x="26723" y="4340"/>
                  <a:pt x="26329" y="4436"/>
                </a:cubicBezTo>
                <a:cubicBezTo>
                  <a:pt x="26252" y="4455"/>
                  <a:pt x="26176" y="4463"/>
                  <a:pt x="26100" y="4463"/>
                </a:cubicBezTo>
                <a:cubicBezTo>
                  <a:pt x="25716" y="4463"/>
                  <a:pt x="25340" y="4261"/>
                  <a:pt x="24950" y="4245"/>
                </a:cubicBezTo>
                <a:cubicBezTo>
                  <a:pt x="24940" y="4245"/>
                  <a:pt x="24930" y="4245"/>
                  <a:pt x="24920" y="4245"/>
                </a:cubicBezTo>
                <a:cubicBezTo>
                  <a:pt x="24336" y="4245"/>
                  <a:pt x="23912" y="4923"/>
                  <a:pt x="23320" y="4989"/>
                </a:cubicBezTo>
                <a:cubicBezTo>
                  <a:pt x="23205" y="5001"/>
                  <a:pt x="23090" y="5013"/>
                  <a:pt x="22975" y="5025"/>
                </a:cubicBezTo>
                <a:cubicBezTo>
                  <a:pt x="22782" y="5001"/>
                  <a:pt x="22584" y="4994"/>
                  <a:pt x="22390" y="4994"/>
                </a:cubicBezTo>
                <a:cubicBezTo>
                  <a:pt x="22128" y="4994"/>
                  <a:pt x="21873" y="5007"/>
                  <a:pt x="21645" y="5012"/>
                </a:cubicBezTo>
                <a:cubicBezTo>
                  <a:pt x="21306" y="5018"/>
                  <a:pt x="20974" y="5086"/>
                  <a:pt x="20652" y="5201"/>
                </a:cubicBezTo>
                <a:lnTo>
                  <a:pt x="20652" y="5201"/>
                </a:lnTo>
                <a:cubicBezTo>
                  <a:pt x="20654" y="5201"/>
                  <a:pt x="20654" y="5200"/>
                  <a:pt x="20654" y="5200"/>
                </a:cubicBezTo>
                <a:lnTo>
                  <a:pt x="20654" y="5200"/>
                </a:lnTo>
                <a:cubicBezTo>
                  <a:pt x="20653" y="5200"/>
                  <a:pt x="20472" y="5264"/>
                  <a:pt x="20439" y="5312"/>
                </a:cubicBezTo>
                <a:cubicBezTo>
                  <a:pt x="20289" y="5526"/>
                  <a:pt x="20165" y="5588"/>
                  <a:pt x="20034" y="5588"/>
                </a:cubicBezTo>
                <a:cubicBezTo>
                  <a:pt x="19884" y="5588"/>
                  <a:pt x="19727" y="5506"/>
                  <a:pt x="19516" y="5482"/>
                </a:cubicBezTo>
                <a:cubicBezTo>
                  <a:pt x="19436" y="5473"/>
                  <a:pt x="19355" y="5469"/>
                  <a:pt x="19273" y="5469"/>
                </a:cubicBezTo>
                <a:cubicBezTo>
                  <a:pt x="18749" y="5469"/>
                  <a:pt x="18189" y="5639"/>
                  <a:pt x="17692" y="5749"/>
                </a:cubicBezTo>
                <a:cubicBezTo>
                  <a:pt x="17505" y="5790"/>
                  <a:pt x="17369" y="5915"/>
                  <a:pt x="17251" y="6099"/>
                </a:cubicBezTo>
                <a:cubicBezTo>
                  <a:pt x="17203" y="6175"/>
                  <a:pt x="17173" y="6269"/>
                  <a:pt x="17143" y="6363"/>
                </a:cubicBezTo>
                <a:cubicBezTo>
                  <a:pt x="17016" y="6793"/>
                  <a:pt x="16653" y="6842"/>
                  <a:pt x="16336" y="6842"/>
                </a:cubicBezTo>
                <a:cubicBezTo>
                  <a:pt x="16300" y="6842"/>
                  <a:pt x="16265" y="6842"/>
                  <a:pt x="16231" y="6841"/>
                </a:cubicBezTo>
                <a:cubicBezTo>
                  <a:pt x="15522" y="6826"/>
                  <a:pt x="14815" y="6605"/>
                  <a:pt x="14105" y="6565"/>
                </a:cubicBezTo>
                <a:cubicBezTo>
                  <a:pt x="14072" y="6563"/>
                  <a:pt x="14039" y="6562"/>
                  <a:pt x="14007" y="6562"/>
                </a:cubicBezTo>
                <a:cubicBezTo>
                  <a:pt x="13310" y="6562"/>
                  <a:pt x="12756" y="6963"/>
                  <a:pt x="12121" y="7240"/>
                </a:cubicBezTo>
                <a:cubicBezTo>
                  <a:pt x="12032" y="7280"/>
                  <a:pt x="11944" y="7296"/>
                  <a:pt x="11858" y="7296"/>
                </a:cubicBezTo>
                <a:cubicBezTo>
                  <a:pt x="11454" y="7296"/>
                  <a:pt x="11083" y="6928"/>
                  <a:pt x="10676" y="6845"/>
                </a:cubicBezTo>
                <a:cubicBezTo>
                  <a:pt x="10659" y="6842"/>
                  <a:pt x="10642" y="6840"/>
                  <a:pt x="10625" y="6840"/>
                </a:cubicBezTo>
                <a:cubicBezTo>
                  <a:pt x="10418" y="6840"/>
                  <a:pt x="10257" y="7096"/>
                  <a:pt x="10205" y="7337"/>
                </a:cubicBezTo>
                <a:cubicBezTo>
                  <a:pt x="10076" y="7963"/>
                  <a:pt x="10122" y="8529"/>
                  <a:pt x="9802" y="9040"/>
                </a:cubicBezTo>
                <a:cubicBezTo>
                  <a:pt x="9792" y="9053"/>
                  <a:pt x="9786" y="9063"/>
                  <a:pt x="9775" y="9075"/>
                </a:cubicBezTo>
                <a:cubicBezTo>
                  <a:pt x="9504" y="9108"/>
                  <a:pt x="9232" y="9141"/>
                  <a:pt x="8961" y="9173"/>
                </a:cubicBezTo>
                <a:cubicBezTo>
                  <a:pt x="8849" y="9141"/>
                  <a:pt x="8749" y="9104"/>
                  <a:pt x="8662" y="9079"/>
                </a:cubicBezTo>
                <a:cubicBezTo>
                  <a:pt x="8379" y="8999"/>
                  <a:pt x="8069" y="8993"/>
                  <a:pt x="7782" y="8941"/>
                </a:cubicBezTo>
                <a:cubicBezTo>
                  <a:pt x="7264" y="8846"/>
                  <a:pt x="6735" y="8723"/>
                  <a:pt x="6214" y="8723"/>
                </a:cubicBezTo>
                <a:cubicBezTo>
                  <a:pt x="6093" y="8723"/>
                  <a:pt x="5972" y="8729"/>
                  <a:pt x="5852" y="8745"/>
                </a:cubicBezTo>
                <a:cubicBezTo>
                  <a:pt x="5570" y="8780"/>
                  <a:pt x="5298" y="8807"/>
                  <a:pt x="5028" y="8807"/>
                </a:cubicBezTo>
                <a:cubicBezTo>
                  <a:pt x="4614" y="8807"/>
                  <a:pt x="4204" y="8745"/>
                  <a:pt x="3768" y="8561"/>
                </a:cubicBezTo>
                <a:cubicBezTo>
                  <a:pt x="3460" y="8429"/>
                  <a:pt x="3188" y="8187"/>
                  <a:pt x="2878" y="8070"/>
                </a:cubicBezTo>
                <a:cubicBezTo>
                  <a:pt x="2750" y="8022"/>
                  <a:pt x="2618" y="8006"/>
                  <a:pt x="2486" y="8006"/>
                </a:cubicBezTo>
                <a:cubicBezTo>
                  <a:pt x="2349" y="8006"/>
                  <a:pt x="2213" y="8023"/>
                  <a:pt x="2083" y="8038"/>
                </a:cubicBezTo>
                <a:cubicBezTo>
                  <a:pt x="1862" y="8064"/>
                  <a:pt x="1655" y="8108"/>
                  <a:pt x="1442" y="8108"/>
                </a:cubicBezTo>
                <a:cubicBezTo>
                  <a:pt x="1325" y="8108"/>
                  <a:pt x="1206" y="8095"/>
                  <a:pt x="1083" y="8058"/>
                </a:cubicBezTo>
                <a:cubicBezTo>
                  <a:pt x="762" y="7967"/>
                  <a:pt x="379" y="7328"/>
                  <a:pt x="93" y="7051"/>
                </a:cubicBezTo>
                <a:cubicBezTo>
                  <a:pt x="63" y="7024"/>
                  <a:pt x="32" y="7001"/>
                  <a:pt x="1" y="6975"/>
                </a:cubicBezTo>
                <a:lnTo>
                  <a:pt x="1" y="36578"/>
                </a:lnTo>
                <a:lnTo>
                  <a:pt x="154387" y="36578"/>
                </a:lnTo>
                <a:lnTo>
                  <a:pt x="149404" y="3093"/>
                </a:lnTo>
                <a:cubicBezTo>
                  <a:pt x="149163" y="3047"/>
                  <a:pt x="148909" y="3033"/>
                  <a:pt x="148662" y="3033"/>
                </a:cubicBezTo>
                <a:cubicBezTo>
                  <a:pt x="148384" y="3033"/>
                  <a:pt x="148114" y="3050"/>
                  <a:pt x="147874" y="3055"/>
                </a:cubicBezTo>
                <a:cubicBezTo>
                  <a:pt x="147535" y="3062"/>
                  <a:pt x="147203" y="3130"/>
                  <a:pt x="146880" y="3245"/>
                </a:cubicBezTo>
                <a:cubicBezTo>
                  <a:pt x="146882" y="3244"/>
                  <a:pt x="146883" y="3244"/>
                  <a:pt x="146883" y="3244"/>
                </a:cubicBezTo>
                <a:lnTo>
                  <a:pt x="146883" y="3244"/>
                </a:lnTo>
                <a:cubicBezTo>
                  <a:pt x="146883" y="3244"/>
                  <a:pt x="146701" y="3308"/>
                  <a:pt x="146667" y="3356"/>
                </a:cubicBezTo>
                <a:cubicBezTo>
                  <a:pt x="146518" y="3570"/>
                  <a:pt x="146393" y="3631"/>
                  <a:pt x="146263" y="3631"/>
                </a:cubicBezTo>
                <a:cubicBezTo>
                  <a:pt x="146113" y="3631"/>
                  <a:pt x="145956" y="3549"/>
                  <a:pt x="145745" y="3526"/>
                </a:cubicBezTo>
                <a:cubicBezTo>
                  <a:pt x="145666" y="3517"/>
                  <a:pt x="145585" y="3513"/>
                  <a:pt x="145504" y="3513"/>
                </a:cubicBezTo>
                <a:cubicBezTo>
                  <a:pt x="144979" y="3513"/>
                  <a:pt x="144417" y="3682"/>
                  <a:pt x="143921" y="3792"/>
                </a:cubicBezTo>
                <a:cubicBezTo>
                  <a:pt x="143734" y="3834"/>
                  <a:pt x="143598" y="3959"/>
                  <a:pt x="143480" y="4143"/>
                </a:cubicBezTo>
                <a:cubicBezTo>
                  <a:pt x="143431" y="4220"/>
                  <a:pt x="143402" y="4312"/>
                  <a:pt x="143372" y="4406"/>
                </a:cubicBezTo>
                <a:cubicBezTo>
                  <a:pt x="143243" y="4840"/>
                  <a:pt x="142875" y="4886"/>
                  <a:pt x="142557" y="4886"/>
                </a:cubicBezTo>
                <a:cubicBezTo>
                  <a:pt x="142524" y="4886"/>
                  <a:pt x="142491" y="4886"/>
                  <a:pt x="142460" y="4885"/>
                </a:cubicBezTo>
                <a:cubicBezTo>
                  <a:pt x="141751" y="4870"/>
                  <a:pt x="141043" y="4649"/>
                  <a:pt x="140334" y="4609"/>
                </a:cubicBezTo>
                <a:cubicBezTo>
                  <a:pt x="140300" y="4607"/>
                  <a:pt x="140267" y="4606"/>
                  <a:pt x="140234" y="4606"/>
                </a:cubicBezTo>
                <a:cubicBezTo>
                  <a:pt x="139537" y="4606"/>
                  <a:pt x="138983" y="5008"/>
                  <a:pt x="138350" y="5285"/>
                </a:cubicBezTo>
                <a:cubicBezTo>
                  <a:pt x="138260" y="5324"/>
                  <a:pt x="138173" y="5341"/>
                  <a:pt x="138087" y="5341"/>
                </a:cubicBezTo>
                <a:cubicBezTo>
                  <a:pt x="137682" y="5341"/>
                  <a:pt x="137311" y="4972"/>
                  <a:pt x="136905" y="4889"/>
                </a:cubicBezTo>
                <a:cubicBezTo>
                  <a:pt x="136888" y="4885"/>
                  <a:pt x="136871" y="4884"/>
                  <a:pt x="136854" y="4884"/>
                </a:cubicBezTo>
                <a:cubicBezTo>
                  <a:pt x="136646" y="4884"/>
                  <a:pt x="136485" y="5140"/>
                  <a:pt x="136432" y="5382"/>
                </a:cubicBezTo>
                <a:cubicBezTo>
                  <a:pt x="136305" y="6007"/>
                  <a:pt x="136349" y="6572"/>
                  <a:pt x="136031" y="7084"/>
                </a:cubicBezTo>
                <a:cubicBezTo>
                  <a:pt x="136021" y="7098"/>
                  <a:pt x="136015" y="7107"/>
                  <a:pt x="136004" y="7119"/>
                </a:cubicBezTo>
                <a:cubicBezTo>
                  <a:pt x="135733" y="7153"/>
                  <a:pt x="135461" y="7185"/>
                  <a:pt x="135189" y="7218"/>
                </a:cubicBezTo>
                <a:cubicBezTo>
                  <a:pt x="135078" y="7185"/>
                  <a:pt x="134978" y="7147"/>
                  <a:pt x="134891" y="7124"/>
                </a:cubicBezTo>
                <a:cubicBezTo>
                  <a:pt x="134607" y="7044"/>
                  <a:pt x="134298" y="7037"/>
                  <a:pt x="134011" y="6984"/>
                </a:cubicBezTo>
                <a:cubicBezTo>
                  <a:pt x="133493" y="6891"/>
                  <a:pt x="132963" y="6767"/>
                  <a:pt x="132442" y="6767"/>
                </a:cubicBezTo>
                <a:cubicBezTo>
                  <a:pt x="132321" y="6767"/>
                  <a:pt x="132201" y="6774"/>
                  <a:pt x="132081" y="6789"/>
                </a:cubicBezTo>
                <a:cubicBezTo>
                  <a:pt x="131799" y="6824"/>
                  <a:pt x="131528" y="6850"/>
                  <a:pt x="131259" y="6850"/>
                </a:cubicBezTo>
                <a:cubicBezTo>
                  <a:pt x="130844" y="6850"/>
                  <a:pt x="130433" y="6789"/>
                  <a:pt x="129996" y="6605"/>
                </a:cubicBezTo>
                <a:cubicBezTo>
                  <a:pt x="129688" y="6473"/>
                  <a:pt x="129416" y="6231"/>
                  <a:pt x="129106" y="6114"/>
                </a:cubicBezTo>
                <a:cubicBezTo>
                  <a:pt x="128978" y="6066"/>
                  <a:pt x="128846" y="6050"/>
                  <a:pt x="128714" y="6050"/>
                </a:cubicBezTo>
                <a:cubicBezTo>
                  <a:pt x="128578" y="6050"/>
                  <a:pt x="128441" y="6067"/>
                  <a:pt x="128311" y="6082"/>
                </a:cubicBezTo>
                <a:cubicBezTo>
                  <a:pt x="128091" y="6108"/>
                  <a:pt x="127882" y="6152"/>
                  <a:pt x="127669" y="6152"/>
                </a:cubicBezTo>
                <a:cubicBezTo>
                  <a:pt x="127552" y="6152"/>
                  <a:pt x="127434" y="6139"/>
                  <a:pt x="127312" y="6103"/>
                </a:cubicBezTo>
                <a:cubicBezTo>
                  <a:pt x="126990" y="6010"/>
                  <a:pt x="126607" y="5371"/>
                  <a:pt x="126321" y="5096"/>
                </a:cubicBezTo>
                <a:cubicBezTo>
                  <a:pt x="125930" y="4717"/>
                  <a:pt x="125345" y="4548"/>
                  <a:pt x="124871" y="4548"/>
                </a:cubicBezTo>
                <a:cubicBezTo>
                  <a:pt x="124836" y="4548"/>
                  <a:pt x="124801" y="4549"/>
                  <a:pt x="124767" y="4551"/>
                </a:cubicBezTo>
                <a:cubicBezTo>
                  <a:pt x="124502" y="4566"/>
                  <a:pt x="124232" y="4577"/>
                  <a:pt x="123960" y="4577"/>
                </a:cubicBezTo>
                <a:cubicBezTo>
                  <a:pt x="123511" y="4577"/>
                  <a:pt x="123058" y="4547"/>
                  <a:pt x="122616" y="4455"/>
                </a:cubicBezTo>
                <a:cubicBezTo>
                  <a:pt x="122542" y="4439"/>
                  <a:pt x="122466" y="4433"/>
                  <a:pt x="122388" y="4433"/>
                </a:cubicBezTo>
                <a:cubicBezTo>
                  <a:pt x="122136" y="4433"/>
                  <a:pt x="121875" y="4499"/>
                  <a:pt x="121640" y="4525"/>
                </a:cubicBezTo>
                <a:cubicBezTo>
                  <a:pt x="121582" y="4531"/>
                  <a:pt x="121524" y="4534"/>
                  <a:pt x="121465" y="4534"/>
                </a:cubicBezTo>
                <a:cubicBezTo>
                  <a:pt x="121211" y="4534"/>
                  <a:pt x="120948" y="4484"/>
                  <a:pt x="120695" y="4469"/>
                </a:cubicBezTo>
                <a:cubicBezTo>
                  <a:pt x="120666" y="4467"/>
                  <a:pt x="120637" y="4466"/>
                  <a:pt x="120608" y="4466"/>
                </a:cubicBezTo>
                <a:cubicBezTo>
                  <a:pt x="120388" y="4466"/>
                  <a:pt x="120168" y="4513"/>
                  <a:pt x="119950" y="4549"/>
                </a:cubicBezTo>
                <a:cubicBezTo>
                  <a:pt x="119717" y="4587"/>
                  <a:pt x="119366" y="4711"/>
                  <a:pt x="119061" y="4711"/>
                </a:cubicBezTo>
                <a:cubicBezTo>
                  <a:pt x="118922" y="4711"/>
                  <a:pt x="118792" y="4686"/>
                  <a:pt x="118688" y="4615"/>
                </a:cubicBezTo>
                <a:cubicBezTo>
                  <a:pt x="118495" y="4484"/>
                  <a:pt x="118226" y="4074"/>
                  <a:pt x="117976" y="4074"/>
                </a:cubicBezTo>
                <a:cubicBezTo>
                  <a:pt x="117942" y="4074"/>
                  <a:pt x="117909" y="4081"/>
                  <a:pt x="117877" y="4098"/>
                </a:cubicBezTo>
                <a:cubicBezTo>
                  <a:pt x="117593" y="4239"/>
                  <a:pt x="117321" y="4775"/>
                  <a:pt x="117022" y="4775"/>
                </a:cubicBezTo>
                <a:cubicBezTo>
                  <a:pt x="116907" y="4775"/>
                  <a:pt x="116788" y="4696"/>
                  <a:pt x="116662" y="4483"/>
                </a:cubicBezTo>
                <a:cubicBezTo>
                  <a:pt x="116484" y="4179"/>
                  <a:pt x="116334" y="4058"/>
                  <a:pt x="116144" y="4058"/>
                </a:cubicBezTo>
                <a:cubicBezTo>
                  <a:pt x="116042" y="4058"/>
                  <a:pt x="115928" y="4093"/>
                  <a:pt x="115793" y="4154"/>
                </a:cubicBezTo>
                <a:cubicBezTo>
                  <a:pt x="115570" y="4254"/>
                  <a:pt x="115371" y="4423"/>
                  <a:pt x="115145" y="4531"/>
                </a:cubicBezTo>
                <a:cubicBezTo>
                  <a:pt x="115069" y="4568"/>
                  <a:pt x="115000" y="4584"/>
                  <a:pt x="114938" y="4584"/>
                </a:cubicBezTo>
                <a:cubicBezTo>
                  <a:pt x="114626" y="4584"/>
                  <a:pt x="114494" y="4160"/>
                  <a:pt x="114430" y="3726"/>
                </a:cubicBezTo>
                <a:cubicBezTo>
                  <a:pt x="114421" y="3666"/>
                  <a:pt x="114370" y="3624"/>
                  <a:pt x="114326" y="3624"/>
                </a:cubicBezTo>
                <a:cubicBezTo>
                  <a:pt x="114311" y="3624"/>
                  <a:pt x="114297" y="3629"/>
                  <a:pt x="114286" y="3639"/>
                </a:cubicBezTo>
                <a:cubicBezTo>
                  <a:pt x="113999" y="3885"/>
                  <a:pt x="113738" y="3983"/>
                  <a:pt x="113398" y="4041"/>
                </a:cubicBezTo>
                <a:cubicBezTo>
                  <a:pt x="113078" y="4095"/>
                  <a:pt x="112783" y="4307"/>
                  <a:pt x="112486" y="4435"/>
                </a:cubicBezTo>
                <a:cubicBezTo>
                  <a:pt x="112378" y="4482"/>
                  <a:pt x="112281" y="4503"/>
                  <a:pt x="112195" y="4503"/>
                </a:cubicBezTo>
                <a:cubicBezTo>
                  <a:pt x="111631" y="4503"/>
                  <a:pt x="111497" y="3598"/>
                  <a:pt x="111393" y="2904"/>
                </a:cubicBezTo>
                <a:cubicBezTo>
                  <a:pt x="111383" y="2837"/>
                  <a:pt x="111340" y="2806"/>
                  <a:pt x="111297" y="2806"/>
                </a:cubicBezTo>
                <a:cubicBezTo>
                  <a:pt x="111247" y="2806"/>
                  <a:pt x="111198" y="2849"/>
                  <a:pt x="111204" y="2927"/>
                </a:cubicBezTo>
                <a:cubicBezTo>
                  <a:pt x="111240" y="3392"/>
                  <a:pt x="110825" y="3544"/>
                  <a:pt x="110264" y="3544"/>
                </a:cubicBezTo>
                <a:cubicBezTo>
                  <a:pt x="109300" y="3544"/>
                  <a:pt x="107904" y="3094"/>
                  <a:pt x="107622" y="3008"/>
                </a:cubicBezTo>
                <a:cubicBezTo>
                  <a:pt x="107266" y="2896"/>
                  <a:pt x="106911" y="2825"/>
                  <a:pt x="106557" y="2825"/>
                </a:cubicBezTo>
                <a:cubicBezTo>
                  <a:pt x="106400" y="2825"/>
                  <a:pt x="106242" y="2839"/>
                  <a:pt x="106085" y="2869"/>
                </a:cubicBezTo>
                <a:cubicBezTo>
                  <a:pt x="105894" y="2907"/>
                  <a:pt x="105777" y="3048"/>
                  <a:pt x="105652" y="3224"/>
                </a:cubicBezTo>
                <a:cubicBezTo>
                  <a:pt x="105389" y="3604"/>
                  <a:pt x="104978" y="3550"/>
                  <a:pt x="104614" y="3677"/>
                </a:cubicBezTo>
                <a:cubicBezTo>
                  <a:pt x="104092" y="3856"/>
                  <a:pt x="103550" y="4060"/>
                  <a:pt x="103043" y="4289"/>
                </a:cubicBezTo>
                <a:cubicBezTo>
                  <a:pt x="102421" y="4567"/>
                  <a:pt x="101771" y="4630"/>
                  <a:pt x="101115" y="4738"/>
                </a:cubicBezTo>
                <a:cubicBezTo>
                  <a:pt x="100352" y="4863"/>
                  <a:pt x="99988" y="5042"/>
                  <a:pt x="100019" y="5937"/>
                </a:cubicBezTo>
                <a:lnTo>
                  <a:pt x="99852" y="6008"/>
                </a:lnTo>
                <a:cubicBezTo>
                  <a:pt x="99500" y="5782"/>
                  <a:pt x="99169" y="5611"/>
                  <a:pt x="98810" y="5611"/>
                </a:cubicBezTo>
                <a:cubicBezTo>
                  <a:pt x="98648" y="5611"/>
                  <a:pt x="98480" y="5646"/>
                  <a:pt x="98301" y="5726"/>
                </a:cubicBezTo>
                <a:cubicBezTo>
                  <a:pt x="98249" y="5750"/>
                  <a:pt x="98226" y="5806"/>
                  <a:pt x="98237" y="5881"/>
                </a:cubicBezTo>
                <a:lnTo>
                  <a:pt x="98276" y="6139"/>
                </a:lnTo>
                <a:cubicBezTo>
                  <a:pt x="98295" y="6264"/>
                  <a:pt x="98309" y="6292"/>
                  <a:pt x="98301" y="6292"/>
                </a:cubicBezTo>
                <a:cubicBezTo>
                  <a:pt x="98294" y="6292"/>
                  <a:pt x="98271" y="6271"/>
                  <a:pt x="98218" y="6271"/>
                </a:cubicBezTo>
                <a:cubicBezTo>
                  <a:pt x="98207" y="6271"/>
                  <a:pt x="98195" y="6272"/>
                  <a:pt x="98181" y="6274"/>
                </a:cubicBezTo>
                <a:cubicBezTo>
                  <a:pt x="97753" y="6344"/>
                  <a:pt x="97326" y="6398"/>
                  <a:pt x="96889" y="6405"/>
                </a:cubicBezTo>
                <a:cubicBezTo>
                  <a:pt x="96878" y="6405"/>
                  <a:pt x="96867" y="6405"/>
                  <a:pt x="96856" y="6405"/>
                </a:cubicBezTo>
                <a:cubicBezTo>
                  <a:pt x="96053" y="6405"/>
                  <a:pt x="95277" y="5983"/>
                  <a:pt x="94497" y="5689"/>
                </a:cubicBezTo>
                <a:cubicBezTo>
                  <a:pt x="94183" y="5571"/>
                  <a:pt x="93859" y="5484"/>
                  <a:pt x="93543" y="5484"/>
                </a:cubicBezTo>
                <a:cubicBezTo>
                  <a:pt x="93316" y="5484"/>
                  <a:pt x="93094" y="5529"/>
                  <a:pt x="92882" y="5638"/>
                </a:cubicBezTo>
                <a:cubicBezTo>
                  <a:pt x="92700" y="5730"/>
                  <a:pt x="92643" y="5866"/>
                  <a:pt x="92473" y="5866"/>
                </a:cubicBezTo>
                <a:cubicBezTo>
                  <a:pt x="92414" y="5866"/>
                  <a:pt x="92341" y="5850"/>
                  <a:pt x="92244" y="5809"/>
                </a:cubicBezTo>
                <a:cubicBezTo>
                  <a:pt x="92072" y="5737"/>
                  <a:pt x="92088" y="5740"/>
                  <a:pt x="91915" y="5720"/>
                </a:cubicBezTo>
                <a:cubicBezTo>
                  <a:pt x="91434" y="5666"/>
                  <a:pt x="91052" y="5329"/>
                  <a:pt x="90679" y="4920"/>
                </a:cubicBezTo>
                <a:cubicBezTo>
                  <a:pt x="90282" y="4481"/>
                  <a:pt x="89986" y="3869"/>
                  <a:pt x="89499" y="3601"/>
                </a:cubicBezTo>
                <a:cubicBezTo>
                  <a:pt x="89413" y="3553"/>
                  <a:pt x="89320" y="3534"/>
                  <a:pt x="89227" y="3534"/>
                </a:cubicBezTo>
                <a:cubicBezTo>
                  <a:pt x="89127" y="3534"/>
                  <a:pt x="89027" y="3557"/>
                  <a:pt x="88937" y="3588"/>
                </a:cubicBezTo>
                <a:cubicBezTo>
                  <a:pt x="88720" y="3664"/>
                  <a:pt x="88535" y="3777"/>
                  <a:pt x="88339" y="3868"/>
                </a:cubicBezTo>
                <a:cubicBezTo>
                  <a:pt x="87712" y="3555"/>
                  <a:pt x="87109" y="3319"/>
                  <a:pt x="86519" y="3155"/>
                </a:cubicBezTo>
                <a:cubicBezTo>
                  <a:pt x="86336" y="2930"/>
                  <a:pt x="86158" y="2690"/>
                  <a:pt x="85980" y="2476"/>
                </a:cubicBezTo>
                <a:cubicBezTo>
                  <a:pt x="85561" y="1970"/>
                  <a:pt x="85098" y="1778"/>
                  <a:pt x="84570" y="1629"/>
                </a:cubicBezTo>
                <a:cubicBezTo>
                  <a:pt x="84290" y="1550"/>
                  <a:pt x="83985" y="1475"/>
                  <a:pt x="83692" y="1475"/>
                </a:cubicBezTo>
                <a:cubicBezTo>
                  <a:pt x="83519" y="1475"/>
                  <a:pt x="83351" y="1501"/>
                  <a:pt x="83194" y="1567"/>
                </a:cubicBezTo>
                <a:cubicBezTo>
                  <a:pt x="83062" y="1624"/>
                  <a:pt x="82940" y="1789"/>
                  <a:pt x="82870" y="1942"/>
                </a:cubicBezTo>
                <a:cubicBezTo>
                  <a:pt x="82637" y="2472"/>
                  <a:pt x="82386" y="2533"/>
                  <a:pt x="81954" y="2604"/>
                </a:cubicBezTo>
                <a:cubicBezTo>
                  <a:pt x="81218" y="2724"/>
                  <a:pt x="80625" y="3112"/>
                  <a:pt x="79958" y="3486"/>
                </a:cubicBezTo>
                <a:cubicBezTo>
                  <a:pt x="79652" y="3658"/>
                  <a:pt x="79410" y="3778"/>
                  <a:pt x="79108" y="3778"/>
                </a:cubicBezTo>
                <a:cubicBezTo>
                  <a:pt x="79004" y="3778"/>
                  <a:pt x="78893" y="3764"/>
                  <a:pt x="78771" y="3733"/>
                </a:cubicBezTo>
                <a:cubicBezTo>
                  <a:pt x="78697" y="3714"/>
                  <a:pt x="78633" y="3706"/>
                  <a:pt x="78575" y="3706"/>
                </a:cubicBezTo>
                <a:cubicBezTo>
                  <a:pt x="78358" y="3706"/>
                  <a:pt x="78218" y="3823"/>
                  <a:pt x="77991" y="3987"/>
                </a:cubicBezTo>
                <a:cubicBezTo>
                  <a:pt x="77350" y="4455"/>
                  <a:pt x="76817" y="5118"/>
                  <a:pt x="76182" y="5594"/>
                </a:cubicBezTo>
                <a:cubicBezTo>
                  <a:pt x="75790" y="5889"/>
                  <a:pt x="75356" y="6075"/>
                  <a:pt x="74908" y="6197"/>
                </a:cubicBezTo>
                <a:cubicBezTo>
                  <a:pt x="74777" y="6232"/>
                  <a:pt x="74647" y="6245"/>
                  <a:pt x="74517" y="6245"/>
                </a:cubicBezTo>
                <a:cubicBezTo>
                  <a:pt x="74147" y="6245"/>
                  <a:pt x="73782" y="6139"/>
                  <a:pt x="73408" y="6139"/>
                </a:cubicBezTo>
                <a:cubicBezTo>
                  <a:pt x="73382" y="6139"/>
                  <a:pt x="73356" y="6139"/>
                  <a:pt x="73329" y="6140"/>
                </a:cubicBezTo>
                <a:cubicBezTo>
                  <a:pt x="72642" y="6171"/>
                  <a:pt x="72166" y="6848"/>
                  <a:pt x="71481" y="6961"/>
                </a:cubicBezTo>
                <a:cubicBezTo>
                  <a:pt x="71264" y="6996"/>
                  <a:pt x="71047" y="7031"/>
                  <a:pt x="70831" y="7068"/>
                </a:cubicBezTo>
                <a:cubicBezTo>
                  <a:pt x="70533" y="6867"/>
                  <a:pt x="70202" y="6765"/>
                  <a:pt x="69927" y="6758"/>
                </a:cubicBezTo>
                <a:cubicBezTo>
                  <a:pt x="69308" y="6744"/>
                  <a:pt x="68667" y="6695"/>
                  <a:pt x="68049" y="6475"/>
                </a:cubicBezTo>
                <a:cubicBezTo>
                  <a:pt x="67948" y="6439"/>
                  <a:pt x="67844" y="6428"/>
                  <a:pt x="67738" y="6428"/>
                </a:cubicBezTo>
                <a:cubicBezTo>
                  <a:pt x="67553" y="6428"/>
                  <a:pt x="67365" y="6464"/>
                  <a:pt x="67194" y="6471"/>
                </a:cubicBezTo>
                <a:cubicBezTo>
                  <a:pt x="67180" y="6471"/>
                  <a:pt x="67165" y="6472"/>
                  <a:pt x="67151" y="6472"/>
                </a:cubicBezTo>
                <a:cubicBezTo>
                  <a:pt x="66895" y="6472"/>
                  <a:pt x="66626" y="6375"/>
                  <a:pt x="66368" y="6332"/>
                </a:cubicBezTo>
                <a:cubicBezTo>
                  <a:pt x="66304" y="6321"/>
                  <a:pt x="66239" y="6316"/>
                  <a:pt x="66175" y="6316"/>
                </a:cubicBezTo>
                <a:cubicBezTo>
                  <a:pt x="66022" y="6316"/>
                  <a:pt x="65869" y="6341"/>
                  <a:pt x="65718" y="6357"/>
                </a:cubicBezTo>
                <a:cubicBezTo>
                  <a:pt x="65533" y="6378"/>
                  <a:pt x="65267" y="6465"/>
                  <a:pt x="65021" y="6465"/>
                </a:cubicBezTo>
                <a:cubicBezTo>
                  <a:pt x="64868" y="6465"/>
                  <a:pt x="64723" y="6431"/>
                  <a:pt x="64611" y="6325"/>
                </a:cubicBezTo>
                <a:cubicBezTo>
                  <a:pt x="64442" y="6163"/>
                  <a:pt x="64208" y="5675"/>
                  <a:pt x="63985" y="5675"/>
                </a:cubicBezTo>
                <a:cubicBezTo>
                  <a:pt x="63960" y="5675"/>
                  <a:pt x="63936" y="5681"/>
                  <a:pt x="63912" y="5694"/>
                </a:cubicBezTo>
                <a:cubicBezTo>
                  <a:pt x="63667" y="5821"/>
                  <a:pt x="63423" y="6365"/>
                  <a:pt x="63168" y="6365"/>
                </a:cubicBezTo>
                <a:cubicBezTo>
                  <a:pt x="63062" y="6365"/>
                  <a:pt x="62954" y="6271"/>
                  <a:pt x="62844" y="6014"/>
                </a:cubicBezTo>
                <a:cubicBezTo>
                  <a:pt x="62686" y="5647"/>
                  <a:pt x="62550" y="5506"/>
                  <a:pt x="62369" y="5506"/>
                </a:cubicBezTo>
                <a:cubicBezTo>
                  <a:pt x="62288" y="5506"/>
                  <a:pt x="62198" y="5534"/>
                  <a:pt x="62093" y="5583"/>
                </a:cubicBezTo>
                <a:cubicBezTo>
                  <a:pt x="61895" y="5674"/>
                  <a:pt x="61717" y="5843"/>
                  <a:pt x="61521" y="5940"/>
                </a:cubicBezTo>
                <a:cubicBezTo>
                  <a:pt x="61462" y="5969"/>
                  <a:pt x="61409" y="5982"/>
                  <a:pt x="61361" y="5982"/>
                </a:cubicBezTo>
                <a:cubicBezTo>
                  <a:pt x="61071" y="5982"/>
                  <a:pt x="60959" y="5494"/>
                  <a:pt x="60908" y="5002"/>
                </a:cubicBezTo>
                <a:cubicBezTo>
                  <a:pt x="60901" y="4932"/>
                  <a:pt x="60856" y="4882"/>
                  <a:pt x="60816" y="4882"/>
                </a:cubicBezTo>
                <a:cubicBezTo>
                  <a:pt x="60805" y="4882"/>
                  <a:pt x="60794" y="4886"/>
                  <a:pt x="60785" y="4895"/>
                </a:cubicBezTo>
                <a:cubicBezTo>
                  <a:pt x="60531" y="5140"/>
                  <a:pt x="60297" y="5225"/>
                  <a:pt x="60002" y="5261"/>
                </a:cubicBezTo>
                <a:cubicBezTo>
                  <a:pt x="59723" y="5293"/>
                  <a:pt x="59459" y="5499"/>
                  <a:pt x="59196" y="5616"/>
                </a:cubicBezTo>
                <a:cubicBezTo>
                  <a:pt x="59116" y="5651"/>
                  <a:pt x="59043" y="5668"/>
                  <a:pt x="58977" y="5668"/>
                </a:cubicBezTo>
                <a:cubicBezTo>
                  <a:pt x="58454" y="5668"/>
                  <a:pt x="58351" y="4638"/>
                  <a:pt x="58271" y="3854"/>
                </a:cubicBezTo>
                <a:cubicBezTo>
                  <a:pt x="58264" y="3776"/>
                  <a:pt x="58223" y="3738"/>
                  <a:pt x="58184" y="3738"/>
                </a:cubicBezTo>
                <a:cubicBezTo>
                  <a:pt x="58143" y="3738"/>
                  <a:pt x="58103" y="3781"/>
                  <a:pt x="58106" y="3863"/>
                </a:cubicBezTo>
                <a:cubicBezTo>
                  <a:pt x="58125" y="4312"/>
                  <a:pt x="57845" y="4469"/>
                  <a:pt x="57444" y="4469"/>
                </a:cubicBezTo>
                <a:cubicBezTo>
                  <a:pt x="56605" y="4469"/>
                  <a:pt x="55237" y="3782"/>
                  <a:pt x="54976" y="3654"/>
                </a:cubicBezTo>
                <a:cubicBezTo>
                  <a:pt x="54611" y="3476"/>
                  <a:pt x="54246" y="3361"/>
                  <a:pt x="53880" y="3361"/>
                </a:cubicBezTo>
                <a:cubicBezTo>
                  <a:pt x="53798" y="3361"/>
                  <a:pt x="53717" y="3367"/>
                  <a:pt x="53635" y="3379"/>
                </a:cubicBezTo>
                <a:cubicBezTo>
                  <a:pt x="53468" y="3403"/>
                  <a:pt x="53362" y="3547"/>
                  <a:pt x="53252" y="3730"/>
                </a:cubicBezTo>
                <a:cubicBezTo>
                  <a:pt x="53013" y="4121"/>
                  <a:pt x="52653" y="4031"/>
                  <a:pt x="52334" y="4136"/>
                </a:cubicBezTo>
                <a:cubicBezTo>
                  <a:pt x="51874" y="4291"/>
                  <a:pt x="51399" y="4468"/>
                  <a:pt x="50948" y="4676"/>
                </a:cubicBezTo>
                <a:cubicBezTo>
                  <a:pt x="50403" y="4929"/>
                  <a:pt x="49832" y="4944"/>
                  <a:pt x="49258" y="5006"/>
                </a:cubicBezTo>
                <a:cubicBezTo>
                  <a:pt x="48589" y="5081"/>
                  <a:pt x="48265" y="5247"/>
                  <a:pt x="48276" y="6226"/>
                </a:cubicBezTo>
                <a:cubicBezTo>
                  <a:pt x="48226" y="6246"/>
                  <a:pt x="48177" y="6268"/>
                  <a:pt x="48128" y="6289"/>
                </a:cubicBezTo>
                <a:cubicBezTo>
                  <a:pt x="47801" y="5993"/>
                  <a:pt x="47495" y="5768"/>
                  <a:pt x="47152" y="5768"/>
                </a:cubicBezTo>
                <a:cubicBezTo>
                  <a:pt x="47033" y="5768"/>
                  <a:pt x="46909" y="5795"/>
                  <a:pt x="46779" y="5856"/>
                </a:cubicBezTo>
                <a:cubicBezTo>
                  <a:pt x="46732" y="5877"/>
                  <a:pt x="46711" y="5937"/>
                  <a:pt x="46719" y="6019"/>
                </a:cubicBezTo>
                <a:lnTo>
                  <a:pt x="46749" y="6303"/>
                </a:lnTo>
                <a:cubicBezTo>
                  <a:pt x="46762" y="6439"/>
                  <a:pt x="46774" y="6473"/>
                  <a:pt x="46767" y="6473"/>
                </a:cubicBezTo>
                <a:cubicBezTo>
                  <a:pt x="46760" y="6473"/>
                  <a:pt x="46736" y="6442"/>
                  <a:pt x="46680" y="6442"/>
                </a:cubicBezTo>
                <a:cubicBezTo>
                  <a:pt x="46674" y="6442"/>
                  <a:pt x="46668" y="6442"/>
                  <a:pt x="46661" y="6443"/>
                </a:cubicBezTo>
                <a:cubicBezTo>
                  <a:pt x="46402" y="6471"/>
                  <a:pt x="46143" y="6492"/>
                  <a:pt x="45882" y="6492"/>
                </a:cubicBezTo>
                <a:cubicBezTo>
                  <a:pt x="45766" y="6492"/>
                  <a:pt x="45650" y="6488"/>
                  <a:pt x="45533" y="6478"/>
                </a:cubicBezTo>
                <a:cubicBezTo>
                  <a:pt x="44818" y="6424"/>
                  <a:pt x="44140" y="5891"/>
                  <a:pt x="43454" y="5499"/>
                </a:cubicBezTo>
                <a:cubicBezTo>
                  <a:pt x="43146" y="5324"/>
                  <a:pt x="42827" y="5192"/>
                  <a:pt x="42516" y="5192"/>
                </a:cubicBezTo>
                <a:cubicBezTo>
                  <a:pt x="42356" y="5192"/>
                  <a:pt x="42198" y="5227"/>
                  <a:pt x="42044" y="5310"/>
                </a:cubicBezTo>
                <a:cubicBezTo>
                  <a:pt x="41890" y="5392"/>
                  <a:pt x="41836" y="5526"/>
                  <a:pt x="41703" y="5526"/>
                </a:cubicBezTo>
                <a:cubicBezTo>
                  <a:pt x="41648" y="5526"/>
                  <a:pt x="41580" y="5503"/>
                  <a:pt x="41485" y="5444"/>
                </a:cubicBezTo>
                <a:cubicBezTo>
                  <a:pt x="41335" y="5351"/>
                  <a:pt x="41350" y="5357"/>
                  <a:pt x="41199" y="5320"/>
                </a:cubicBezTo>
                <a:cubicBezTo>
                  <a:pt x="40779" y="5221"/>
                  <a:pt x="40454" y="4822"/>
                  <a:pt x="40136" y="4344"/>
                </a:cubicBezTo>
                <a:cubicBezTo>
                  <a:pt x="39795" y="3831"/>
                  <a:pt x="39550" y="3139"/>
                  <a:pt x="39132" y="2806"/>
                </a:cubicBezTo>
                <a:cubicBezTo>
                  <a:pt x="39043" y="2735"/>
                  <a:pt x="38945" y="2709"/>
                  <a:pt x="38848" y="2709"/>
                </a:cubicBezTo>
                <a:cubicBezTo>
                  <a:pt x="38775" y="2709"/>
                  <a:pt x="38703" y="2724"/>
                  <a:pt x="38636" y="2746"/>
                </a:cubicBezTo>
                <a:cubicBezTo>
                  <a:pt x="38446" y="2811"/>
                  <a:pt x="38283" y="2920"/>
                  <a:pt x="38108" y="3002"/>
                </a:cubicBezTo>
                <a:cubicBezTo>
                  <a:pt x="37569" y="2609"/>
                  <a:pt x="37045" y="2302"/>
                  <a:pt x="36536" y="2073"/>
                </a:cubicBezTo>
                <a:cubicBezTo>
                  <a:pt x="36380" y="1812"/>
                  <a:pt x="36230" y="1536"/>
                  <a:pt x="36077" y="1286"/>
                </a:cubicBezTo>
                <a:cubicBezTo>
                  <a:pt x="35719" y="701"/>
                  <a:pt x="35319" y="453"/>
                  <a:pt x="34861" y="247"/>
                </a:cubicBezTo>
                <a:cubicBezTo>
                  <a:pt x="34585" y="121"/>
                  <a:pt x="34282" y="1"/>
                  <a:pt x="339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flipH="1">
            <a:off x="-204779" y="4391851"/>
            <a:ext cx="9610867" cy="1113510"/>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flipH="1">
            <a:off x="-204789" y="4644770"/>
            <a:ext cx="9610777" cy="860665"/>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238125" y="4901898"/>
            <a:ext cx="9382121" cy="241599"/>
          </a:xfrm>
          <a:custGeom>
            <a:avLst/>
            <a:gdLst/>
            <a:ahLst/>
            <a:cxnLst/>
            <a:rect l="l" t="t" r="r" b="b"/>
            <a:pathLst>
              <a:path w="36230" h="2243" extrusionOk="0">
                <a:moveTo>
                  <a:pt x="0" y="1"/>
                </a:moveTo>
                <a:lnTo>
                  <a:pt x="0" y="2242"/>
                </a:lnTo>
                <a:lnTo>
                  <a:pt x="36230" y="2242"/>
                </a:lnTo>
                <a:lnTo>
                  <a:pt x="362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txBox="1">
            <a:spLocks noGrp="1"/>
          </p:cNvSpPr>
          <p:nvPr>
            <p:ph type="subTitle" idx="1"/>
          </p:nvPr>
        </p:nvSpPr>
        <p:spPr>
          <a:xfrm flipH="1">
            <a:off x="734066" y="1984000"/>
            <a:ext cx="3806400" cy="15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79" name="Google Shape;379;p9"/>
          <p:cNvSpPr txBox="1">
            <a:spLocks noGrp="1"/>
          </p:cNvSpPr>
          <p:nvPr>
            <p:ph type="title"/>
          </p:nvPr>
        </p:nvSpPr>
        <p:spPr>
          <a:xfrm flipH="1">
            <a:off x="737025" y="646300"/>
            <a:ext cx="3806400" cy="1337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0" name="Google Shape;380;p9"/>
          <p:cNvSpPr/>
          <p:nvPr/>
        </p:nvSpPr>
        <p:spPr>
          <a:xfrm>
            <a:off x="4639800" y="405600"/>
            <a:ext cx="593782"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93"/>
        <p:cNvGrpSpPr/>
        <p:nvPr/>
      </p:nvGrpSpPr>
      <p:grpSpPr>
        <a:xfrm>
          <a:off x="0" y="0"/>
          <a:ext cx="0" cy="0"/>
          <a:chOff x="0" y="0"/>
          <a:chExt cx="0" cy="0"/>
        </a:xfrm>
      </p:grpSpPr>
      <p:sp>
        <p:nvSpPr>
          <p:cNvPr id="394" name="Google Shape;394;p13"/>
          <p:cNvSpPr txBox="1">
            <a:spLocks noGrp="1"/>
          </p:cNvSpPr>
          <p:nvPr>
            <p:ph type="title"/>
          </p:nvPr>
        </p:nvSpPr>
        <p:spPr>
          <a:xfrm>
            <a:off x="717550" y="1800420"/>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5" name="Google Shape;395;p13"/>
          <p:cNvSpPr txBox="1">
            <a:spLocks noGrp="1"/>
          </p:cNvSpPr>
          <p:nvPr>
            <p:ph type="title" idx="2" hasCustomPrompt="1"/>
          </p:nvPr>
        </p:nvSpPr>
        <p:spPr>
          <a:xfrm>
            <a:off x="1187950" y="120791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6" name="Google Shape;396;p13"/>
          <p:cNvSpPr txBox="1">
            <a:spLocks noGrp="1"/>
          </p:cNvSpPr>
          <p:nvPr>
            <p:ph type="subTitle" idx="1"/>
          </p:nvPr>
        </p:nvSpPr>
        <p:spPr>
          <a:xfrm>
            <a:off x="717550" y="2253101"/>
            <a:ext cx="2216100" cy="5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7" name="Google Shape;397;p13"/>
          <p:cNvSpPr txBox="1">
            <a:spLocks noGrp="1"/>
          </p:cNvSpPr>
          <p:nvPr>
            <p:ph type="title" idx="3"/>
          </p:nvPr>
        </p:nvSpPr>
        <p:spPr>
          <a:xfrm>
            <a:off x="3463950" y="1800420"/>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8" name="Google Shape;398;p13"/>
          <p:cNvSpPr txBox="1">
            <a:spLocks noGrp="1"/>
          </p:cNvSpPr>
          <p:nvPr>
            <p:ph type="title" idx="4" hasCustomPrompt="1"/>
          </p:nvPr>
        </p:nvSpPr>
        <p:spPr>
          <a:xfrm>
            <a:off x="3934350" y="120791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9" name="Google Shape;399;p13"/>
          <p:cNvSpPr txBox="1">
            <a:spLocks noGrp="1"/>
          </p:cNvSpPr>
          <p:nvPr>
            <p:ph type="subTitle" idx="5"/>
          </p:nvPr>
        </p:nvSpPr>
        <p:spPr>
          <a:xfrm>
            <a:off x="3463950" y="2253100"/>
            <a:ext cx="2216100" cy="5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0" name="Google Shape;400;p13"/>
          <p:cNvSpPr txBox="1">
            <a:spLocks noGrp="1"/>
          </p:cNvSpPr>
          <p:nvPr>
            <p:ph type="title" idx="6"/>
          </p:nvPr>
        </p:nvSpPr>
        <p:spPr>
          <a:xfrm>
            <a:off x="6207900" y="1800420"/>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1" name="Google Shape;401;p13"/>
          <p:cNvSpPr txBox="1">
            <a:spLocks noGrp="1"/>
          </p:cNvSpPr>
          <p:nvPr>
            <p:ph type="title" idx="7" hasCustomPrompt="1"/>
          </p:nvPr>
        </p:nvSpPr>
        <p:spPr>
          <a:xfrm>
            <a:off x="6678300" y="120791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2" name="Google Shape;402;p13"/>
          <p:cNvSpPr txBox="1">
            <a:spLocks noGrp="1"/>
          </p:cNvSpPr>
          <p:nvPr>
            <p:ph type="subTitle" idx="8"/>
          </p:nvPr>
        </p:nvSpPr>
        <p:spPr>
          <a:xfrm>
            <a:off x="6207900" y="2253101"/>
            <a:ext cx="2216100" cy="5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3" name="Google Shape;403;p13"/>
          <p:cNvSpPr txBox="1">
            <a:spLocks noGrp="1"/>
          </p:cNvSpPr>
          <p:nvPr>
            <p:ph type="title" idx="9"/>
          </p:nvPr>
        </p:nvSpPr>
        <p:spPr>
          <a:xfrm>
            <a:off x="717550" y="3589825"/>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3"/>
          <p:cNvSpPr txBox="1">
            <a:spLocks noGrp="1"/>
          </p:cNvSpPr>
          <p:nvPr>
            <p:ph type="title" idx="13" hasCustomPrompt="1"/>
          </p:nvPr>
        </p:nvSpPr>
        <p:spPr>
          <a:xfrm>
            <a:off x="1187950" y="299746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5" name="Google Shape;405;p13"/>
          <p:cNvSpPr txBox="1">
            <a:spLocks noGrp="1"/>
          </p:cNvSpPr>
          <p:nvPr>
            <p:ph type="subTitle" idx="14"/>
          </p:nvPr>
        </p:nvSpPr>
        <p:spPr>
          <a:xfrm>
            <a:off x="717550" y="4042500"/>
            <a:ext cx="22161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6" name="Google Shape;406;p13"/>
          <p:cNvSpPr txBox="1">
            <a:spLocks noGrp="1"/>
          </p:cNvSpPr>
          <p:nvPr>
            <p:ph type="title" idx="15"/>
          </p:nvPr>
        </p:nvSpPr>
        <p:spPr>
          <a:xfrm>
            <a:off x="3463950" y="3589825"/>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7" name="Google Shape;407;p13"/>
          <p:cNvSpPr txBox="1">
            <a:spLocks noGrp="1"/>
          </p:cNvSpPr>
          <p:nvPr>
            <p:ph type="title" idx="16" hasCustomPrompt="1"/>
          </p:nvPr>
        </p:nvSpPr>
        <p:spPr>
          <a:xfrm>
            <a:off x="3934350" y="299746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8" name="Google Shape;408;p13"/>
          <p:cNvSpPr txBox="1">
            <a:spLocks noGrp="1"/>
          </p:cNvSpPr>
          <p:nvPr>
            <p:ph type="subTitle" idx="17"/>
          </p:nvPr>
        </p:nvSpPr>
        <p:spPr>
          <a:xfrm>
            <a:off x="3463950" y="4042500"/>
            <a:ext cx="2216100" cy="5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9" name="Google Shape;409;p13"/>
          <p:cNvSpPr txBox="1">
            <a:spLocks noGrp="1"/>
          </p:cNvSpPr>
          <p:nvPr>
            <p:ph type="title" idx="18"/>
          </p:nvPr>
        </p:nvSpPr>
        <p:spPr>
          <a:xfrm>
            <a:off x="6207900" y="3589825"/>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10" name="Google Shape;410;p13"/>
          <p:cNvSpPr txBox="1">
            <a:spLocks noGrp="1"/>
          </p:cNvSpPr>
          <p:nvPr>
            <p:ph type="title" idx="19" hasCustomPrompt="1"/>
          </p:nvPr>
        </p:nvSpPr>
        <p:spPr>
          <a:xfrm>
            <a:off x="6678300" y="299746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1" name="Google Shape;411;p13"/>
          <p:cNvSpPr txBox="1">
            <a:spLocks noGrp="1"/>
          </p:cNvSpPr>
          <p:nvPr>
            <p:ph type="subTitle" idx="20"/>
          </p:nvPr>
        </p:nvSpPr>
        <p:spPr>
          <a:xfrm>
            <a:off x="6207900" y="4042500"/>
            <a:ext cx="2216100" cy="5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2" name="Google Shape;412;p13"/>
          <p:cNvSpPr txBox="1">
            <a:spLocks noGrp="1"/>
          </p:cNvSpPr>
          <p:nvPr>
            <p:ph type="title" idx="21"/>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3" name="Google Shape;413;p13"/>
          <p:cNvSpPr/>
          <p:nvPr/>
        </p:nvSpPr>
        <p:spPr>
          <a:xfrm>
            <a:off x="-56451" y="4726225"/>
            <a:ext cx="9197768" cy="659440"/>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a:off x="-99451" y="4826569"/>
            <a:ext cx="9414859" cy="734547"/>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3"/>
          <p:cNvSpPr/>
          <p:nvPr/>
        </p:nvSpPr>
        <p:spPr>
          <a:xfrm>
            <a:off x="-285725" y="4926912"/>
            <a:ext cx="9531086" cy="687835"/>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a:off x="303726" y="356325"/>
            <a:ext cx="69359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a:off x="8058500" y="39947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2">
    <p:spTree>
      <p:nvGrpSpPr>
        <p:cNvPr id="1" name="Shape 418"/>
        <p:cNvGrpSpPr/>
        <p:nvPr/>
      </p:nvGrpSpPr>
      <p:grpSpPr>
        <a:xfrm>
          <a:off x="0" y="0"/>
          <a:ext cx="0" cy="0"/>
          <a:chOff x="0" y="0"/>
          <a:chExt cx="0" cy="0"/>
        </a:xfrm>
      </p:grpSpPr>
      <p:sp>
        <p:nvSpPr>
          <p:cNvPr id="419" name="Google Shape;419;p14"/>
          <p:cNvSpPr/>
          <p:nvPr/>
        </p:nvSpPr>
        <p:spPr>
          <a:xfrm rot="-151976" flipH="1">
            <a:off x="-2314089" y="4433023"/>
            <a:ext cx="12148313" cy="2532098"/>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76525" y="4143375"/>
            <a:ext cx="9515643" cy="1342266"/>
          </a:xfrm>
          <a:custGeom>
            <a:avLst/>
            <a:gdLst/>
            <a:ahLst/>
            <a:cxnLst/>
            <a:rect l="l" t="t" r="r" b="b"/>
            <a:pathLst>
              <a:path w="154387" h="36579" extrusionOk="0">
                <a:moveTo>
                  <a:pt x="33994" y="1"/>
                </a:moveTo>
                <a:cubicBezTo>
                  <a:pt x="33879" y="1"/>
                  <a:pt x="33767" y="20"/>
                  <a:pt x="33660" y="66"/>
                </a:cubicBezTo>
                <a:cubicBezTo>
                  <a:pt x="33542" y="116"/>
                  <a:pt x="33433" y="286"/>
                  <a:pt x="33372" y="449"/>
                </a:cubicBezTo>
                <a:cubicBezTo>
                  <a:pt x="33157" y="1008"/>
                  <a:pt x="32937" y="1052"/>
                  <a:pt x="32558" y="1094"/>
                </a:cubicBezTo>
                <a:cubicBezTo>
                  <a:pt x="31913" y="1165"/>
                  <a:pt x="31384" y="1540"/>
                  <a:pt x="30796" y="1894"/>
                </a:cubicBezTo>
                <a:cubicBezTo>
                  <a:pt x="30550" y="2041"/>
                  <a:pt x="30351" y="2145"/>
                  <a:pt x="30120" y="2145"/>
                </a:cubicBezTo>
                <a:cubicBezTo>
                  <a:pt x="30009" y="2145"/>
                  <a:pt x="29890" y="2121"/>
                  <a:pt x="29754" y="2065"/>
                </a:cubicBezTo>
                <a:cubicBezTo>
                  <a:pt x="29674" y="2033"/>
                  <a:pt x="29606" y="2018"/>
                  <a:pt x="29544" y="2018"/>
                </a:cubicBezTo>
                <a:cubicBezTo>
                  <a:pt x="29375" y="2018"/>
                  <a:pt x="29255" y="2129"/>
                  <a:pt x="29068" y="2278"/>
                </a:cubicBezTo>
                <a:cubicBezTo>
                  <a:pt x="28499" y="2736"/>
                  <a:pt x="28020" y="3417"/>
                  <a:pt x="27456" y="3884"/>
                </a:cubicBezTo>
                <a:cubicBezTo>
                  <a:pt x="27105" y="4173"/>
                  <a:pt x="26723" y="4340"/>
                  <a:pt x="26329" y="4436"/>
                </a:cubicBezTo>
                <a:cubicBezTo>
                  <a:pt x="26252" y="4455"/>
                  <a:pt x="26176" y="4463"/>
                  <a:pt x="26100" y="4463"/>
                </a:cubicBezTo>
                <a:cubicBezTo>
                  <a:pt x="25716" y="4463"/>
                  <a:pt x="25340" y="4261"/>
                  <a:pt x="24950" y="4245"/>
                </a:cubicBezTo>
                <a:cubicBezTo>
                  <a:pt x="24940" y="4245"/>
                  <a:pt x="24930" y="4245"/>
                  <a:pt x="24920" y="4245"/>
                </a:cubicBezTo>
                <a:cubicBezTo>
                  <a:pt x="24336" y="4245"/>
                  <a:pt x="23912" y="4923"/>
                  <a:pt x="23320" y="4989"/>
                </a:cubicBezTo>
                <a:cubicBezTo>
                  <a:pt x="23205" y="5001"/>
                  <a:pt x="23090" y="5013"/>
                  <a:pt x="22975" y="5025"/>
                </a:cubicBezTo>
                <a:cubicBezTo>
                  <a:pt x="22782" y="5001"/>
                  <a:pt x="22584" y="4994"/>
                  <a:pt x="22390" y="4994"/>
                </a:cubicBezTo>
                <a:cubicBezTo>
                  <a:pt x="22128" y="4994"/>
                  <a:pt x="21873" y="5007"/>
                  <a:pt x="21645" y="5012"/>
                </a:cubicBezTo>
                <a:cubicBezTo>
                  <a:pt x="21306" y="5018"/>
                  <a:pt x="20974" y="5086"/>
                  <a:pt x="20652" y="5201"/>
                </a:cubicBezTo>
                <a:lnTo>
                  <a:pt x="20652" y="5201"/>
                </a:lnTo>
                <a:cubicBezTo>
                  <a:pt x="20654" y="5201"/>
                  <a:pt x="20654" y="5200"/>
                  <a:pt x="20654" y="5200"/>
                </a:cubicBezTo>
                <a:lnTo>
                  <a:pt x="20654" y="5200"/>
                </a:lnTo>
                <a:cubicBezTo>
                  <a:pt x="20653" y="5200"/>
                  <a:pt x="20472" y="5264"/>
                  <a:pt x="20439" y="5312"/>
                </a:cubicBezTo>
                <a:cubicBezTo>
                  <a:pt x="20289" y="5526"/>
                  <a:pt x="20165" y="5588"/>
                  <a:pt x="20034" y="5588"/>
                </a:cubicBezTo>
                <a:cubicBezTo>
                  <a:pt x="19884" y="5588"/>
                  <a:pt x="19727" y="5506"/>
                  <a:pt x="19516" y="5482"/>
                </a:cubicBezTo>
                <a:cubicBezTo>
                  <a:pt x="19436" y="5473"/>
                  <a:pt x="19355" y="5469"/>
                  <a:pt x="19273" y="5469"/>
                </a:cubicBezTo>
                <a:cubicBezTo>
                  <a:pt x="18749" y="5469"/>
                  <a:pt x="18189" y="5639"/>
                  <a:pt x="17692" y="5749"/>
                </a:cubicBezTo>
                <a:cubicBezTo>
                  <a:pt x="17505" y="5790"/>
                  <a:pt x="17369" y="5915"/>
                  <a:pt x="17251" y="6099"/>
                </a:cubicBezTo>
                <a:cubicBezTo>
                  <a:pt x="17203" y="6175"/>
                  <a:pt x="17173" y="6269"/>
                  <a:pt x="17143" y="6363"/>
                </a:cubicBezTo>
                <a:cubicBezTo>
                  <a:pt x="17016" y="6793"/>
                  <a:pt x="16653" y="6842"/>
                  <a:pt x="16336" y="6842"/>
                </a:cubicBezTo>
                <a:cubicBezTo>
                  <a:pt x="16300" y="6842"/>
                  <a:pt x="16265" y="6842"/>
                  <a:pt x="16231" y="6841"/>
                </a:cubicBezTo>
                <a:cubicBezTo>
                  <a:pt x="15522" y="6826"/>
                  <a:pt x="14815" y="6605"/>
                  <a:pt x="14105" y="6565"/>
                </a:cubicBezTo>
                <a:cubicBezTo>
                  <a:pt x="14072" y="6563"/>
                  <a:pt x="14039" y="6562"/>
                  <a:pt x="14007" y="6562"/>
                </a:cubicBezTo>
                <a:cubicBezTo>
                  <a:pt x="13310" y="6562"/>
                  <a:pt x="12756" y="6963"/>
                  <a:pt x="12121" y="7240"/>
                </a:cubicBezTo>
                <a:cubicBezTo>
                  <a:pt x="12032" y="7280"/>
                  <a:pt x="11944" y="7296"/>
                  <a:pt x="11858" y="7296"/>
                </a:cubicBezTo>
                <a:cubicBezTo>
                  <a:pt x="11454" y="7296"/>
                  <a:pt x="11083" y="6928"/>
                  <a:pt x="10676" y="6845"/>
                </a:cubicBezTo>
                <a:cubicBezTo>
                  <a:pt x="10659" y="6842"/>
                  <a:pt x="10642" y="6840"/>
                  <a:pt x="10625" y="6840"/>
                </a:cubicBezTo>
                <a:cubicBezTo>
                  <a:pt x="10418" y="6840"/>
                  <a:pt x="10257" y="7096"/>
                  <a:pt x="10205" y="7337"/>
                </a:cubicBezTo>
                <a:cubicBezTo>
                  <a:pt x="10076" y="7963"/>
                  <a:pt x="10122" y="8529"/>
                  <a:pt x="9802" y="9040"/>
                </a:cubicBezTo>
                <a:cubicBezTo>
                  <a:pt x="9792" y="9053"/>
                  <a:pt x="9786" y="9063"/>
                  <a:pt x="9775" y="9075"/>
                </a:cubicBezTo>
                <a:cubicBezTo>
                  <a:pt x="9504" y="9108"/>
                  <a:pt x="9232" y="9141"/>
                  <a:pt x="8961" y="9173"/>
                </a:cubicBezTo>
                <a:cubicBezTo>
                  <a:pt x="8849" y="9141"/>
                  <a:pt x="8749" y="9104"/>
                  <a:pt x="8662" y="9079"/>
                </a:cubicBezTo>
                <a:cubicBezTo>
                  <a:pt x="8379" y="8999"/>
                  <a:pt x="8069" y="8993"/>
                  <a:pt x="7782" y="8941"/>
                </a:cubicBezTo>
                <a:cubicBezTo>
                  <a:pt x="7264" y="8846"/>
                  <a:pt x="6735" y="8723"/>
                  <a:pt x="6214" y="8723"/>
                </a:cubicBezTo>
                <a:cubicBezTo>
                  <a:pt x="6093" y="8723"/>
                  <a:pt x="5972" y="8729"/>
                  <a:pt x="5852" y="8745"/>
                </a:cubicBezTo>
                <a:cubicBezTo>
                  <a:pt x="5570" y="8780"/>
                  <a:pt x="5298" y="8807"/>
                  <a:pt x="5028" y="8807"/>
                </a:cubicBezTo>
                <a:cubicBezTo>
                  <a:pt x="4614" y="8807"/>
                  <a:pt x="4204" y="8745"/>
                  <a:pt x="3768" y="8561"/>
                </a:cubicBezTo>
                <a:cubicBezTo>
                  <a:pt x="3460" y="8429"/>
                  <a:pt x="3188" y="8187"/>
                  <a:pt x="2878" y="8070"/>
                </a:cubicBezTo>
                <a:cubicBezTo>
                  <a:pt x="2750" y="8022"/>
                  <a:pt x="2618" y="8006"/>
                  <a:pt x="2486" y="8006"/>
                </a:cubicBezTo>
                <a:cubicBezTo>
                  <a:pt x="2349" y="8006"/>
                  <a:pt x="2213" y="8023"/>
                  <a:pt x="2083" y="8038"/>
                </a:cubicBezTo>
                <a:cubicBezTo>
                  <a:pt x="1862" y="8064"/>
                  <a:pt x="1655" y="8108"/>
                  <a:pt x="1442" y="8108"/>
                </a:cubicBezTo>
                <a:cubicBezTo>
                  <a:pt x="1325" y="8108"/>
                  <a:pt x="1206" y="8095"/>
                  <a:pt x="1083" y="8058"/>
                </a:cubicBezTo>
                <a:cubicBezTo>
                  <a:pt x="762" y="7967"/>
                  <a:pt x="379" y="7328"/>
                  <a:pt x="93" y="7051"/>
                </a:cubicBezTo>
                <a:cubicBezTo>
                  <a:pt x="63" y="7024"/>
                  <a:pt x="32" y="7001"/>
                  <a:pt x="1" y="6975"/>
                </a:cubicBezTo>
                <a:lnTo>
                  <a:pt x="1" y="36578"/>
                </a:lnTo>
                <a:lnTo>
                  <a:pt x="154387" y="36578"/>
                </a:lnTo>
                <a:lnTo>
                  <a:pt x="149404" y="3093"/>
                </a:lnTo>
                <a:cubicBezTo>
                  <a:pt x="149163" y="3047"/>
                  <a:pt x="148909" y="3033"/>
                  <a:pt x="148662" y="3033"/>
                </a:cubicBezTo>
                <a:cubicBezTo>
                  <a:pt x="148384" y="3033"/>
                  <a:pt x="148114" y="3050"/>
                  <a:pt x="147874" y="3055"/>
                </a:cubicBezTo>
                <a:cubicBezTo>
                  <a:pt x="147535" y="3062"/>
                  <a:pt x="147203" y="3130"/>
                  <a:pt x="146880" y="3245"/>
                </a:cubicBezTo>
                <a:cubicBezTo>
                  <a:pt x="146882" y="3244"/>
                  <a:pt x="146883" y="3244"/>
                  <a:pt x="146883" y="3244"/>
                </a:cubicBezTo>
                <a:lnTo>
                  <a:pt x="146883" y="3244"/>
                </a:lnTo>
                <a:cubicBezTo>
                  <a:pt x="146883" y="3244"/>
                  <a:pt x="146701" y="3308"/>
                  <a:pt x="146667" y="3356"/>
                </a:cubicBezTo>
                <a:cubicBezTo>
                  <a:pt x="146518" y="3570"/>
                  <a:pt x="146393" y="3631"/>
                  <a:pt x="146263" y="3631"/>
                </a:cubicBezTo>
                <a:cubicBezTo>
                  <a:pt x="146113" y="3631"/>
                  <a:pt x="145956" y="3549"/>
                  <a:pt x="145745" y="3526"/>
                </a:cubicBezTo>
                <a:cubicBezTo>
                  <a:pt x="145666" y="3517"/>
                  <a:pt x="145585" y="3513"/>
                  <a:pt x="145504" y="3513"/>
                </a:cubicBezTo>
                <a:cubicBezTo>
                  <a:pt x="144979" y="3513"/>
                  <a:pt x="144417" y="3682"/>
                  <a:pt x="143921" y="3792"/>
                </a:cubicBezTo>
                <a:cubicBezTo>
                  <a:pt x="143734" y="3834"/>
                  <a:pt x="143598" y="3959"/>
                  <a:pt x="143480" y="4143"/>
                </a:cubicBezTo>
                <a:cubicBezTo>
                  <a:pt x="143431" y="4220"/>
                  <a:pt x="143402" y="4312"/>
                  <a:pt x="143372" y="4406"/>
                </a:cubicBezTo>
                <a:cubicBezTo>
                  <a:pt x="143243" y="4840"/>
                  <a:pt x="142875" y="4886"/>
                  <a:pt x="142557" y="4886"/>
                </a:cubicBezTo>
                <a:cubicBezTo>
                  <a:pt x="142524" y="4886"/>
                  <a:pt x="142491" y="4886"/>
                  <a:pt x="142460" y="4885"/>
                </a:cubicBezTo>
                <a:cubicBezTo>
                  <a:pt x="141751" y="4870"/>
                  <a:pt x="141043" y="4649"/>
                  <a:pt x="140334" y="4609"/>
                </a:cubicBezTo>
                <a:cubicBezTo>
                  <a:pt x="140300" y="4607"/>
                  <a:pt x="140267" y="4606"/>
                  <a:pt x="140234" y="4606"/>
                </a:cubicBezTo>
                <a:cubicBezTo>
                  <a:pt x="139537" y="4606"/>
                  <a:pt x="138983" y="5008"/>
                  <a:pt x="138350" y="5285"/>
                </a:cubicBezTo>
                <a:cubicBezTo>
                  <a:pt x="138260" y="5324"/>
                  <a:pt x="138173" y="5341"/>
                  <a:pt x="138087" y="5341"/>
                </a:cubicBezTo>
                <a:cubicBezTo>
                  <a:pt x="137682" y="5341"/>
                  <a:pt x="137311" y="4972"/>
                  <a:pt x="136905" y="4889"/>
                </a:cubicBezTo>
                <a:cubicBezTo>
                  <a:pt x="136888" y="4885"/>
                  <a:pt x="136871" y="4884"/>
                  <a:pt x="136854" y="4884"/>
                </a:cubicBezTo>
                <a:cubicBezTo>
                  <a:pt x="136646" y="4884"/>
                  <a:pt x="136485" y="5140"/>
                  <a:pt x="136432" y="5382"/>
                </a:cubicBezTo>
                <a:cubicBezTo>
                  <a:pt x="136305" y="6007"/>
                  <a:pt x="136349" y="6572"/>
                  <a:pt x="136031" y="7084"/>
                </a:cubicBezTo>
                <a:cubicBezTo>
                  <a:pt x="136021" y="7098"/>
                  <a:pt x="136015" y="7107"/>
                  <a:pt x="136004" y="7119"/>
                </a:cubicBezTo>
                <a:cubicBezTo>
                  <a:pt x="135733" y="7153"/>
                  <a:pt x="135461" y="7185"/>
                  <a:pt x="135189" y="7218"/>
                </a:cubicBezTo>
                <a:cubicBezTo>
                  <a:pt x="135078" y="7185"/>
                  <a:pt x="134978" y="7147"/>
                  <a:pt x="134891" y="7124"/>
                </a:cubicBezTo>
                <a:cubicBezTo>
                  <a:pt x="134607" y="7044"/>
                  <a:pt x="134298" y="7037"/>
                  <a:pt x="134011" y="6984"/>
                </a:cubicBezTo>
                <a:cubicBezTo>
                  <a:pt x="133493" y="6891"/>
                  <a:pt x="132963" y="6767"/>
                  <a:pt x="132442" y="6767"/>
                </a:cubicBezTo>
                <a:cubicBezTo>
                  <a:pt x="132321" y="6767"/>
                  <a:pt x="132201" y="6774"/>
                  <a:pt x="132081" y="6789"/>
                </a:cubicBezTo>
                <a:cubicBezTo>
                  <a:pt x="131799" y="6824"/>
                  <a:pt x="131528" y="6850"/>
                  <a:pt x="131259" y="6850"/>
                </a:cubicBezTo>
                <a:cubicBezTo>
                  <a:pt x="130844" y="6850"/>
                  <a:pt x="130433" y="6789"/>
                  <a:pt x="129996" y="6605"/>
                </a:cubicBezTo>
                <a:cubicBezTo>
                  <a:pt x="129688" y="6473"/>
                  <a:pt x="129416" y="6231"/>
                  <a:pt x="129106" y="6114"/>
                </a:cubicBezTo>
                <a:cubicBezTo>
                  <a:pt x="128978" y="6066"/>
                  <a:pt x="128846" y="6050"/>
                  <a:pt x="128714" y="6050"/>
                </a:cubicBezTo>
                <a:cubicBezTo>
                  <a:pt x="128578" y="6050"/>
                  <a:pt x="128441" y="6067"/>
                  <a:pt x="128311" y="6082"/>
                </a:cubicBezTo>
                <a:cubicBezTo>
                  <a:pt x="128091" y="6108"/>
                  <a:pt x="127882" y="6152"/>
                  <a:pt x="127669" y="6152"/>
                </a:cubicBezTo>
                <a:cubicBezTo>
                  <a:pt x="127552" y="6152"/>
                  <a:pt x="127434" y="6139"/>
                  <a:pt x="127312" y="6103"/>
                </a:cubicBezTo>
                <a:cubicBezTo>
                  <a:pt x="126990" y="6010"/>
                  <a:pt x="126607" y="5371"/>
                  <a:pt x="126321" y="5096"/>
                </a:cubicBezTo>
                <a:cubicBezTo>
                  <a:pt x="125930" y="4717"/>
                  <a:pt x="125345" y="4548"/>
                  <a:pt x="124871" y="4548"/>
                </a:cubicBezTo>
                <a:cubicBezTo>
                  <a:pt x="124836" y="4548"/>
                  <a:pt x="124801" y="4549"/>
                  <a:pt x="124767" y="4551"/>
                </a:cubicBezTo>
                <a:cubicBezTo>
                  <a:pt x="124502" y="4566"/>
                  <a:pt x="124232" y="4577"/>
                  <a:pt x="123960" y="4577"/>
                </a:cubicBezTo>
                <a:cubicBezTo>
                  <a:pt x="123511" y="4577"/>
                  <a:pt x="123058" y="4547"/>
                  <a:pt x="122616" y="4455"/>
                </a:cubicBezTo>
                <a:cubicBezTo>
                  <a:pt x="122542" y="4439"/>
                  <a:pt x="122466" y="4433"/>
                  <a:pt x="122388" y="4433"/>
                </a:cubicBezTo>
                <a:cubicBezTo>
                  <a:pt x="122136" y="4433"/>
                  <a:pt x="121875" y="4499"/>
                  <a:pt x="121640" y="4525"/>
                </a:cubicBezTo>
                <a:cubicBezTo>
                  <a:pt x="121582" y="4531"/>
                  <a:pt x="121524" y="4534"/>
                  <a:pt x="121465" y="4534"/>
                </a:cubicBezTo>
                <a:cubicBezTo>
                  <a:pt x="121211" y="4534"/>
                  <a:pt x="120948" y="4484"/>
                  <a:pt x="120695" y="4469"/>
                </a:cubicBezTo>
                <a:cubicBezTo>
                  <a:pt x="120666" y="4467"/>
                  <a:pt x="120637" y="4466"/>
                  <a:pt x="120608" y="4466"/>
                </a:cubicBezTo>
                <a:cubicBezTo>
                  <a:pt x="120388" y="4466"/>
                  <a:pt x="120168" y="4513"/>
                  <a:pt x="119950" y="4549"/>
                </a:cubicBezTo>
                <a:cubicBezTo>
                  <a:pt x="119717" y="4587"/>
                  <a:pt x="119366" y="4711"/>
                  <a:pt x="119061" y="4711"/>
                </a:cubicBezTo>
                <a:cubicBezTo>
                  <a:pt x="118922" y="4711"/>
                  <a:pt x="118792" y="4686"/>
                  <a:pt x="118688" y="4615"/>
                </a:cubicBezTo>
                <a:cubicBezTo>
                  <a:pt x="118495" y="4484"/>
                  <a:pt x="118226" y="4074"/>
                  <a:pt x="117976" y="4074"/>
                </a:cubicBezTo>
                <a:cubicBezTo>
                  <a:pt x="117942" y="4074"/>
                  <a:pt x="117909" y="4081"/>
                  <a:pt x="117877" y="4098"/>
                </a:cubicBezTo>
                <a:cubicBezTo>
                  <a:pt x="117593" y="4239"/>
                  <a:pt x="117321" y="4775"/>
                  <a:pt x="117022" y="4775"/>
                </a:cubicBezTo>
                <a:cubicBezTo>
                  <a:pt x="116907" y="4775"/>
                  <a:pt x="116788" y="4696"/>
                  <a:pt x="116662" y="4483"/>
                </a:cubicBezTo>
                <a:cubicBezTo>
                  <a:pt x="116484" y="4179"/>
                  <a:pt x="116334" y="4058"/>
                  <a:pt x="116144" y="4058"/>
                </a:cubicBezTo>
                <a:cubicBezTo>
                  <a:pt x="116042" y="4058"/>
                  <a:pt x="115928" y="4093"/>
                  <a:pt x="115793" y="4154"/>
                </a:cubicBezTo>
                <a:cubicBezTo>
                  <a:pt x="115570" y="4254"/>
                  <a:pt x="115371" y="4423"/>
                  <a:pt x="115145" y="4531"/>
                </a:cubicBezTo>
                <a:cubicBezTo>
                  <a:pt x="115069" y="4568"/>
                  <a:pt x="115000" y="4584"/>
                  <a:pt x="114938" y="4584"/>
                </a:cubicBezTo>
                <a:cubicBezTo>
                  <a:pt x="114626" y="4584"/>
                  <a:pt x="114494" y="4160"/>
                  <a:pt x="114430" y="3726"/>
                </a:cubicBezTo>
                <a:cubicBezTo>
                  <a:pt x="114421" y="3666"/>
                  <a:pt x="114370" y="3624"/>
                  <a:pt x="114326" y="3624"/>
                </a:cubicBezTo>
                <a:cubicBezTo>
                  <a:pt x="114311" y="3624"/>
                  <a:pt x="114297" y="3629"/>
                  <a:pt x="114286" y="3639"/>
                </a:cubicBezTo>
                <a:cubicBezTo>
                  <a:pt x="113999" y="3885"/>
                  <a:pt x="113738" y="3983"/>
                  <a:pt x="113398" y="4041"/>
                </a:cubicBezTo>
                <a:cubicBezTo>
                  <a:pt x="113078" y="4095"/>
                  <a:pt x="112783" y="4307"/>
                  <a:pt x="112486" y="4435"/>
                </a:cubicBezTo>
                <a:cubicBezTo>
                  <a:pt x="112378" y="4482"/>
                  <a:pt x="112281" y="4503"/>
                  <a:pt x="112195" y="4503"/>
                </a:cubicBezTo>
                <a:cubicBezTo>
                  <a:pt x="111631" y="4503"/>
                  <a:pt x="111497" y="3598"/>
                  <a:pt x="111393" y="2904"/>
                </a:cubicBezTo>
                <a:cubicBezTo>
                  <a:pt x="111383" y="2837"/>
                  <a:pt x="111340" y="2806"/>
                  <a:pt x="111297" y="2806"/>
                </a:cubicBezTo>
                <a:cubicBezTo>
                  <a:pt x="111247" y="2806"/>
                  <a:pt x="111198" y="2849"/>
                  <a:pt x="111204" y="2927"/>
                </a:cubicBezTo>
                <a:cubicBezTo>
                  <a:pt x="111240" y="3392"/>
                  <a:pt x="110825" y="3544"/>
                  <a:pt x="110264" y="3544"/>
                </a:cubicBezTo>
                <a:cubicBezTo>
                  <a:pt x="109300" y="3544"/>
                  <a:pt x="107904" y="3094"/>
                  <a:pt x="107622" y="3008"/>
                </a:cubicBezTo>
                <a:cubicBezTo>
                  <a:pt x="107266" y="2896"/>
                  <a:pt x="106911" y="2825"/>
                  <a:pt x="106557" y="2825"/>
                </a:cubicBezTo>
                <a:cubicBezTo>
                  <a:pt x="106400" y="2825"/>
                  <a:pt x="106242" y="2839"/>
                  <a:pt x="106085" y="2869"/>
                </a:cubicBezTo>
                <a:cubicBezTo>
                  <a:pt x="105894" y="2907"/>
                  <a:pt x="105777" y="3048"/>
                  <a:pt x="105652" y="3224"/>
                </a:cubicBezTo>
                <a:cubicBezTo>
                  <a:pt x="105389" y="3604"/>
                  <a:pt x="104978" y="3550"/>
                  <a:pt x="104614" y="3677"/>
                </a:cubicBezTo>
                <a:cubicBezTo>
                  <a:pt x="104092" y="3856"/>
                  <a:pt x="103550" y="4060"/>
                  <a:pt x="103043" y="4289"/>
                </a:cubicBezTo>
                <a:cubicBezTo>
                  <a:pt x="102421" y="4567"/>
                  <a:pt x="101771" y="4630"/>
                  <a:pt x="101115" y="4738"/>
                </a:cubicBezTo>
                <a:cubicBezTo>
                  <a:pt x="100352" y="4863"/>
                  <a:pt x="99988" y="5042"/>
                  <a:pt x="100019" y="5937"/>
                </a:cubicBezTo>
                <a:lnTo>
                  <a:pt x="99852" y="6008"/>
                </a:lnTo>
                <a:cubicBezTo>
                  <a:pt x="99500" y="5782"/>
                  <a:pt x="99169" y="5611"/>
                  <a:pt x="98810" y="5611"/>
                </a:cubicBezTo>
                <a:cubicBezTo>
                  <a:pt x="98648" y="5611"/>
                  <a:pt x="98480" y="5646"/>
                  <a:pt x="98301" y="5726"/>
                </a:cubicBezTo>
                <a:cubicBezTo>
                  <a:pt x="98249" y="5750"/>
                  <a:pt x="98226" y="5806"/>
                  <a:pt x="98237" y="5881"/>
                </a:cubicBezTo>
                <a:lnTo>
                  <a:pt x="98276" y="6139"/>
                </a:lnTo>
                <a:cubicBezTo>
                  <a:pt x="98295" y="6264"/>
                  <a:pt x="98309" y="6292"/>
                  <a:pt x="98301" y="6292"/>
                </a:cubicBezTo>
                <a:cubicBezTo>
                  <a:pt x="98294" y="6292"/>
                  <a:pt x="98271" y="6271"/>
                  <a:pt x="98218" y="6271"/>
                </a:cubicBezTo>
                <a:cubicBezTo>
                  <a:pt x="98207" y="6271"/>
                  <a:pt x="98195" y="6272"/>
                  <a:pt x="98181" y="6274"/>
                </a:cubicBezTo>
                <a:cubicBezTo>
                  <a:pt x="97753" y="6344"/>
                  <a:pt x="97326" y="6398"/>
                  <a:pt x="96889" y="6405"/>
                </a:cubicBezTo>
                <a:cubicBezTo>
                  <a:pt x="96878" y="6405"/>
                  <a:pt x="96867" y="6405"/>
                  <a:pt x="96856" y="6405"/>
                </a:cubicBezTo>
                <a:cubicBezTo>
                  <a:pt x="96053" y="6405"/>
                  <a:pt x="95277" y="5983"/>
                  <a:pt x="94497" y="5689"/>
                </a:cubicBezTo>
                <a:cubicBezTo>
                  <a:pt x="94183" y="5571"/>
                  <a:pt x="93859" y="5484"/>
                  <a:pt x="93543" y="5484"/>
                </a:cubicBezTo>
                <a:cubicBezTo>
                  <a:pt x="93316" y="5484"/>
                  <a:pt x="93094" y="5529"/>
                  <a:pt x="92882" y="5638"/>
                </a:cubicBezTo>
                <a:cubicBezTo>
                  <a:pt x="92700" y="5730"/>
                  <a:pt x="92643" y="5866"/>
                  <a:pt x="92473" y="5866"/>
                </a:cubicBezTo>
                <a:cubicBezTo>
                  <a:pt x="92414" y="5866"/>
                  <a:pt x="92341" y="5850"/>
                  <a:pt x="92244" y="5809"/>
                </a:cubicBezTo>
                <a:cubicBezTo>
                  <a:pt x="92072" y="5737"/>
                  <a:pt x="92088" y="5740"/>
                  <a:pt x="91915" y="5720"/>
                </a:cubicBezTo>
                <a:cubicBezTo>
                  <a:pt x="91434" y="5666"/>
                  <a:pt x="91052" y="5329"/>
                  <a:pt x="90679" y="4920"/>
                </a:cubicBezTo>
                <a:cubicBezTo>
                  <a:pt x="90282" y="4481"/>
                  <a:pt x="89986" y="3869"/>
                  <a:pt x="89499" y="3601"/>
                </a:cubicBezTo>
                <a:cubicBezTo>
                  <a:pt x="89413" y="3553"/>
                  <a:pt x="89320" y="3534"/>
                  <a:pt x="89227" y="3534"/>
                </a:cubicBezTo>
                <a:cubicBezTo>
                  <a:pt x="89127" y="3534"/>
                  <a:pt x="89027" y="3557"/>
                  <a:pt x="88937" y="3588"/>
                </a:cubicBezTo>
                <a:cubicBezTo>
                  <a:pt x="88720" y="3664"/>
                  <a:pt x="88535" y="3777"/>
                  <a:pt x="88339" y="3868"/>
                </a:cubicBezTo>
                <a:cubicBezTo>
                  <a:pt x="87712" y="3555"/>
                  <a:pt x="87109" y="3319"/>
                  <a:pt x="86519" y="3155"/>
                </a:cubicBezTo>
                <a:cubicBezTo>
                  <a:pt x="86336" y="2930"/>
                  <a:pt x="86158" y="2690"/>
                  <a:pt x="85980" y="2476"/>
                </a:cubicBezTo>
                <a:cubicBezTo>
                  <a:pt x="85561" y="1970"/>
                  <a:pt x="85098" y="1778"/>
                  <a:pt x="84570" y="1629"/>
                </a:cubicBezTo>
                <a:cubicBezTo>
                  <a:pt x="84290" y="1550"/>
                  <a:pt x="83985" y="1475"/>
                  <a:pt x="83692" y="1475"/>
                </a:cubicBezTo>
                <a:cubicBezTo>
                  <a:pt x="83519" y="1475"/>
                  <a:pt x="83351" y="1501"/>
                  <a:pt x="83194" y="1567"/>
                </a:cubicBezTo>
                <a:cubicBezTo>
                  <a:pt x="83062" y="1624"/>
                  <a:pt x="82940" y="1789"/>
                  <a:pt x="82870" y="1942"/>
                </a:cubicBezTo>
                <a:cubicBezTo>
                  <a:pt x="82637" y="2472"/>
                  <a:pt x="82386" y="2533"/>
                  <a:pt x="81954" y="2604"/>
                </a:cubicBezTo>
                <a:cubicBezTo>
                  <a:pt x="81218" y="2724"/>
                  <a:pt x="80625" y="3112"/>
                  <a:pt x="79958" y="3486"/>
                </a:cubicBezTo>
                <a:cubicBezTo>
                  <a:pt x="79652" y="3658"/>
                  <a:pt x="79410" y="3778"/>
                  <a:pt x="79108" y="3778"/>
                </a:cubicBezTo>
                <a:cubicBezTo>
                  <a:pt x="79004" y="3778"/>
                  <a:pt x="78893" y="3764"/>
                  <a:pt x="78771" y="3733"/>
                </a:cubicBezTo>
                <a:cubicBezTo>
                  <a:pt x="78697" y="3714"/>
                  <a:pt x="78633" y="3706"/>
                  <a:pt x="78575" y="3706"/>
                </a:cubicBezTo>
                <a:cubicBezTo>
                  <a:pt x="78358" y="3706"/>
                  <a:pt x="78218" y="3823"/>
                  <a:pt x="77991" y="3987"/>
                </a:cubicBezTo>
                <a:cubicBezTo>
                  <a:pt x="77350" y="4455"/>
                  <a:pt x="76817" y="5118"/>
                  <a:pt x="76182" y="5594"/>
                </a:cubicBezTo>
                <a:cubicBezTo>
                  <a:pt x="75790" y="5889"/>
                  <a:pt x="75356" y="6075"/>
                  <a:pt x="74908" y="6197"/>
                </a:cubicBezTo>
                <a:cubicBezTo>
                  <a:pt x="74777" y="6232"/>
                  <a:pt x="74647" y="6245"/>
                  <a:pt x="74517" y="6245"/>
                </a:cubicBezTo>
                <a:cubicBezTo>
                  <a:pt x="74147" y="6245"/>
                  <a:pt x="73782" y="6139"/>
                  <a:pt x="73408" y="6139"/>
                </a:cubicBezTo>
                <a:cubicBezTo>
                  <a:pt x="73382" y="6139"/>
                  <a:pt x="73356" y="6139"/>
                  <a:pt x="73329" y="6140"/>
                </a:cubicBezTo>
                <a:cubicBezTo>
                  <a:pt x="72642" y="6171"/>
                  <a:pt x="72166" y="6848"/>
                  <a:pt x="71481" y="6961"/>
                </a:cubicBezTo>
                <a:cubicBezTo>
                  <a:pt x="71264" y="6996"/>
                  <a:pt x="71047" y="7031"/>
                  <a:pt x="70831" y="7068"/>
                </a:cubicBezTo>
                <a:cubicBezTo>
                  <a:pt x="70533" y="6867"/>
                  <a:pt x="70202" y="6765"/>
                  <a:pt x="69927" y="6758"/>
                </a:cubicBezTo>
                <a:cubicBezTo>
                  <a:pt x="69308" y="6744"/>
                  <a:pt x="68667" y="6695"/>
                  <a:pt x="68049" y="6475"/>
                </a:cubicBezTo>
                <a:cubicBezTo>
                  <a:pt x="67948" y="6439"/>
                  <a:pt x="67844" y="6428"/>
                  <a:pt x="67738" y="6428"/>
                </a:cubicBezTo>
                <a:cubicBezTo>
                  <a:pt x="67553" y="6428"/>
                  <a:pt x="67365" y="6464"/>
                  <a:pt x="67194" y="6471"/>
                </a:cubicBezTo>
                <a:cubicBezTo>
                  <a:pt x="67180" y="6471"/>
                  <a:pt x="67165" y="6472"/>
                  <a:pt x="67151" y="6472"/>
                </a:cubicBezTo>
                <a:cubicBezTo>
                  <a:pt x="66895" y="6472"/>
                  <a:pt x="66626" y="6375"/>
                  <a:pt x="66368" y="6332"/>
                </a:cubicBezTo>
                <a:cubicBezTo>
                  <a:pt x="66304" y="6321"/>
                  <a:pt x="66239" y="6316"/>
                  <a:pt x="66175" y="6316"/>
                </a:cubicBezTo>
                <a:cubicBezTo>
                  <a:pt x="66022" y="6316"/>
                  <a:pt x="65869" y="6341"/>
                  <a:pt x="65718" y="6357"/>
                </a:cubicBezTo>
                <a:cubicBezTo>
                  <a:pt x="65533" y="6378"/>
                  <a:pt x="65267" y="6465"/>
                  <a:pt x="65021" y="6465"/>
                </a:cubicBezTo>
                <a:cubicBezTo>
                  <a:pt x="64868" y="6465"/>
                  <a:pt x="64723" y="6431"/>
                  <a:pt x="64611" y="6325"/>
                </a:cubicBezTo>
                <a:cubicBezTo>
                  <a:pt x="64442" y="6163"/>
                  <a:pt x="64208" y="5675"/>
                  <a:pt x="63985" y="5675"/>
                </a:cubicBezTo>
                <a:cubicBezTo>
                  <a:pt x="63960" y="5675"/>
                  <a:pt x="63936" y="5681"/>
                  <a:pt x="63912" y="5694"/>
                </a:cubicBezTo>
                <a:cubicBezTo>
                  <a:pt x="63667" y="5821"/>
                  <a:pt x="63423" y="6365"/>
                  <a:pt x="63168" y="6365"/>
                </a:cubicBezTo>
                <a:cubicBezTo>
                  <a:pt x="63062" y="6365"/>
                  <a:pt x="62954" y="6271"/>
                  <a:pt x="62844" y="6014"/>
                </a:cubicBezTo>
                <a:cubicBezTo>
                  <a:pt x="62686" y="5647"/>
                  <a:pt x="62550" y="5506"/>
                  <a:pt x="62369" y="5506"/>
                </a:cubicBezTo>
                <a:cubicBezTo>
                  <a:pt x="62288" y="5506"/>
                  <a:pt x="62198" y="5534"/>
                  <a:pt x="62093" y="5583"/>
                </a:cubicBezTo>
                <a:cubicBezTo>
                  <a:pt x="61895" y="5674"/>
                  <a:pt x="61717" y="5843"/>
                  <a:pt x="61521" y="5940"/>
                </a:cubicBezTo>
                <a:cubicBezTo>
                  <a:pt x="61462" y="5969"/>
                  <a:pt x="61409" y="5982"/>
                  <a:pt x="61361" y="5982"/>
                </a:cubicBezTo>
                <a:cubicBezTo>
                  <a:pt x="61071" y="5982"/>
                  <a:pt x="60959" y="5494"/>
                  <a:pt x="60908" y="5002"/>
                </a:cubicBezTo>
                <a:cubicBezTo>
                  <a:pt x="60901" y="4932"/>
                  <a:pt x="60856" y="4882"/>
                  <a:pt x="60816" y="4882"/>
                </a:cubicBezTo>
                <a:cubicBezTo>
                  <a:pt x="60805" y="4882"/>
                  <a:pt x="60794" y="4886"/>
                  <a:pt x="60785" y="4895"/>
                </a:cubicBezTo>
                <a:cubicBezTo>
                  <a:pt x="60531" y="5140"/>
                  <a:pt x="60297" y="5225"/>
                  <a:pt x="60002" y="5261"/>
                </a:cubicBezTo>
                <a:cubicBezTo>
                  <a:pt x="59723" y="5293"/>
                  <a:pt x="59459" y="5499"/>
                  <a:pt x="59196" y="5616"/>
                </a:cubicBezTo>
                <a:cubicBezTo>
                  <a:pt x="59116" y="5651"/>
                  <a:pt x="59043" y="5668"/>
                  <a:pt x="58977" y="5668"/>
                </a:cubicBezTo>
                <a:cubicBezTo>
                  <a:pt x="58454" y="5668"/>
                  <a:pt x="58351" y="4638"/>
                  <a:pt x="58271" y="3854"/>
                </a:cubicBezTo>
                <a:cubicBezTo>
                  <a:pt x="58264" y="3776"/>
                  <a:pt x="58223" y="3738"/>
                  <a:pt x="58184" y="3738"/>
                </a:cubicBezTo>
                <a:cubicBezTo>
                  <a:pt x="58143" y="3738"/>
                  <a:pt x="58103" y="3781"/>
                  <a:pt x="58106" y="3863"/>
                </a:cubicBezTo>
                <a:cubicBezTo>
                  <a:pt x="58125" y="4312"/>
                  <a:pt x="57845" y="4469"/>
                  <a:pt x="57444" y="4469"/>
                </a:cubicBezTo>
                <a:cubicBezTo>
                  <a:pt x="56605" y="4469"/>
                  <a:pt x="55237" y="3782"/>
                  <a:pt x="54976" y="3654"/>
                </a:cubicBezTo>
                <a:cubicBezTo>
                  <a:pt x="54611" y="3476"/>
                  <a:pt x="54246" y="3361"/>
                  <a:pt x="53880" y="3361"/>
                </a:cubicBezTo>
                <a:cubicBezTo>
                  <a:pt x="53798" y="3361"/>
                  <a:pt x="53717" y="3367"/>
                  <a:pt x="53635" y="3379"/>
                </a:cubicBezTo>
                <a:cubicBezTo>
                  <a:pt x="53468" y="3403"/>
                  <a:pt x="53362" y="3547"/>
                  <a:pt x="53252" y="3730"/>
                </a:cubicBezTo>
                <a:cubicBezTo>
                  <a:pt x="53013" y="4121"/>
                  <a:pt x="52653" y="4031"/>
                  <a:pt x="52334" y="4136"/>
                </a:cubicBezTo>
                <a:cubicBezTo>
                  <a:pt x="51874" y="4291"/>
                  <a:pt x="51399" y="4468"/>
                  <a:pt x="50948" y="4676"/>
                </a:cubicBezTo>
                <a:cubicBezTo>
                  <a:pt x="50403" y="4929"/>
                  <a:pt x="49832" y="4944"/>
                  <a:pt x="49258" y="5006"/>
                </a:cubicBezTo>
                <a:cubicBezTo>
                  <a:pt x="48589" y="5081"/>
                  <a:pt x="48265" y="5247"/>
                  <a:pt x="48276" y="6226"/>
                </a:cubicBezTo>
                <a:cubicBezTo>
                  <a:pt x="48226" y="6246"/>
                  <a:pt x="48177" y="6268"/>
                  <a:pt x="48128" y="6289"/>
                </a:cubicBezTo>
                <a:cubicBezTo>
                  <a:pt x="47801" y="5993"/>
                  <a:pt x="47495" y="5768"/>
                  <a:pt x="47152" y="5768"/>
                </a:cubicBezTo>
                <a:cubicBezTo>
                  <a:pt x="47033" y="5768"/>
                  <a:pt x="46909" y="5795"/>
                  <a:pt x="46779" y="5856"/>
                </a:cubicBezTo>
                <a:cubicBezTo>
                  <a:pt x="46732" y="5877"/>
                  <a:pt x="46711" y="5937"/>
                  <a:pt x="46719" y="6019"/>
                </a:cubicBezTo>
                <a:lnTo>
                  <a:pt x="46749" y="6303"/>
                </a:lnTo>
                <a:cubicBezTo>
                  <a:pt x="46762" y="6439"/>
                  <a:pt x="46774" y="6473"/>
                  <a:pt x="46767" y="6473"/>
                </a:cubicBezTo>
                <a:cubicBezTo>
                  <a:pt x="46760" y="6473"/>
                  <a:pt x="46736" y="6442"/>
                  <a:pt x="46680" y="6442"/>
                </a:cubicBezTo>
                <a:cubicBezTo>
                  <a:pt x="46674" y="6442"/>
                  <a:pt x="46668" y="6442"/>
                  <a:pt x="46661" y="6443"/>
                </a:cubicBezTo>
                <a:cubicBezTo>
                  <a:pt x="46402" y="6471"/>
                  <a:pt x="46143" y="6492"/>
                  <a:pt x="45882" y="6492"/>
                </a:cubicBezTo>
                <a:cubicBezTo>
                  <a:pt x="45766" y="6492"/>
                  <a:pt x="45650" y="6488"/>
                  <a:pt x="45533" y="6478"/>
                </a:cubicBezTo>
                <a:cubicBezTo>
                  <a:pt x="44818" y="6424"/>
                  <a:pt x="44140" y="5891"/>
                  <a:pt x="43454" y="5499"/>
                </a:cubicBezTo>
                <a:cubicBezTo>
                  <a:pt x="43146" y="5324"/>
                  <a:pt x="42827" y="5192"/>
                  <a:pt x="42516" y="5192"/>
                </a:cubicBezTo>
                <a:cubicBezTo>
                  <a:pt x="42356" y="5192"/>
                  <a:pt x="42198" y="5227"/>
                  <a:pt x="42044" y="5310"/>
                </a:cubicBezTo>
                <a:cubicBezTo>
                  <a:pt x="41890" y="5392"/>
                  <a:pt x="41836" y="5526"/>
                  <a:pt x="41703" y="5526"/>
                </a:cubicBezTo>
                <a:cubicBezTo>
                  <a:pt x="41648" y="5526"/>
                  <a:pt x="41580" y="5503"/>
                  <a:pt x="41485" y="5444"/>
                </a:cubicBezTo>
                <a:cubicBezTo>
                  <a:pt x="41335" y="5351"/>
                  <a:pt x="41350" y="5357"/>
                  <a:pt x="41199" y="5320"/>
                </a:cubicBezTo>
                <a:cubicBezTo>
                  <a:pt x="40779" y="5221"/>
                  <a:pt x="40454" y="4822"/>
                  <a:pt x="40136" y="4344"/>
                </a:cubicBezTo>
                <a:cubicBezTo>
                  <a:pt x="39795" y="3831"/>
                  <a:pt x="39550" y="3139"/>
                  <a:pt x="39132" y="2806"/>
                </a:cubicBezTo>
                <a:cubicBezTo>
                  <a:pt x="39043" y="2735"/>
                  <a:pt x="38945" y="2709"/>
                  <a:pt x="38848" y="2709"/>
                </a:cubicBezTo>
                <a:cubicBezTo>
                  <a:pt x="38775" y="2709"/>
                  <a:pt x="38703" y="2724"/>
                  <a:pt x="38636" y="2746"/>
                </a:cubicBezTo>
                <a:cubicBezTo>
                  <a:pt x="38446" y="2811"/>
                  <a:pt x="38283" y="2920"/>
                  <a:pt x="38108" y="3002"/>
                </a:cubicBezTo>
                <a:cubicBezTo>
                  <a:pt x="37569" y="2609"/>
                  <a:pt x="37045" y="2302"/>
                  <a:pt x="36536" y="2073"/>
                </a:cubicBezTo>
                <a:cubicBezTo>
                  <a:pt x="36380" y="1812"/>
                  <a:pt x="36230" y="1536"/>
                  <a:pt x="36077" y="1286"/>
                </a:cubicBezTo>
                <a:cubicBezTo>
                  <a:pt x="35719" y="701"/>
                  <a:pt x="35319" y="453"/>
                  <a:pt x="34861" y="247"/>
                </a:cubicBezTo>
                <a:cubicBezTo>
                  <a:pt x="34585" y="121"/>
                  <a:pt x="34282" y="1"/>
                  <a:pt x="339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354525" y="4772024"/>
            <a:ext cx="9841245" cy="954245"/>
          </a:xfrm>
          <a:custGeom>
            <a:avLst/>
            <a:gdLst/>
            <a:ahLst/>
            <a:cxnLst/>
            <a:rect l="l" t="t" r="r" b="b"/>
            <a:pathLst>
              <a:path w="160170" h="17331" extrusionOk="0">
                <a:moveTo>
                  <a:pt x="0" y="4179"/>
                </a:moveTo>
                <a:lnTo>
                  <a:pt x="0" y="4179"/>
                </a:lnTo>
                <a:cubicBezTo>
                  <a:pt x="213" y="4651"/>
                  <a:pt x="781" y="4964"/>
                  <a:pt x="1594" y="5122"/>
                </a:cubicBezTo>
                <a:lnTo>
                  <a:pt x="775" y="4847"/>
                </a:lnTo>
                <a:cubicBezTo>
                  <a:pt x="647" y="4710"/>
                  <a:pt x="631" y="4514"/>
                  <a:pt x="702" y="4278"/>
                </a:cubicBezTo>
                <a:lnTo>
                  <a:pt x="702" y="4278"/>
                </a:lnTo>
                <a:cubicBezTo>
                  <a:pt x="488" y="4230"/>
                  <a:pt x="254" y="4196"/>
                  <a:pt x="0" y="4179"/>
                </a:cubicBezTo>
                <a:close/>
                <a:moveTo>
                  <a:pt x="6308" y="1"/>
                </a:moveTo>
                <a:cubicBezTo>
                  <a:pt x="6109" y="1"/>
                  <a:pt x="5917" y="18"/>
                  <a:pt x="5733" y="60"/>
                </a:cubicBezTo>
                <a:cubicBezTo>
                  <a:pt x="4250" y="395"/>
                  <a:pt x="1104" y="2957"/>
                  <a:pt x="702" y="4278"/>
                </a:cubicBezTo>
                <a:lnTo>
                  <a:pt x="702" y="4278"/>
                </a:lnTo>
                <a:cubicBezTo>
                  <a:pt x="5138" y="5274"/>
                  <a:pt x="1475" y="12589"/>
                  <a:pt x="2351" y="14374"/>
                </a:cubicBezTo>
                <a:cubicBezTo>
                  <a:pt x="3533" y="16781"/>
                  <a:pt x="6986" y="17188"/>
                  <a:pt x="10871" y="17188"/>
                </a:cubicBezTo>
                <a:cubicBezTo>
                  <a:pt x="12025" y="17188"/>
                  <a:pt x="13217" y="17152"/>
                  <a:pt x="14399" y="17122"/>
                </a:cubicBezTo>
                <a:cubicBezTo>
                  <a:pt x="17329" y="17048"/>
                  <a:pt x="20406" y="16957"/>
                  <a:pt x="23420" y="16957"/>
                </a:cubicBezTo>
                <a:cubicBezTo>
                  <a:pt x="25286" y="16957"/>
                  <a:pt x="27129" y="16992"/>
                  <a:pt x="28898" y="17087"/>
                </a:cubicBezTo>
                <a:cubicBezTo>
                  <a:pt x="32227" y="17268"/>
                  <a:pt x="35722" y="17331"/>
                  <a:pt x="39236" y="17331"/>
                </a:cubicBezTo>
                <a:cubicBezTo>
                  <a:pt x="42214" y="17331"/>
                  <a:pt x="45205" y="17286"/>
                  <a:pt x="48122" y="17229"/>
                </a:cubicBezTo>
                <a:cubicBezTo>
                  <a:pt x="57476" y="17046"/>
                  <a:pt x="66725" y="16954"/>
                  <a:pt x="76169" y="16954"/>
                </a:cubicBezTo>
                <a:cubicBezTo>
                  <a:pt x="94887" y="16954"/>
                  <a:pt x="113461" y="16677"/>
                  <a:pt x="132135" y="16677"/>
                </a:cubicBezTo>
                <a:cubicBezTo>
                  <a:pt x="132846" y="16677"/>
                  <a:pt x="133556" y="16678"/>
                  <a:pt x="134267" y="16678"/>
                </a:cubicBezTo>
                <a:cubicBezTo>
                  <a:pt x="134299" y="16678"/>
                  <a:pt x="134331" y="16679"/>
                  <a:pt x="134363" y="16679"/>
                </a:cubicBezTo>
                <a:cubicBezTo>
                  <a:pt x="137483" y="16679"/>
                  <a:pt x="140590" y="16507"/>
                  <a:pt x="143719" y="16507"/>
                </a:cubicBezTo>
                <a:cubicBezTo>
                  <a:pt x="144384" y="16507"/>
                  <a:pt x="145051" y="16515"/>
                  <a:pt x="145718" y="16534"/>
                </a:cubicBezTo>
                <a:cubicBezTo>
                  <a:pt x="147836" y="16594"/>
                  <a:pt x="149589" y="16855"/>
                  <a:pt x="151546" y="16855"/>
                </a:cubicBezTo>
                <a:cubicBezTo>
                  <a:pt x="151954" y="16855"/>
                  <a:pt x="152370" y="16843"/>
                  <a:pt x="152800" y="16817"/>
                </a:cubicBezTo>
                <a:cubicBezTo>
                  <a:pt x="157951" y="16494"/>
                  <a:pt x="160143" y="15367"/>
                  <a:pt x="160157" y="12689"/>
                </a:cubicBezTo>
                <a:cubicBezTo>
                  <a:pt x="160170" y="10227"/>
                  <a:pt x="156918" y="8211"/>
                  <a:pt x="157154" y="5705"/>
                </a:cubicBezTo>
                <a:cubicBezTo>
                  <a:pt x="157255" y="4618"/>
                  <a:pt x="158098" y="2813"/>
                  <a:pt x="156895" y="1812"/>
                </a:cubicBezTo>
                <a:cubicBezTo>
                  <a:pt x="156210" y="1244"/>
                  <a:pt x="155409" y="1084"/>
                  <a:pt x="154516" y="1061"/>
                </a:cubicBezTo>
                <a:cubicBezTo>
                  <a:pt x="153448" y="1087"/>
                  <a:pt x="152389" y="1097"/>
                  <a:pt x="151337" y="1097"/>
                </a:cubicBezTo>
                <a:cubicBezTo>
                  <a:pt x="150532" y="1097"/>
                  <a:pt x="149732" y="1091"/>
                  <a:pt x="148934" y="1082"/>
                </a:cubicBezTo>
                <a:cubicBezTo>
                  <a:pt x="148321" y="1074"/>
                  <a:pt x="147709" y="1066"/>
                  <a:pt x="147100" y="1056"/>
                </a:cubicBezTo>
                <a:cubicBezTo>
                  <a:pt x="146926" y="1114"/>
                  <a:pt x="146753" y="1135"/>
                  <a:pt x="146580" y="1135"/>
                </a:cubicBezTo>
                <a:cubicBezTo>
                  <a:pt x="146173" y="1135"/>
                  <a:pt x="145767" y="1022"/>
                  <a:pt x="145362" y="1022"/>
                </a:cubicBezTo>
                <a:cubicBezTo>
                  <a:pt x="145333" y="1022"/>
                  <a:pt x="145304" y="1022"/>
                  <a:pt x="145275" y="1024"/>
                </a:cubicBezTo>
                <a:cubicBezTo>
                  <a:pt x="145003" y="1218"/>
                  <a:pt x="144731" y="1298"/>
                  <a:pt x="144460" y="1298"/>
                </a:cubicBezTo>
                <a:cubicBezTo>
                  <a:pt x="144125" y="1298"/>
                  <a:pt x="143790" y="1175"/>
                  <a:pt x="143455" y="992"/>
                </a:cubicBezTo>
                <a:cubicBezTo>
                  <a:pt x="143399" y="964"/>
                  <a:pt x="143343" y="952"/>
                  <a:pt x="143287" y="952"/>
                </a:cubicBezTo>
                <a:cubicBezTo>
                  <a:pt x="142919" y="952"/>
                  <a:pt x="142551" y="1472"/>
                  <a:pt x="142183" y="1472"/>
                </a:cubicBezTo>
                <a:cubicBezTo>
                  <a:pt x="142002" y="1472"/>
                  <a:pt x="141821" y="1346"/>
                  <a:pt x="141640" y="968"/>
                </a:cubicBezTo>
                <a:cubicBezTo>
                  <a:pt x="141410" y="1452"/>
                  <a:pt x="141180" y="1618"/>
                  <a:pt x="140950" y="1618"/>
                </a:cubicBezTo>
                <a:cubicBezTo>
                  <a:pt x="140575" y="1618"/>
                  <a:pt x="140201" y="1180"/>
                  <a:pt x="139826" y="958"/>
                </a:cubicBezTo>
                <a:cubicBezTo>
                  <a:pt x="139756" y="928"/>
                  <a:pt x="139686" y="916"/>
                  <a:pt x="139616" y="916"/>
                </a:cubicBezTo>
                <a:cubicBezTo>
                  <a:pt x="139251" y="916"/>
                  <a:pt x="138886" y="1254"/>
                  <a:pt x="138520" y="1254"/>
                </a:cubicBezTo>
                <a:cubicBezTo>
                  <a:pt x="138351" y="1254"/>
                  <a:pt x="138181" y="1181"/>
                  <a:pt x="138011" y="967"/>
                </a:cubicBezTo>
                <a:cubicBezTo>
                  <a:pt x="137849" y="859"/>
                  <a:pt x="137686" y="822"/>
                  <a:pt x="137524" y="822"/>
                </a:cubicBezTo>
                <a:cubicBezTo>
                  <a:pt x="137147" y="822"/>
                  <a:pt x="136769" y="1025"/>
                  <a:pt x="136391" y="1025"/>
                </a:cubicBezTo>
                <a:cubicBezTo>
                  <a:pt x="136325" y="1025"/>
                  <a:pt x="136259" y="1019"/>
                  <a:pt x="136192" y="1004"/>
                </a:cubicBezTo>
                <a:cubicBezTo>
                  <a:pt x="135888" y="1082"/>
                  <a:pt x="135582" y="1104"/>
                  <a:pt x="135277" y="1104"/>
                </a:cubicBezTo>
                <a:cubicBezTo>
                  <a:pt x="134974" y="1104"/>
                  <a:pt x="134670" y="1082"/>
                  <a:pt x="134366" y="1073"/>
                </a:cubicBezTo>
                <a:cubicBezTo>
                  <a:pt x="134230" y="972"/>
                  <a:pt x="134095" y="934"/>
                  <a:pt x="133959" y="934"/>
                </a:cubicBezTo>
                <a:cubicBezTo>
                  <a:pt x="133572" y="934"/>
                  <a:pt x="133185" y="1237"/>
                  <a:pt x="132798" y="1237"/>
                </a:cubicBezTo>
                <a:cubicBezTo>
                  <a:pt x="132709" y="1237"/>
                  <a:pt x="132620" y="1221"/>
                  <a:pt x="132532" y="1182"/>
                </a:cubicBezTo>
                <a:cubicBezTo>
                  <a:pt x="132486" y="1168"/>
                  <a:pt x="132440" y="1162"/>
                  <a:pt x="132394" y="1162"/>
                </a:cubicBezTo>
                <a:cubicBezTo>
                  <a:pt x="131992" y="1162"/>
                  <a:pt x="131588" y="1647"/>
                  <a:pt x="131183" y="1647"/>
                </a:cubicBezTo>
                <a:cubicBezTo>
                  <a:pt x="131017" y="1647"/>
                  <a:pt x="130851" y="1566"/>
                  <a:pt x="130685" y="1337"/>
                </a:cubicBezTo>
                <a:cubicBezTo>
                  <a:pt x="130426" y="1241"/>
                  <a:pt x="130167" y="1185"/>
                  <a:pt x="129907" y="1185"/>
                </a:cubicBezTo>
                <a:cubicBezTo>
                  <a:pt x="129547" y="1185"/>
                  <a:pt x="129186" y="1292"/>
                  <a:pt x="128825" y="1545"/>
                </a:cubicBezTo>
                <a:cubicBezTo>
                  <a:pt x="128765" y="1653"/>
                  <a:pt x="128698" y="1697"/>
                  <a:pt x="128625" y="1697"/>
                </a:cubicBezTo>
                <a:cubicBezTo>
                  <a:pt x="128478" y="1697"/>
                  <a:pt x="128305" y="1518"/>
                  <a:pt x="128109" y="1330"/>
                </a:cubicBezTo>
                <a:cubicBezTo>
                  <a:pt x="128065" y="1345"/>
                  <a:pt x="128019" y="1351"/>
                  <a:pt x="127973" y="1351"/>
                </a:cubicBezTo>
                <a:cubicBezTo>
                  <a:pt x="127711" y="1351"/>
                  <a:pt x="127415" y="1139"/>
                  <a:pt x="127089" y="933"/>
                </a:cubicBezTo>
                <a:cubicBezTo>
                  <a:pt x="127015" y="1019"/>
                  <a:pt x="126939" y="1053"/>
                  <a:pt x="126862" y="1053"/>
                </a:cubicBezTo>
                <a:cubicBezTo>
                  <a:pt x="126597" y="1053"/>
                  <a:pt x="126315" y="658"/>
                  <a:pt x="126019" y="658"/>
                </a:cubicBezTo>
                <a:cubicBezTo>
                  <a:pt x="125956" y="658"/>
                  <a:pt x="125892" y="676"/>
                  <a:pt x="125828" y="719"/>
                </a:cubicBezTo>
                <a:cubicBezTo>
                  <a:pt x="125692" y="598"/>
                  <a:pt x="125557" y="554"/>
                  <a:pt x="125423" y="554"/>
                </a:cubicBezTo>
                <a:cubicBezTo>
                  <a:pt x="125078" y="554"/>
                  <a:pt x="124736" y="844"/>
                  <a:pt x="124397" y="844"/>
                </a:cubicBezTo>
                <a:cubicBezTo>
                  <a:pt x="124338" y="844"/>
                  <a:pt x="124280" y="835"/>
                  <a:pt x="124222" y="815"/>
                </a:cubicBezTo>
                <a:cubicBezTo>
                  <a:pt x="124174" y="809"/>
                  <a:pt x="124126" y="806"/>
                  <a:pt x="124078" y="806"/>
                </a:cubicBezTo>
                <a:cubicBezTo>
                  <a:pt x="123705" y="806"/>
                  <a:pt x="123336" y="972"/>
                  <a:pt x="122968" y="972"/>
                </a:cubicBezTo>
                <a:cubicBezTo>
                  <a:pt x="122863" y="972"/>
                  <a:pt x="122759" y="959"/>
                  <a:pt x="122655" y="924"/>
                </a:cubicBezTo>
                <a:cubicBezTo>
                  <a:pt x="122576" y="918"/>
                  <a:pt x="122498" y="915"/>
                  <a:pt x="122419" y="915"/>
                </a:cubicBezTo>
                <a:cubicBezTo>
                  <a:pt x="121979" y="915"/>
                  <a:pt x="121541" y="1000"/>
                  <a:pt x="121101" y="1026"/>
                </a:cubicBezTo>
                <a:cubicBezTo>
                  <a:pt x="120064" y="1088"/>
                  <a:pt x="119017" y="1131"/>
                  <a:pt x="117927" y="1131"/>
                </a:cubicBezTo>
                <a:cubicBezTo>
                  <a:pt x="117383" y="1131"/>
                  <a:pt x="117110" y="1682"/>
                  <a:pt x="116838" y="1682"/>
                </a:cubicBezTo>
                <a:cubicBezTo>
                  <a:pt x="116047" y="1668"/>
                  <a:pt x="115251" y="1647"/>
                  <a:pt x="114452" y="1624"/>
                </a:cubicBezTo>
                <a:cubicBezTo>
                  <a:pt x="113652" y="1599"/>
                  <a:pt x="112849" y="1570"/>
                  <a:pt x="112048" y="1543"/>
                </a:cubicBezTo>
                <a:cubicBezTo>
                  <a:pt x="107828" y="1545"/>
                  <a:pt x="103484" y="1979"/>
                  <a:pt x="99509" y="1979"/>
                </a:cubicBezTo>
                <a:cubicBezTo>
                  <a:pt x="99013" y="1979"/>
                  <a:pt x="98523" y="1972"/>
                  <a:pt x="98039" y="1957"/>
                </a:cubicBezTo>
                <a:cubicBezTo>
                  <a:pt x="96131" y="1957"/>
                  <a:pt x="93952" y="2094"/>
                  <a:pt x="91772" y="2507"/>
                </a:cubicBezTo>
                <a:cubicBezTo>
                  <a:pt x="91652" y="2528"/>
                  <a:pt x="91527" y="2536"/>
                  <a:pt x="91396" y="2536"/>
                </a:cubicBezTo>
                <a:cubicBezTo>
                  <a:pt x="90765" y="2536"/>
                  <a:pt x="90018" y="2341"/>
                  <a:pt x="89251" y="2341"/>
                </a:cubicBezTo>
                <a:cubicBezTo>
                  <a:pt x="89093" y="2341"/>
                  <a:pt x="88934" y="2349"/>
                  <a:pt x="88775" y="2369"/>
                </a:cubicBezTo>
                <a:cubicBezTo>
                  <a:pt x="88230" y="2507"/>
                  <a:pt x="87958" y="2646"/>
                  <a:pt x="87685" y="2783"/>
                </a:cubicBezTo>
                <a:cubicBezTo>
                  <a:pt x="87113" y="4170"/>
                  <a:pt x="85144" y="4537"/>
                  <a:pt x="82670" y="4537"/>
                </a:cubicBezTo>
                <a:cubicBezTo>
                  <a:pt x="79893" y="4537"/>
                  <a:pt x="76479" y="4075"/>
                  <a:pt x="73687" y="4075"/>
                </a:cubicBezTo>
                <a:cubicBezTo>
                  <a:pt x="73048" y="4075"/>
                  <a:pt x="72442" y="4099"/>
                  <a:pt x="71884" y="4159"/>
                </a:cubicBezTo>
                <a:cubicBezTo>
                  <a:pt x="71612" y="4296"/>
                  <a:pt x="71339" y="4434"/>
                  <a:pt x="71067" y="4709"/>
                </a:cubicBezTo>
                <a:cubicBezTo>
                  <a:pt x="70522" y="4571"/>
                  <a:pt x="69705" y="4434"/>
                  <a:pt x="69385" y="4151"/>
                </a:cubicBezTo>
                <a:cubicBezTo>
                  <a:pt x="69091" y="4484"/>
                  <a:pt x="68795" y="4614"/>
                  <a:pt x="68499" y="4614"/>
                </a:cubicBezTo>
                <a:cubicBezTo>
                  <a:pt x="68064" y="4614"/>
                  <a:pt x="67627" y="4336"/>
                  <a:pt x="67185" y="4014"/>
                </a:cubicBezTo>
                <a:cubicBezTo>
                  <a:pt x="65331" y="3506"/>
                  <a:pt x="64232" y="3924"/>
                  <a:pt x="63278" y="3451"/>
                </a:cubicBezTo>
                <a:cubicBezTo>
                  <a:pt x="63169" y="3495"/>
                  <a:pt x="63061" y="3514"/>
                  <a:pt x="62954" y="3514"/>
                </a:cubicBezTo>
                <a:cubicBezTo>
                  <a:pt x="62132" y="3514"/>
                  <a:pt x="61369" y="2356"/>
                  <a:pt x="60242" y="2250"/>
                </a:cubicBezTo>
                <a:cubicBezTo>
                  <a:pt x="59972" y="2363"/>
                  <a:pt x="59692" y="2408"/>
                  <a:pt x="59402" y="2408"/>
                </a:cubicBezTo>
                <a:cubicBezTo>
                  <a:pt x="58962" y="2408"/>
                  <a:pt x="58501" y="2303"/>
                  <a:pt x="58025" y="2173"/>
                </a:cubicBezTo>
                <a:cubicBezTo>
                  <a:pt x="57247" y="1961"/>
                  <a:pt x="56426" y="1683"/>
                  <a:pt x="55580" y="1683"/>
                </a:cubicBezTo>
                <a:cubicBezTo>
                  <a:pt x="55566" y="1683"/>
                  <a:pt x="55551" y="1683"/>
                  <a:pt x="55537" y="1683"/>
                </a:cubicBezTo>
                <a:cubicBezTo>
                  <a:pt x="53966" y="1702"/>
                  <a:pt x="52381" y="2336"/>
                  <a:pt x="50906" y="2611"/>
                </a:cubicBezTo>
                <a:cubicBezTo>
                  <a:pt x="48805" y="3003"/>
                  <a:pt x="41090" y="3343"/>
                  <a:pt x="41542" y="4863"/>
                </a:cubicBezTo>
                <a:cubicBezTo>
                  <a:pt x="39990" y="4503"/>
                  <a:pt x="38474" y="4134"/>
                  <a:pt x="36965" y="3766"/>
                </a:cubicBezTo>
                <a:cubicBezTo>
                  <a:pt x="35457" y="3085"/>
                  <a:pt x="33957" y="3882"/>
                  <a:pt x="32440" y="2675"/>
                </a:cubicBezTo>
                <a:cubicBezTo>
                  <a:pt x="32207" y="2726"/>
                  <a:pt x="31974" y="2748"/>
                  <a:pt x="31740" y="2748"/>
                </a:cubicBezTo>
                <a:cubicBezTo>
                  <a:pt x="30451" y="2748"/>
                  <a:pt x="29146" y="2062"/>
                  <a:pt x="27810" y="1648"/>
                </a:cubicBezTo>
                <a:cubicBezTo>
                  <a:pt x="27546" y="1563"/>
                  <a:pt x="27301" y="1533"/>
                  <a:pt x="27073" y="1533"/>
                </a:cubicBezTo>
                <a:cubicBezTo>
                  <a:pt x="26472" y="1533"/>
                  <a:pt x="25982" y="1745"/>
                  <a:pt x="25540" y="1745"/>
                </a:cubicBezTo>
                <a:cubicBezTo>
                  <a:pt x="25212" y="1745"/>
                  <a:pt x="24911" y="1628"/>
                  <a:pt x="24611" y="1222"/>
                </a:cubicBezTo>
                <a:cubicBezTo>
                  <a:pt x="24366" y="1375"/>
                  <a:pt x="24121" y="1423"/>
                  <a:pt x="23863" y="1423"/>
                </a:cubicBezTo>
                <a:cubicBezTo>
                  <a:pt x="23427" y="1423"/>
                  <a:pt x="22955" y="1285"/>
                  <a:pt x="22379" y="1285"/>
                </a:cubicBezTo>
                <a:cubicBezTo>
                  <a:pt x="22106" y="1285"/>
                  <a:pt x="21809" y="1316"/>
                  <a:pt x="21482" y="1408"/>
                </a:cubicBezTo>
                <a:cubicBezTo>
                  <a:pt x="20909" y="1860"/>
                  <a:pt x="20257" y="2553"/>
                  <a:pt x="19609" y="2553"/>
                </a:cubicBezTo>
                <a:cubicBezTo>
                  <a:pt x="19186" y="2553"/>
                  <a:pt x="18765" y="2257"/>
                  <a:pt x="18370" y="1407"/>
                </a:cubicBezTo>
                <a:cubicBezTo>
                  <a:pt x="18103" y="1688"/>
                  <a:pt x="17847" y="1800"/>
                  <a:pt x="17610" y="1800"/>
                </a:cubicBezTo>
                <a:cubicBezTo>
                  <a:pt x="16964" y="1800"/>
                  <a:pt x="16463" y="965"/>
                  <a:pt x="16257" y="468"/>
                </a:cubicBezTo>
                <a:cubicBezTo>
                  <a:pt x="16231" y="468"/>
                  <a:pt x="16204" y="468"/>
                  <a:pt x="16177" y="468"/>
                </a:cubicBezTo>
                <a:cubicBezTo>
                  <a:pt x="15120" y="468"/>
                  <a:pt x="14067" y="549"/>
                  <a:pt x="13013" y="609"/>
                </a:cubicBezTo>
                <a:cubicBezTo>
                  <a:pt x="12396" y="644"/>
                  <a:pt x="11779" y="671"/>
                  <a:pt x="11160" y="671"/>
                </a:cubicBezTo>
                <a:cubicBezTo>
                  <a:pt x="10697" y="671"/>
                  <a:pt x="10232" y="656"/>
                  <a:pt x="9767" y="616"/>
                </a:cubicBezTo>
                <a:cubicBezTo>
                  <a:pt x="8635" y="518"/>
                  <a:pt x="7380" y="1"/>
                  <a:pt x="63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txBox="1">
            <a:spLocks noGrp="1"/>
          </p:cNvSpPr>
          <p:nvPr>
            <p:ph type="title"/>
          </p:nvPr>
        </p:nvSpPr>
        <p:spPr>
          <a:xfrm>
            <a:off x="734150" y="2232775"/>
            <a:ext cx="4360200" cy="1342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9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23" name="Google Shape;423;p14"/>
          <p:cNvSpPr txBox="1">
            <a:spLocks noGrp="1"/>
          </p:cNvSpPr>
          <p:nvPr>
            <p:ph type="title" idx="2" hasCustomPrompt="1"/>
          </p:nvPr>
        </p:nvSpPr>
        <p:spPr>
          <a:xfrm>
            <a:off x="581750" y="891112"/>
            <a:ext cx="1989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solidFill>
                  <a:schemeClr val="accent4"/>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24" name="Google Shape;424;p14"/>
          <p:cNvSpPr txBox="1">
            <a:spLocks noGrp="1"/>
          </p:cNvSpPr>
          <p:nvPr>
            <p:ph type="subTitle" idx="1"/>
          </p:nvPr>
        </p:nvSpPr>
        <p:spPr>
          <a:xfrm>
            <a:off x="734150" y="3575050"/>
            <a:ext cx="4360200" cy="3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25" name="Google Shape;425;p14"/>
          <p:cNvSpPr/>
          <p:nvPr/>
        </p:nvSpPr>
        <p:spPr>
          <a:xfrm flipH="1">
            <a:off x="8232043" y="1049352"/>
            <a:ext cx="584213"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2_1">
    <p:spTree>
      <p:nvGrpSpPr>
        <p:cNvPr id="1" name="Shape 426"/>
        <p:cNvGrpSpPr/>
        <p:nvPr/>
      </p:nvGrpSpPr>
      <p:grpSpPr>
        <a:xfrm>
          <a:off x="0" y="0"/>
          <a:ext cx="0" cy="0"/>
          <a:chOff x="0" y="0"/>
          <a:chExt cx="0" cy="0"/>
        </a:xfrm>
      </p:grpSpPr>
      <p:sp>
        <p:nvSpPr>
          <p:cNvPr id="427" name="Google Shape;427;p15"/>
          <p:cNvSpPr txBox="1">
            <a:spLocks noGrp="1"/>
          </p:cNvSpPr>
          <p:nvPr>
            <p:ph type="title"/>
          </p:nvPr>
        </p:nvSpPr>
        <p:spPr>
          <a:xfrm flipH="1">
            <a:off x="4391575" y="2203200"/>
            <a:ext cx="4027800" cy="1390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0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28" name="Google Shape;428;p15"/>
          <p:cNvSpPr txBox="1">
            <a:spLocks noGrp="1"/>
          </p:cNvSpPr>
          <p:nvPr>
            <p:ph type="title" idx="2" hasCustomPrompt="1"/>
          </p:nvPr>
        </p:nvSpPr>
        <p:spPr>
          <a:xfrm flipH="1">
            <a:off x="6581875" y="891112"/>
            <a:ext cx="1989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solidFill>
                  <a:schemeClr val="accent4"/>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29" name="Google Shape;429;p15"/>
          <p:cNvSpPr txBox="1">
            <a:spLocks noGrp="1"/>
          </p:cNvSpPr>
          <p:nvPr>
            <p:ph type="subTitle" idx="1"/>
          </p:nvPr>
        </p:nvSpPr>
        <p:spPr>
          <a:xfrm flipH="1">
            <a:off x="4391575" y="3594100"/>
            <a:ext cx="4027800" cy="38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0" name="Google Shape;430;p15"/>
          <p:cNvSpPr/>
          <p:nvPr/>
        </p:nvSpPr>
        <p:spPr>
          <a:xfrm>
            <a:off x="-204725" y="4033425"/>
            <a:ext cx="9687012" cy="2652709"/>
          </a:xfrm>
          <a:custGeom>
            <a:avLst/>
            <a:gdLst/>
            <a:ahLst/>
            <a:cxnLst/>
            <a:rect l="l" t="t" r="r" b="b"/>
            <a:pathLst>
              <a:path w="154387" h="36579" extrusionOk="0">
                <a:moveTo>
                  <a:pt x="33994" y="1"/>
                </a:moveTo>
                <a:cubicBezTo>
                  <a:pt x="33879" y="1"/>
                  <a:pt x="33767" y="20"/>
                  <a:pt x="33660" y="66"/>
                </a:cubicBezTo>
                <a:cubicBezTo>
                  <a:pt x="33542" y="116"/>
                  <a:pt x="33433" y="286"/>
                  <a:pt x="33372" y="449"/>
                </a:cubicBezTo>
                <a:cubicBezTo>
                  <a:pt x="33157" y="1008"/>
                  <a:pt x="32937" y="1052"/>
                  <a:pt x="32558" y="1094"/>
                </a:cubicBezTo>
                <a:cubicBezTo>
                  <a:pt x="31913" y="1165"/>
                  <a:pt x="31384" y="1540"/>
                  <a:pt x="30796" y="1894"/>
                </a:cubicBezTo>
                <a:cubicBezTo>
                  <a:pt x="30550" y="2041"/>
                  <a:pt x="30351" y="2145"/>
                  <a:pt x="30120" y="2145"/>
                </a:cubicBezTo>
                <a:cubicBezTo>
                  <a:pt x="30009" y="2145"/>
                  <a:pt x="29890" y="2121"/>
                  <a:pt x="29754" y="2065"/>
                </a:cubicBezTo>
                <a:cubicBezTo>
                  <a:pt x="29674" y="2033"/>
                  <a:pt x="29606" y="2018"/>
                  <a:pt x="29544" y="2018"/>
                </a:cubicBezTo>
                <a:cubicBezTo>
                  <a:pt x="29375" y="2018"/>
                  <a:pt x="29255" y="2129"/>
                  <a:pt x="29068" y="2278"/>
                </a:cubicBezTo>
                <a:cubicBezTo>
                  <a:pt x="28499" y="2736"/>
                  <a:pt x="28020" y="3417"/>
                  <a:pt x="27456" y="3884"/>
                </a:cubicBezTo>
                <a:cubicBezTo>
                  <a:pt x="27105" y="4173"/>
                  <a:pt x="26723" y="4340"/>
                  <a:pt x="26329" y="4436"/>
                </a:cubicBezTo>
                <a:cubicBezTo>
                  <a:pt x="26252" y="4455"/>
                  <a:pt x="26176" y="4463"/>
                  <a:pt x="26100" y="4463"/>
                </a:cubicBezTo>
                <a:cubicBezTo>
                  <a:pt x="25716" y="4463"/>
                  <a:pt x="25340" y="4261"/>
                  <a:pt x="24950" y="4245"/>
                </a:cubicBezTo>
                <a:cubicBezTo>
                  <a:pt x="24940" y="4245"/>
                  <a:pt x="24930" y="4245"/>
                  <a:pt x="24920" y="4245"/>
                </a:cubicBezTo>
                <a:cubicBezTo>
                  <a:pt x="24336" y="4245"/>
                  <a:pt x="23912" y="4923"/>
                  <a:pt x="23320" y="4989"/>
                </a:cubicBezTo>
                <a:cubicBezTo>
                  <a:pt x="23205" y="5001"/>
                  <a:pt x="23090" y="5013"/>
                  <a:pt x="22975" y="5025"/>
                </a:cubicBezTo>
                <a:cubicBezTo>
                  <a:pt x="22782" y="5001"/>
                  <a:pt x="22584" y="4994"/>
                  <a:pt x="22390" y="4994"/>
                </a:cubicBezTo>
                <a:cubicBezTo>
                  <a:pt x="22128" y="4994"/>
                  <a:pt x="21873" y="5007"/>
                  <a:pt x="21645" y="5012"/>
                </a:cubicBezTo>
                <a:cubicBezTo>
                  <a:pt x="21306" y="5018"/>
                  <a:pt x="20974" y="5086"/>
                  <a:pt x="20652" y="5201"/>
                </a:cubicBezTo>
                <a:lnTo>
                  <a:pt x="20652" y="5201"/>
                </a:lnTo>
                <a:cubicBezTo>
                  <a:pt x="20654" y="5201"/>
                  <a:pt x="20654" y="5200"/>
                  <a:pt x="20654" y="5200"/>
                </a:cubicBezTo>
                <a:lnTo>
                  <a:pt x="20654" y="5200"/>
                </a:lnTo>
                <a:cubicBezTo>
                  <a:pt x="20653" y="5200"/>
                  <a:pt x="20472" y="5264"/>
                  <a:pt x="20439" y="5312"/>
                </a:cubicBezTo>
                <a:cubicBezTo>
                  <a:pt x="20289" y="5526"/>
                  <a:pt x="20165" y="5588"/>
                  <a:pt x="20034" y="5588"/>
                </a:cubicBezTo>
                <a:cubicBezTo>
                  <a:pt x="19884" y="5588"/>
                  <a:pt x="19727" y="5506"/>
                  <a:pt x="19516" y="5482"/>
                </a:cubicBezTo>
                <a:cubicBezTo>
                  <a:pt x="19436" y="5473"/>
                  <a:pt x="19355" y="5469"/>
                  <a:pt x="19273" y="5469"/>
                </a:cubicBezTo>
                <a:cubicBezTo>
                  <a:pt x="18749" y="5469"/>
                  <a:pt x="18189" y="5639"/>
                  <a:pt x="17692" y="5749"/>
                </a:cubicBezTo>
                <a:cubicBezTo>
                  <a:pt x="17505" y="5790"/>
                  <a:pt x="17369" y="5915"/>
                  <a:pt x="17251" y="6099"/>
                </a:cubicBezTo>
                <a:cubicBezTo>
                  <a:pt x="17203" y="6175"/>
                  <a:pt x="17173" y="6269"/>
                  <a:pt x="17143" y="6363"/>
                </a:cubicBezTo>
                <a:cubicBezTo>
                  <a:pt x="17016" y="6793"/>
                  <a:pt x="16653" y="6842"/>
                  <a:pt x="16336" y="6842"/>
                </a:cubicBezTo>
                <a:cubicBezTo>
                  <a:pt x="16300" y="6842"/>
                  <a:pt x="16265" y="6842"/>
                  <a:pt x="16231" y="6841"/>
                </a:cubicBezTo>
                <a:cubicBezTo>
                  <a:pt x="15522" y="6826"/>
                  <a:pt x="14815" y="6605"/>
                  <a:pt x="14105" y="6565"/>
                </a:cubicBezTo>
                <a:cubicBezTo>
                  <a:pt x="14072" y="6563"/>
                  <a:pt x="14039" y="6562"/>
                  <a:pt x="14007" y="6562"/>
                </a:cubicBezTo>
                <a:cubicBezTo>
                  <a:pt x="13310" y="6562"/>
                  <a:pt x="12756" y="6963"/>
                  <a:pt x="12121" y="7240"/>
                </a:cubicBezTo>
                <a:cubicBezTo>
                  <a:pt x="12032" y="7280"/>
                  <a:pt x="11944" y="7296"/>
                  <a:pt x="11858" y="7296"/>
                </a:cubicBezTo>
                <a:cubicBezTo>
                  <a:pt x="11454" y="7296"/>
                  <a:pt x="11083" y="6928"/>
                  <a:pt x="10676" y="6845"/>
                </a:cubicBezTo>
                <a:cubicBezTo>
                  <a:pt x="10659" y="6842"/>
                  <a:pt x="10642" y="6840"/>
                  <a:pt x="10625" y="6840"/>
                </a:cubicBezTo>
                <a:cubicBezTo>
                  <a:pt x="10418" y="6840"/>
                  <a:pt x="10257" y="7096"/>
                  <a:pt x="10205" y="7337"/>
                </a:cubicBezTo>
                <a:cubicBezTo>
                  <a:pt x="10076" y="7963"/>
                  <a:pt x="10122" y="8529"/>
                  <a:pt x="9802" y="9040"/>
                </a:cubicBezTo>
                <a:cubicBezTo>
                  <a:pt x="9792" y="9053"/>
                  <a:pt x="9786" y="9063"/>
                  <a:pt x="9775" y="9075"/>
                </a:cubicBezTo>
                <a:cubicBezTo>
                  <a:pt x="9504" y="9108"/>
                  <a:pt x="9232" y="9141"/>
                  <a:pt x="8961" y="9173"/>
                </a:cubicBezTo>
                <a:cubicBezTo>
                  <a:pt x="8849" y="9141"/>
                  <a:pt x="8749" y="9104"/>
                  <a:pt x="8662" y="9079"/>
                </a:cubicBezTo>
                <a:cubicBezTo>
                  <a:pt x="8379" y="8999"/>
                  <a:pt x="8069" y="8993"/>
                  <a:pt x="7782" y="8941"/>
                </a:cubicBezTo>
                <a:cubicBezTo>
                  <a:pt x="7264" y="8846"/>
                  <a:pt x="6735" y="8723"/>
                  <a:pt x="6214" y="8723"/>
                </a:cubicBezTo>
                <a:cubicBezTo>
                  <a:pt x="6093" y="8723"/>
                  <a:pt x="5972" y="8729"/>
                  <a:pt x="5852" y="8745"/>
                </a:cubicBezTo>
                <a:cubicBezTo>
                  <a:pt x="5570" y="8780"/>
                  <a:pt x="5298" y="8807"/>
                  <a:pt x="5028" y="8807"/>
                </a:cubicBezTo>
                <a:cubicBezTo>
                  <a:pt x="4614" y="8807"/>
                  <a:pt x="4204" y="8745"/>
                  <a:pt x="3768" y="8561"/>
                </a:cubicBezTo>
                <a:cubicBezTo>
                  <a:pt x="3460" y="8429"/>
                  <a:pt x="3188" y="8187"/>
                  <a:pt x="2878" y="8070"/>
                </a:cubicBezTo>
                <a:cubicBezTo>
                  <a:pt x="2750" y="8022"/>
                  <a:pt x="2618" y="8006"/>
                  <a:pt x="2486" y="8006"/>
                </a:cubicBezTo>
                <a:cubicBezTo>
                  <a:pt x="2349" y="8006"/>
                  <a:pt x="2213" y="8023"/>
                  <a:pt x="2083" y="8038"/>
                </a:cubicBezTo>
                <a:cubicBezTo>
                  <a:pt x="1862" y="8064"/>
                  <a:pt x="1655" y="8108"/>
                  <a:pt x="1442" y="8108"/>
                </a:cubicBezTo>
                <a:cubicBezTo>
                  <a:pt x="1325" y="8108"/>
                  <a:pt x="1206" y="8095"/>
                  <a:pt x="1083" y="8058"/>
                </a:cubicBezTo>
                <a:cubicBezTo>
                  <a:pt x="762" y="7967"/>
                  <a:pt x="379" y="7328"/>
                  <a:pt x="93" y="7051"/>
                </a:cubicBezTo>
                <a:cubicBezTo>
                  <a:pt x="63" y="7024"/>
                  <a:pt x="32" y="7001"/>
                  <a:pt x="1" y="6975"/>
                </a:cubicBezTo>
                <a:lnTo>
                  <a:pt x="1" y="36578"/>
                </a:lnTo>
                <a:lnTo>
                  <a:pt x="154387" y="36578"/>
                </a:lnTo>
                <a:lnTo>
                  <a:pt x="149404" y="3093"/>
                </a:lnTo>
                <a:cubicBezTo>
                  <a:pt x="149163" y="3047"/>
                  <a:pt x="148909" y="3033"/>
                  <a:pt x="148662" y="3033"/>
                </a:cubicBezTo>
                <a:cubicBezTo>
                  <a:pt x="148384" y="3033"/>
                  <a:pt x="148114" y="3050"/>
                  <a:pt x="147874" y="3055"/>
                </a:cubicBezTo>
                <a:cubicBezTo>
                  <a:pt x="147535" y="3062"/>
                  <a:pt x="147203" y="3130"/>
                  <a:pt x="146880" y="3245"/>
                </a:cubicBezTo>
                <a:cubicBezTo>
                  <a:pt x="146882" y="3244"/>
                  <a:pt x="146883" y="3244"/>
                  <a:pt x="146883" y="3244"/>
                </a:cubicBezTo>
                <a:lnTo>
                  <a:pt x="146883" y="3244"/>
                </a:lnTo>
                <a:cubicBezTo>
                  <a:pt x="146883" y="3244"/>
                  <a:pt x="146701" y="3308"/>
                  <a:pt x="146667" y="3356"/>
                </a:cubicBezTo>
                <a:cubicBezTo>
                  <a:pt x="146518" y="3570"/>
                  <a:pt x="146393" y="3631"/>
                  <a:pt x="146263" y="3631"/>
                </a:cubicBezTo>
                <a:cubicBezTo>
                  <a:pt x="146113" y="3631"/>
                  <a:pt x="145956" y="3549"/>
                  <a:pt x="145745" y="3526"/>
                </a:cubicBezTo>
                <a:cubicBezTo>
                  <a:pt x="145666" y="3517"/>
                  <a:pt x="145585" y="3513"/>
                  <a:pt x="145504" y="3513"/>
                </a:cubicBezTo>
                <a:cubicBezTo>
                  <a:pt x="144979" y="3513"/>
                  <a:pt x="144417" y="3682"/>
                  <a:pt x="143921" y="3792"/>
                </a:cubicBezTo>
                <a:cubicBezTo>
                  <a:pt x="143734" y="3834"/>
                  <a:pt x="143598" y="3959"/>
                  <a:pt x="143480" y="4143"/>
                </a:cubicBezTo>
                <a:cubicBezTo>
                  <a:pt x="143431" y="4220"/>
                  <a:pt x="143402" y="4312"/>
                  <a:pt x="143372" y="4406"/>
                </a:cubicBezTo>
                <a:cubicBezTo>
                  <a:pt x="143243" y="4840"/>
                  <a:pt x="142875" y="4886"/>
                  <a:pt x="142557" y="4886"/>
                </a:cubicBezTo>
                <a:cubicBezTo>
                  <a:pt x="142524" y="4886"/>
                  <a:pt x="142491" y="4886"/>
                  <a:pt x="142460" y="4885"/>
                </a:cubicBezTo>
                <a:cubicBezTo>
                  <a:pt x="141751" y="4870"/>
                  <a:pt x="141043" y="4649"/>
                  <a:pt x="140334" y="4609"/>
                </a:cubicBezTo>
                <a:cubicBezTo>
                  <a:pt x="140300" y="4607"/>
                  <a:pt x="140267" y="4606"/>
                  <a:pt x="140234" y="4606"/>
                </a:cubicBezTo>
                <a:cubicBezTo>
                  <a:pt x="139537" y="4606"/>
                  <a:pt x="138983" y="5008"/>
                  <a:pt x="138350" y="5285"/>
                </a:cubicBezTo>
                <a:cubicBezTo>
                  <a:pt x="138260" y="5324"/>
                  <a:pt x="138173" y="5341"/>
                  <a:pt x="138087" y="5341"/>
                </a:cubicBezTo>
                <a:cubicBezTo>
                  <a:pt x="137682" y="5341"/>
                  <a:pt x="137311" y="4972"/>
                  <a:pt x="136905" y="4889"/>
                </a:cubicBezTo>
                <a:cubicBezTo>
                  <a:pt x="136888" y="4885"/>
                  <a:pt x="136871" y="4884"/>
                  <a:pt x="136854" y="4884"/>
                </a:cubicBezTo>
                <a:cubicBezTo>
                  <a:pt x="136646" y="4884"/>
                  <a:pt x="136485" y="5140"/>
                  <a:pt x="136432" y="5382"/>
                </a:cubicBezTo>
                <a:cubicBezTo>
                  <a:pt x="136305" y="6007"/>
                  <a:pt x="136349" y="6572"/>
                  <a:pt x="136031" y="7084"/>
                </a:cubicBezTo>
                <a:cubicBezTo>
                  <a:pt x="136021" y="7098"/>
                  <a:pt x="136015" y="7107"/>
                  <a:pt x="136004" y="7119"/>
                </a:cubicBezTo>
                <a:cubicBezTo>
                  <a:pt x="135733" y="7153"/>
                  <a:pt x="135461" y="7185"/>
                  <a:pt x="135189" y="7218"/>
                </a:cubicBezTo>
                <a:cubicBezTo>
                  <a:pt x="135078" y="7185"/>
                  <a:pt x="134978" y="7147"/>
                  <a:pt x="134891" y="7124"/>
                </a:cubicBezTo>
                <a:cubicBezTo>
                  <a:pt x="134607" y="7044"/>
                  <a:pt x="134298" y="7037"/>
                  <a:pt x="134011" y="6984"/>
                </a:cubicBezTo>
                <a:cubicBezTo>
                  <a:pt x="133493" y="6891"/>
                  <a:pt x="132963" y="6767"/>
                  <a:pt x="132442" y="6767"/>
                </a:cubicBezTo>
                <a:cubicBezTo>
                  <a:pt x="132321" y="6767"/>
                  <a:pt x="132201" y="6774"/>
                  <a:pt x="132081" y="6789"/>
                </a:cubicBezTo>
                <a:cubicBezTo>
                  <a:pt x="131799" y="6824"/>
                  <a:pt x="131528" y="6850"/>
                  <a:pt x="131259" y="6850"/>
                </a:cubicBezTo>
                <a:cubicBezTo>
                  <a:pt x="130844" y="6850"/>
                  <a:pt x="130433" y="6789"/>
                  <a:pt x="129996" y="6605"/>
                </a:cubicBezTo>
                <a:cubicBezTo>
                  <a:pt x="129688" y="6473"/>
                  <a:pt x="129416" y="6231"/>
                  <a:pt x="129106" y="6114"/>
                </a:cubicBezTo>
                <a:cubicBezTo>
                  <a:pt x="128978" y="6066"/>
                  <a:pt x="128846" y="6050"/>
                  <a:pt x="128714" y="6050"/>
                </a:cubicBezTo>
                <a:cubicBezTo>
                  <a:pt x="128578" y="6050"/>
                  <a:pt x="128441" y="6067"/>
                  <a:pt x="128311" y="6082"/>
                </a:cubicBezTo>
                <a:cubicBezTo>
                  <a:pt x="128091" y="6108"/>
                  <a:pt x="127882" y="6152"/>
                  <a:pt x="127669" y="6152"/>
                </a:cubicBezTo>
                <a:cubicBezTo>
                  <a:pt x="127552" y="6152"/>
                  <a:pt x="127434" y="6139"/>
                  <a:pt x="127312" y="6103"/>
                </a:cubicBezTo>
                <a:cubicBezTo>
                  <a:pt x="126990" y="6010"/>
                  <a:pt x="126607" y="5371"/>
                  <a:pt x="126321" y="5096"/>
                </a:cubicBezTo>
                <a:cubicBezTo>
                  <a:pt x="125930" y="4717"/>
                  <a:pt x="125345" y="4548"/>
                  <a:pt x="124871" y="4548"/>
                </a:cubicBezTo>
                <a:cubicBezTo>
                  <a:pt x="124836" y="4548"/>
                  <a:pt x="124801" y="4549"/>
                  <a:pt x="124767" y="4551"/>
                </a:cubicBezTo>
                <a:cubicBezTo>
                  <a:pt x="124502" y="4566"/>
                  <a:pt x="124232" y="4577"/>
                  <a:pt x="123960" y="4577"/>
                </a:cubicBezTo>
                <a:cubicBezTo>
                  <a:pt x="123511" y="4577"/>
                  <a:pt x="123058" y="4547"/>
                  <a:pt x="122616" y="4455"/>
                </a:cubicBezTo>
                <a:cubicBezTo>
                  <a:pt x="122542" y="4439"/>
                  <a:pt x="122466" y="4433"/>
                  <a:pt x="122388" y="4433"/>
                </a:cubicBezTo>
                <a:cubicBezTo>
                  <a:pt x="122136" y="4433"/>
                  <a:pt x="121875" y="4499"/>
                  <a:pt x="121640" y="4525"/>
                </a:cubicBezTo>
                <a:cubicBezTo>
                  <a:pt x="121582" y="4531"/>
                  <a:pt x="121524" y="4534"/>
                  <a:pt x="121465" y="4534"/>
                </a:cubicBezTo>
                <a:cubicBezTo>
                  <a:pt x="121211" y="4534"/>
                  <a:pt x="120948" y="4484"/>
                  <a:pt x="120695" y="4469"/>
                </a:cubicBezTo>
                <a:cubicBezTo>
                  <a:pt x="120666" y="4467"/>
                  <a:pt x="120637" y="4466"/>
                  <a:pt x="120608" y="4466"/>
                </a:cubicBezTo>
                <a:cubicBezTo>
                  <a:pt x="120388" y="4466"/>
                  <a:pt x="120168" y="4513"/>
                  <a:pt x="119950" y="4549"/>
                </a:cubicBezTo>
                <a:cubicBezTo>
                  <a:pt x="119717" y="4587"/>
                  <a:pt x="119366" y="4711"/>
                  <a:pt x="119061" y="4711"/>
                </a:cubicBezTo>
                <a:cubicBezTo>
                  <a:pt x="118922" y="4711"/>
                  <a:pt x="118792" y="4686"/>
                  <a:pt x="118688" y="4615"/>
                </a:cubicBezTo>
                <a:cubicBezTo>
                  <a:pt x="118495" y="4484"/>
                  <a:pt x="118226" y="4074"/>
                  <a:pt x="117976" y="4074"/>
                </a:cubicBezTo>
                <a:cubicBezTo>
                  <a:pt x="117942" y="4074"/>
                  <a:pt x="117909" y="4081"/>
                  <a:pt x="117877" y="4098"/>
                </a:cubicBezTo>
                <a:cubicBezTo>
                  <a:pt x="117593" y="4239"/>
                  <a:pt x="117321" y="4775"/>
                  <a:pt x="117022" y="4775"/>
                </a:cubicBezTo>
                <a:cubicBezTo>
                  <a:pt x="116907" y="4775"/>
                  <a:pt x="116788" y="4696"/>
                  <a:pt x="116662" y="4483"/>
                </a:cubicBezTo>
                <a:cubicBezTo>
                  <a:pt x="116484" y="4179"/>
                  <a:pt x="116334" y="4058"/>
                  <a:pt x="116144" y="4058"/>
                </a:cubicBezTo>
                <a:cubicBezTo>
                  <a:pt x="116042" y="4058"/>
                  <a:pt x="115928" y="4093"/>
                  <a:pt x="115793" y="4154"/>
                </a:cubicBezTo>
                <a:cubicBezTo>
                  <a:pt x="115570" y="4254"/>
                  <a:pt x="115371" y="4423"/>
                  <a:pt x="115145" y="4531"/>
                </a:cubicBezTo>
                <a:cubicBezTo>
                  <a:pt x="115069" y="4568"/>
                  <a:pt x="115000" y="4584"/>
                  <a:pt x="114938" y="4584"/>
                </a:cubicBezTo>
                <a:cubicBezTo>
                  <a:pt x="114626" y="4584"/>
                  <a:pt x="114494" y="4160"/>
                  <a:pt x="114430" y="3726"/>
                </a:cubicBezTo>
                <a:cubicBezTo>
                  <a:pt x="114421" y="3666"/>
                  <a:pt x="114370" y="3624"/>
                  <a:pt x="114326" y="3624"/>
                </a:cubicBezTo>
                <a:cubicBezTo>
                  <a:pt x="114311" y="3624"/>
                  <a:pt x="114297" y="3629"/>
                  <a:pt x="114286" y="3639"/>
                </a:cubicBezTo>
                <a:cubicBezTo>
                  <a:pt x="113999" y="3885"/>
                  <a:pt x="113738" y="3983"/>
                  <a:pt x="113398" y="4041"/>
                </a:cubicBezTo>
                <a:cubicBezTo>
                  <a:pt x="113078" y="4095"/>
                  <a:pt x="112783" y="4307"/>
                  <a:pt x="112486" y="4435"/>
                </a:cubicBezTo>
                <a:cubicBezTo>
                  <a:pt x="112378" y="4482"/>
                  <a:pt x="112281" y="4503"/>
                  <a:pt x="112195" y="4503"/>
                </a:cubicBezTo>
                <a:cubicBezTo>
                  <a:pt x="111631" y="4503"/>
                  <a:pt x="111497" y="3598"/>
                  <a:pt x="111393" y="2904"/>
                </a:cubicBezTo>
                <a:cubicBezTo>
                  <a:pt x="111383" y="2837"/>
                  <a:pt x="111340" y="2806"/>
                  <a:pt x="111297" y="2806"/>
                </a:cubicBezTo>
                <a:cubicBezTo>
                  <a:pt x="111247" y="2806"/>
                  <a:pt x="111198" y="2849"/>
                  <a:pt x="111204" y="2927"/>
                </a:cubicBezTo>
                <a:cubicBezTo>
                  <a:pt x="111240" y="3392"/>
                  <a:pt x="110825" y="3544"/>
                  <a:pt x="110264" y="3544"/>
                </a:cubicBezTo>
                <a:cubicBezTo>
                  <a:pt x="109300" y="3544"/>
                  <a:pt x="107904" y="3094"/>
                  <a:pt x="107622" y="3008"/>
                </a:cubicBezTo>
                <a:cubicBezTo>
                  <a:pt x="107266" y="2896"/>
                  <a:pt x="106911" y="2825"/>
                  <a:pt x="106557" y="2825"/>
                </a:cubicBezTo>
                <a:cubicBezTo>
                  <a:pt x="106400" y="2825"/>
                  <a:pt x="106242" y="2839"/>
                  <a:pt x="106085" y="2869"/>
                </a:cubicBezTo>
                <a:cubicBezTo>
                  <a:pt x="105894" y="2907"/>
                  <a:pt x="105777" y="3048"/>
                  <a:pt x="105652" y="3224"/>
                </a:cubicBezTo>
                <a:cubicBezTo>
                  <a:pt x="105389" y="3604"/>
                  <a:pt x="104978" y="3550"/>
                  <a:pt x="104614" y="3677"/>
                </a:cubicBezTo>
                <a:cubicBezTo>
                  <a:pt x="104092" y="3856"/>
                  <a:pt x="103550" y="4060"/>
                  <a:pt x="103043" y="4289"/>
                </a:cubicBezTo>
                <a:cubicBezTo>
                  <a:pt x="102421" y="4567"/>
                  <a:pt x="101771" y="4630"/>
                  <a:pt x="101115" y="4738"/>
                </a:cubicBezTo>
                <a:cubicBezTo>
                  <a:pt x="100352" y="4863"/>
                  <a:pt x="99988" y="5042"/>
                  <a:pt x="100019" y="5937"/>
                </a:cubicBezTo>
                <a:lnTo>
                  <a:pt x="99852" y="6008"/>
                </a:lnTo>
                <a:cubicBezTo>
                  <a:pt x="99500" y="5782"/>
                  <a:pt x="99169" y="5611"/>
                  <a:pt x="98810" y="5611"/>
                </a:cubicBezTo>
                <a:cubicBezTo>
                  <a:pt x="98648" y="5611"/>
                  <a:pt x="98480" y="5646"/>
                  <a:pt x="98301" y="5726"/>
                </a:cubicBezTo>
                <a:cubicBezTo>
                  <a:pt x="98249" y="5750"/>
                  <a:pt x="98226" y="5806"/>
                  <a:pt x="98237" y="5881"/>
                </a:cubicBezTo>
                <a:lnTo>
                  <a:pt x="98276" y="6139"/>
                </a:lnTo>
                <a:cubicBezTo>
                  <a:pt x="98295" y="6264"/>
                  <a:pt x="98309" y="6292"/>
                  <a:pt x="98301" y="6292"/>
                </a:cubicBezTo>
                <a:cubicBezTo>
                  <a:pt x="98294" y="6292"/>
                  <a:pt x="98271" y="6271"/>
                  <a:pt x="98218" y="6271"/>
                </a:cubicBezTo>
                <a:cubicBezTo>
                  <a:pt x="98207" y="6271"/>
                  <a:pt x="98195" y="6272"/>
                  <a:pt x="98181" y="6274"/>
                </a:cubicBezTo>
                <a:cubicBezTo>
                  <a:pt x="97753" y="6344"/>
                  <a:pt x="97326" y="6398"/>
                  <a:pt x="96889" y="6405"/>
                </a:cubicBezTo>
                <a:cubicBezTo>
                  <a:pt x="96878" y="6405"/>
                  <a:pt x="96867" y="6405"/>
                  <a:pt x="96856" y="6405"/>
                </a:cubicBezTo>
                <a:cubicBezTo>
                  <a:pt x="96053" y="6405"/>
                  <a:pt x="95277" y="5983"/>
                  <a:pt x="94497" y="5689"/>
                </a:cubicBezTo>
                <a:cubicBezTo>
                  <a:pt x="94183" y="5571"/>
                  <a:pt x="93859" y="5484"/>
                  <a:pt x="93543" y="5484"/>
                </a:cubicBezTo>
                <a:cubicBezTo>
                  <a:pt x="93316" y="5484"/>
                  <a:pt x="93094" y="5529"/>
                  <a:pt x="92882" y="5638"/>
                </a:cubicBezTo>
                <a:cubicBezTo>
                  <a:pt x="92700" y="5730"/>
                  <a:pt x="92643" y="5866"/>
                  <a:pt x="92473" y="5866"/>
                </a:cubicBezTo>
                <a:cubicBezTo>
                  <a:pt x="92414" y="5866"/>
                  <a:pt x="92341" y="5850"/>
                  <a:pt x="92244" y="5809"/>
                </a:cubicBezTo>
                <a:cubicBezTo>
                  <a:pt x="92072" y="5737"/>
                  <a:pt x="92088" y="5740"/>
                  <a:pt x="91915" y="5720"/>
                </a:cubicBezTo>
                <a:cubicBezTo>
                  <a:pt x="91434" y="5666"/>
                  <a:pt x="91052" y="5329"/>
                  <a:pt x="90679" y="4920"/>
                </a:cubicBezTo>
                <a:cubicBezTo>
                  <a:pt x="90282" y="4481"/>
                  <a:pt x="89986" y="3869"/>
                  <a:pt x="89499" y="3601"/>
                </a:cubicBezTo>
                <a:cubicBezTo>
                  <a:pt x="89413" y="3553"/>
                  <a:pt x="89320" y="3534"/>
                  <a:pt x="89227" y="3534"/>
                </a:cubicBezTo>
                <a:cubicBezTo>
                  <a:pt x="89127" y="3534"/>
                  <a:pt x="89027" y="3557"/>
                  <a:pt x="88937" y="3588"/>
                </a:cubicBezTo>
                <a:cubicBezTo>
                  <a:pt x="88720" y="3664"/>
                  <a:pt x="88535" y="3777"/>
                  <a:pt x="88339" y="3868"/>
                </a:cubicBezTo>
                <a:cubicBezTo>
                  <a:pt x="87712" y="3555"/>
                  <a:pt x="87109" y="3319"/>
                  <a:pt x="86519" y="3155"/>
                </a:cubicBezTo>
                <a:cubicBezTo>
                  <a:pt x="86336" y="2930"/>
                  <a:pt x="86158" y="2690"/>
                  <a:pt x="85980" y="2476"/>
                </a:cubicBezTo>
                <a:cubicBezTo>
                  <a:pt x="85561" y="1970"/>
                  <a:pt x="85098" y="1778"/>
                  <a:pt x="84570" y="1629"/>
                </a:cubicBezTo>
                <a:cubicBezTo>
                  <a:pt x="84290" y="1550"/>
                  <a:pt x="83985" y="1475"/>
                  <a:pt x="83692" y="1475"/>
                </a:cubicBezTo>
                <a:cubicBezTo>
                  <a:pt x="83519" y="1475"/>
                  <a:pt x="83351" y="1501"/>
                  <a:pt x="83194" y="1567"/>
                </a:cubicBezTo>
                <a:cubicBezTo>
                  <a:pt x="83062" y="1624"/>
                  <a:pt x="82940" y="1789"/>
                  <a:pt x="82870" y="1942"/>
                </a:cubicBezTo>
                <a:cubicBezTo>
                  <a:pt x="82637" y="2472"/>
                  <a:pt x="82386" y="2533"/>
                  <a:pt x="81954" y="2604"/>
                </a:cubicBezTo>
                <a:cubicBezTo>
                  <a:pt x="81218" y="2724"/>
                  <a:pt x="80625" y="3112"/>
                  <a:pt x="79958" y="3486"/>
                </a:cubicBezTo>
                <a:cubicBezTo>
                  <a:pt x="79652" y="3658"/>
                  <a:pt x="79410" y="3778"/>
                  <a:pt x="79108" y="3778"/>
                </a:cubicBezTo>
                <a:cubicBezTo>
                  <a:pt x="79004" y="3778"/>
                  <a:pt x="78893" y="3764"/>
                  <a:pt x="78771" y="3733"/>
                </a:cubicBezTo>
                <a:cubicBezTo>
                  <a:pt x="78697" y="3714"/>
                  <a:pt x="78633" y="3706"/>
                  <a:pt x="78575" y="3706"/>
                </a:cubicBezTo>
                <a:cubicBezTo>
                  <a:pt x="78358" y="3706"/>
                  <a:pt x="78218" y="3823"/>
                  <a:pt x="77991" y="3987"/>
                </a:cubicBezTo>
                <a:cubicBezTo>
                  <a:pt x="77350" y="4455"/>
                  <a:pt x="76817" y="5118"/>
                  <a:pt x="76182" y="5594"/>
                </a:cubicBezTo>
                <a:cubicBezTo>
                  <a:pt x="75790" y="5889"/>
                  <a:pt x="75356" y="6075"/>
                  <a:pt x="74908" y="6197"/>
                </a:cubicBezTo>
                <a:cubicBezTo>
                  <a:pt x="74777" y="6232"/>
                  <a:pt x="74647" y="6245"/>
                  <a:pt x="74517" y="6245"/>
                </a:cubicBezTo>
                <a:cubicBezTo>
                  <a:pt x="74147" y="6245"/>
                  <a:pt x="73782" y="6139"/>
                  <a:pt x="73408" y="6139"/>
                </a:cubicBezTo>
                <a:cubicBezTo>
                  <a:pt x="73382" y="6139"/>
                  <a:pt x="73356" y="6139"/>
                  <a:pt x="73329" y="6140"/>
                </a:cubicBezTo>
                <a:cubicBezTo>
                  <a:pt x="72642" y="6171"/>
                  <a:pt x="72166" y="6848"/>
                  <a:pt x="71481" y="6961"/>
                </a:cubicBezTo>
                <a:cubicBezTo>
                  <a:pt x="71264" y="6996"/>
                  <a:pt x="71047" y="7031"/>
                  <a:pt x="70831" y="7068"/>
                </a:cubicBezTo>
                <a:cubicBezTo>
                  <a:pt x="70533" y="6867"/>
                  <a:pt x="70202" y="6765"/>
                  <a:pt x="69927" y="6758"/>
                </a:cubicBezTo>
                <a:cubicBezTo>
                  <a:pt x="69308" y="6744"/>
                  <a:pt x="68667" y="6695"/>
                  <a:pt x="68049" y="6475"/>
                </a:cubicBezTo>
                <a:cubicBezTo>
                  <a:pt x="67948" y="6439"/>
                  <a:pt x="67844" y="6428"/>
                  <a:pt x="67738" y="6428"/>
                </a:cubicBezTo>
                <a:cubicBezTo>
                  <a:pt x="67553" y="6428"/>
                  <a:pt x="67365" y="6464"/>
                  <a:pt x="67194" y="6471"/>
                </a:cubicBezTo>
                <a:cubicBezTo>
                  <a:pt x="67180" y="6471"/>
                  <a:pt x="67165" y="6472"/>
                  <a:pt x="67151" y="6472"/>
                </a:cubicBezTo>
                <a:cubicBezTo>
                  <a:pt x="66895" y="6472"/>
                  <a:pt x="66626" y="6375"/>
                  <a:pt x="66368" y="6332"/>
                </a:cubicBezTo>
                <a:cubicBezTo>
                  <a:pt x="66304" y="6321"/>
                  <a:pt x="66239" y="6316"/>
                  <a:pt x="66175" y="6316"/>
                </a:cubicBezTo>
                <a:cubicBezTo>
                  <a:pt x="66022" y="6316"/>
                  <a:pt x="65869" y="6341"/>
                  <a:pt x="65718" y="6357"/>
                </a:cubicBezTo>
                <a:cubicBezTo>
                  <a:pt x="65533" y="6378"/>
                  <a:pt x="65267" y="6465"/>
                  <a:pt x="65021" y="6465"/>
                </a:cubicBezTo>
                <a:cubicBezTo>
                  <a:pt x="64868" y="6465"/>
                  <a:pt x="64723" y="6431"/>
                  <a:pt x="64611" y="6325"/>
                </a:cubicBezTo>
                <a:cubicBezTo>
                  <a:pt x="64442" y="6163"/>
                  <a:pt x="64208" y="5675"/>
                  <a:pt x="63985" y="5675"/>
                </a:cubicBezTo>
                <a:cubicBezTo>
                  <a:pt x="63960" y="5675"/>
                  <a:pt x="63936" y="5681"/>
                  <a:pt x="63912" y="5694"/>
                </a:cubicBezTo>
                <a:cubicBezTo>
                  <a:pt x="63667" y="5821"/>
                  <a:pt x="63423" y="6365"/>
                  <a:pt x="63168" y="6365"/>
                </a:cubicBezTo>
                <a:cubicBezTo>
                  <a:pt x="63062" y="6365"/>
                  <a:pt x="62954" y="6271"/>
                  <a:pt x="62844" y="6014"/>
                </a:cubicBezTo>
                <a:cubicBezTo>
                  <a:pt x="62686" y="5647"/>
                  <a:pt x="62550" y="5506"/>
                  <a:pt x="62369" y="5506"/>
                </a:cubicBezTo>
                <a:cubicBezTo>
                  <a:pt x="62288" y="5506"/>
                  <a:pt x="62198" y="5534"/>
                  <a:pt x="62093" y="5583"/>
                </a:cubicBezTo>
                <a:cubicBezTo>
                  <a:pt x="61895" y="5674"/>
                  <a:pt x="61717" y="5843"/>
                  <a:pt x="61521" y="5940"/>
                </a:cubicBezTo>
                <a:cubicBezTo>
                  <a:pt x="61462" y="5969"/>
                  <a:pt x="61409" y="5982"/>
                  <a:pt x="61361" y="5982"/>
                </a:cubicBezTo>
                <a:cubicBezTo>
                  <a:pt x="61071" y="5982"/>
                  <a:pt x="60959" y="5494"/>
                  <a:pt x="60908" y="5002"/>
                </a:cubicBezTo>
                <a:cubicBezTo>
                  <a:pt x="60901" y="4932"/>
                  <a:pt x="60856" y="4882"/>
                  <a:pt x="60816" y="4882"/>
                </a:cubicBezTo>
                <a:cubicBezTo>
                  <a:pt x="60805" y="4882"/>
                  <a:pt x="60794" y="4886"/>
                  <a:pt x="60785" y="4895"/>
                </a:cubicBezTo>
                <a:cubicBezTo>
                  <a:pt x="60531" y="5140"/>
                  <a:pt x="60297" y="5225"/>
                  <a:pt x="60002" y="5261"/>
                </a:cubicBezTo>
                <a:cubicBezTo>
                  <a:pt x="59723" y="5293"/>
                  <a:pt x="59459" y="5499"/>
                  <a:pt x="59196" y="5616"/>
                </a:cubicBezTo>
                <a:cubicBezTo>
                  <a:pt x="59116" y="5651"/>
                  <a:pt x="59043" y="5668"/>
                  <a:pt x="58977" y="5668"/>
                </a:cubicBezTo>
                <a:cubicBezTo>
                  <a:pt x="58454" y="5668"/>
                  <a:pt x="58351" y="4638"/>
                  <a:pt x="58271" y="3854"/>
                </a:cubicBezTo>
                <a:cubicBezTo>
                  <a:pt x="58264" y="3776"/>
                  <a:pt x="58223" y="3738"/>
                  <a:pt x="58184" y="3738"/>
                </a:cubicBezTo>
                <a:cubicBezTo>
                  <a:pt x="58143" y="3738"/>
                  <a:pt x="58103" y="3781"/>
                  <a:pt x="58106" y="3863"/>
                </a:cubicBezTo>
                <a:cubicBezTo>
                  <a:pt x="58125" y="4312"/>
                  <a:pt x="57845" y="4469"/>
                  <a:pt x="57444" y="4469"/>
                </a:cubicBezTo>
                <a:cubicBezTo>
                  <a:pt x="56605" y="4469"/>
                  <a:pt x="55237" y="3782"/>
                  <a:pt x="54976" y="3654"/>
                </a:cubicBezTo>
                <a:cubicBezTo>
                  <a:pt x="54611" y="3476"/>
                  <a:pt x="54246" y="3361"/>
                  <a:pt x="53880" y="3361"/>
                </a:cubicBezTo>
                <a:cubicBezTo>
                  <a:pt x="53798" y="3361"/>
                  <a:pt x="53717" y="3367"/>
                  <a:pt x="53635" y="3379"/>
                </a:cubicBezTo>
                <a:cubicBezTo>
                  <a:pt x="53468" y="3403"/>
                  <a:pt x="53362" y="3547"/>
                  <a:pt x="53252" y="3730"/>
                </a:cubicBezTo>
                <a:cubicBezTo>
                  <a:pt x="53013" y="4121"/>
                  <a:pt x="52653" y="4031"/>
                  <a:pt x="52334" y="4136"/>
                </a:cubicBezTo>
                <a:cubicBezTo>
                  <a:pt x="51874" y="4291"/>
                  <a:pt x="51399" y="4468"/>
                  <a:pt x="50948" y="4676"/>
                </a:cubicBezTo>
                <a:cubicBezTo>
                  <a:pt x="50403" y="4929"/>
                  <a:pt x="49832" y="4944"/>
                  <a:pt x="49258" y="5006"/>
                </a:cubicBezTo>
                <a:cubicBezTo>
                  <a:pt x="48589" y="5081"/>
                  <a:pt x="48265" y="5247"/>
                  <a:pt x="48276" y="6226"/>
                </a:cubicBezTo>
                <a:cubicBezTo>
                  <a:pt x="48226" y="6246"/>
                  <a:pt x="48177" y="6268"/>
                  <a:pt x="48128" y="6289"/>
                </a:cubicBezTo>
                <a:cubicBezTo>
                  <a:pt x="47801" y="5993"/>
                  <a:pt x="47495" y="5768"/>
                  <a:pt x="47152" y="5768"/>
                </a:cubicBezTo>
                <a:cubicBezTo>
                  <a:pt x="47033" y="5768"/>
                  <a:pt x="46909" y="5795"/>
                  <a:pt x="46779" y="5856"/>
                </a:cubicBezTo>
                <a:cubicBezTo>
                  <a:pt x="46732" y="5877"/>
                  <a:pt x="46711" y="5937"/>
                  <a:pt x="46719" y="6019"/>
                </a:cubicBezTo>
                <a:lnTo>
                  <a:pt x="46749" y="6303"/>
                </a:lnTo>
                <a:cubicBezTo>
                  <a:pt x="46762" y="6439"/>
                  <a:pt x="46774" y="6473"/>
                  <a:pt x="46767" y="6473"/>
                </a:cubicBezTo>
                <a:cubicBezTo>
                  <a:pt x="46760" y="6473"/>
                  <a:pt x="46736" y="6442"/>
                  <a:pt x="46680" y="6442"/>
                </a:cubicBezTo>
                <a:cubicBezTo>
                  <a:pt x="46674" y="6442"/>
                  <a:pt x="46668" y="6442"/>
                  <a:pt x="46661" y="6443"/>
                </a:cubicBezTo>
                <a:cubicBezTo>
                  <a:pt x="46402" y="6471"/>
                  <a:pt x="46143" y="6492"/>
                  <a:pt x="45882" y="6492"/>
                </a:cubicBezTo>
                <a:cubicBezTo>
                  <a:pt x="45766" y="6492"/>
                  <a:pt x="45650" y="6488"/>
                  <a:pt x="45533" y="6478"/>
                </a:cubicBezTo>
                <a:cubicBezTo>
                  <a:pt x="44818" y="6424"/>
                  <a:pt x="44140" y="5891"/>
                  <a:pt x="43454" y="5499"/>
                </a:cubicBezTo>
                <a:cubicBezTo>
                  <a:pt x="43146" y="5324"/>
                  <a:pt x="42827" y="5192"/>
                  <a:pt x="42516" y="5192"/>
                </a:cubicBezTo>
                <a:cubicBezTo>
                  <a:pt x="42356" y="5192"/>
                  <a:pt x="42198" y="5227"/>
                  <a:pt x="42044" y="5310"/>
                </a:cubicBezTo>
                <a:cubicBezTo>
                  <a:pt x="41890" y="5392"/>
                  <a:pt x="41836" y="5526"/>
                  <a:pt x="41703" y="5526"/>
                </a:cubicBezTo>
                <a:cubicBezTo>
                  <a:pt x="41648" y="5526"/>
                  <a:pt x="41580" y="5503"/>
                  <a:pt x="41485" y="5444"/>
                </a:cubicBezTo>
                <a:cubicBezTo>
                  <a:pt x="41335" y="5351"/>
                  <a:pt x="41350" y="5357"/>
                  <a:pt x="41199" y="5320"/>
                </a:cubicBezTo>
                <a:cubicBezTo>
                  <a:pt x="40779" y="5221"/>
                  <a:pt x="40454" y="4822"/>
                  <a:pt x="40136" y="4344"/>
                </a:cubicBezTo>
                <a:cubicBezTo>
                  <a:pt x="39795" y="3831"/>
                  <a:pt x="39550" y="3139"/>
                  <a:pt x="39132" y="2806"/>
                </a:cubicBezTo>
                <a:cubicBezTo>
                  <a:pt x="39043" y="2735"/>
                  <a:pt x="38945" y="2709"/>
                  <a:pt x="38848" y="2709"/>
                </a:cubicBezTo>
                <a:cubicBezTo>
                  <a:pt x="38775" y="2709"/>
                  <a:pt x="38703" y="2724"/>
                  <a:pt x="38636" y="2746"/>
                </a:cubicBezTo>
                <a:cubicBezTo>
                  <a:pt x="38446" y="2811"/>
                  <a:pt x="38283" y="2920"/>
                  <a:pt x="38108" y="3002"/>
                </a:cubicBezTo>
                <a:cubicBezTo>
                  <a:pt x="37569" y="2609"/>
                  <a:pt x="37045" y="2302"/>
                  <a:pt x="36536" y="2073"/>
                </a:cubicBezTo>
                <a:cubicBezTo>
                  <a:pt x="36380" y="1812"/>
                  <a:pt x="36230" y="1536"/>
                  <a:pt x="36077" y="1286"/>
                </a:cubicBezTo>
                <a:cubicBezTo>
                  <a:pt x="35719" y="701"/>
                  <a:pt x="35319" y="453"/>
                  <a:pt x="34861" y="247"/>
                </a:cubicBezTo>
                <a:cubicBezTo>
                  <a:pt x="34585" y="121"/>
                  <a:pt x="34282" y="1"/>
                  <a:pt x="339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243037" y="4468051"/>
            <a:ext cx="9610867" cy="1113510"/>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242937" y="4644770"/>
            <a:ext cx="9610777" cy="860665"/>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420225" y="7085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65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Krona One"/>
              <a:buNone/>
              <a:defRPr sz="3000">
                <a:solidFill>
                  <a:schemeClr val="dk1"/>
                </a:solidFill>
                <a:latin typeface="Krona One"/>
                <a:ea typeface="Krona One"/>
                <a:cs typeface="Krona One"/>
                <a:sym typeface="Krona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233790"/>
            <a:ext cx="7713900" cy="3374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00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0" r:id="rId8"/>
    <p:sldLayoutId id="2147483661" r:id="rId9"/>
    <p:sldLayoutId id="2147483662" r:id="rId10"/>
    <p:sldLayoutId id="2147483663" r:id="rId11"/>
    <p:sldLayoutId id="2147483666" r:id="rId12"/>
    <p:sldLayoutId id="2147483668" r:id="rId13"/>
    <p:sldLayoutId id="2147483669" r:id="rId14"/>
    <p:sldLayoutId id="2147483673" r:id="rId15"/>
    <p:sldLayoutId id="2147483679" r:id="rId16"/>
    <p:sldLayoutId id="2147483680" r:id="rId17"/>
    <p:sldLayoutId id="2147483681" r:id="rId18"/>
    <p:sldLayoutId id="2147483682"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sepakat.bappenas.go.id/wiki/Kelompok_Usia"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mehmettahiraslan/customer-shopping-dataset"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hyperlink" Target="https://lookerstudio.google.com/s/sc9f69chkRo"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0"/>
          <p:cNvSpPr/>
          <p:nvPr/>
        </p:nvSpPr>
        <p:spPr>
          <a:xfrm>
            <a:off x="429750" y="176577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854000" y="2100275"/>
            <a:ext cx="1257425"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flipH="1">
            <a:off x="7787625" y="23182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7152550" y="267827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txBox="1">
            <a:spLocks noGrp="1"/>
          </p:cNvSpPr>
          <p:nvPr>
            <p:ph type="ctrTitle"/>
          </p:nvPr>
        </p:nvSpPr>
        <p:spPr>
          <a:xfrm>
            <a:off x="185531" y="458800"/>
            <a:ext cx="8766312" cy="13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dk1"/>
                </a:solidFill>
              </a:rPr>
              <a:t>SELAMAT DATANG DI ISTANBUL</a:t>
            </a:r>
            <a:r>
              <a:rPr lang="en" sz="3200" dirty="0">
                <a:solidFill>
                  <a:schemeClr val="dk2"/>
                </a:solidFill>
              </a:rPr>
              <a:t> </a:t>
            </a:r>
            <a:br>
              <a:rPr lang="en" sz="3500" dirty="0">
                <a:solidFill>
                  <a:schemeClr val="dk2"/>
                </a:solidFill>
              </a:rPr>
            </a:br>
            <a:r>
              <a:rPr lang="en" sz="2400" dirty="0">
                <a:solidFill>
                  <a:schemeClr val="dk2"/>
                </a:solidFill>
              </a:rPr>
              <a:t>DATA PENJUALAN RITEL</a:t>
            </a:r>
            <a:endParaRPr sz="2400" dirty="0">
              <a:solidFill>
                <a:schemeClr val="dk1"/>
              </a:solidFill>
            </a:endParaRPr>
          </a:p>
        </p:txBody>
      </p:sp>
      <p:sp>
        <p:nvSpPr>
          <p:cNvPr id="653" name="Google Shape;653;p40"/>
          <p:cNvSpPr txBox="1">
            <a:spLocks noGrp="1"/>
          </p:cNvSpPr>
          <p:nvPr>
            <p:ph type="subTitle" idx="1"/>
          </p:nvPr>
        </p:nvSpPr>
        <p:spPr>
          <a:xfrm>
            <a:off x="1130387" y="1744857"/>
            <a:ext cx="68766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14 April 2023</a:t>
            </a:r>
            <a:endParaRPr dirty="0"/>
          </a:p>
        </p:txBody>
      </p:sp>
      <p:sp>
        <p:nvSpPr>
          <p:cNvPr id="43" name="Google Shape;1840;p73">
            <a:extLst>
              <a:ext uri="{FF2B5EF4-FFF2-40B4-BE49-F238E27FC236}">
                <a16:creationId xmlns:a16="http://schemas.microsoft.com/office/drawing/2014/main" id="{0FFB2425-F6D4-483E-82AD-A2B0EAA29ED8}"/>
              </a:ext>
            </a:extLst>
          </p:cNvPr>
          <p:cNvSpPr txBox="1">
            <a:spLocks/>
          </p:cNvSpPr>
          <p:nvPr/>
        </p:nvSpPr>
        <p:spPr>
          <a:xfrm>
            <a:off x="210412" y="4475794"/>
            <a:ext cx="2544600" cy="32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a:pPr marL="0" indent="0"/>
            <a:r>
              <a:rPr lang="en-ID" dirty="0">
                <a:solidFill>
                  <a:schemeClr val="bg1"/>
                </a:solidFill>
                <a:latin typeface="Kaufmann BT" panose="03080502030307080303" pitchFamily="66" charset="0"/>
              </a:rPr>
              <a:t>Sonia </a:t>
            </a:r>
            <a:r>
              <a:rPr lang="en-ID" dirty="0" err="1">
                <a:solidFill>
                  <a:schemeClr val="bg1"/>
                </a:solidFill>
                <a:latin typeface="Kaufmann BT" panose="03080502030307080303" pitchFamily="66" charset="0"/>
              </a:rPr>
              <a:t>Epifany</a:t>
            </a:r>
            <a:r>
              <a:rPr lang="en-ID" dirty="0">
                <a:solidFill>
                  <a:schemeClr val="bg1"/>
                </a:solidFill>
                <a:latin typeface="Kaufmann BT" panose="03080502030307080303" pitchFamily="66" charset="0"/>
              </a:rPr>
              <a:t> </a:t>
            </a:r>
            <a:r>
              <a:rPr lang="en-ID" dirty="0" err="1">
                <a:solidFill>
                  <a:schemeClr val="bg1"/>
                </a:solidFill>
                <a:latin typeface="Kaufmann BT" panose="03080502030307080303" pitchFamily="66" charset="0"/>
              </a:rPr>
              <a:t>Sandah</a:t>
            </a:r>
            <a:endParaRPr lang="en-ID" dirty="0">
              <a:solidFill>
                <a:schemeClr val="bg1"/>
              </a:solidFill>
              <a:latin typeface="Kaufmann BT" panose="03080502030307080303" pitchFamily="66" charset="0"/>
            </a:endParaRPr>
          </a:p>
        </p:txBody>
      </p:sp>
      <p:sp>
        <p:nvSpPr>
          <p:cNvPr id="44" name="Google Shape;1840;p73">
            <a:extLst>
              <a:ext uri="{FF2B5EF4-FFF2-40B4-BE49-F238E27FC236}">
                <a16:creationId xmlns:a16="http://schemas.microsoft.com/office/drawing/2014/main" id="{B3445B49-B86D-4394-B706-B33D9C4B901C}"/>
              </a:ext>
            </a:extLst>
          </p:cNvPr>
          <p:cNvSpPr txBox="1">
            <a:spLocks/>
          </p:cNvSpPr>
          <p:nvPr/>
        </p:nvSpPr>
        <p:spPr>
          <a:xfrm>
            <a:off x="3296387" y="4475794"/>
            <a:ext cx="2544600" cy="32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a:pPr marL="0" indent="0"/>
            <a:r>
              <a:rPr lang="en-ID" dirty="0">
                <a:solidFill>
                  <a:schemeClr val="bg1"/>
                </a:solidFill>
                <a:latin typeface="Kaufmann BT" panose="03080502030307080303" pitchFamily="66" charset="0"/>
              </a:rPr>
              <a:t>Sugih Gumilar</a:t>
            </a:r>
          </a:p>
        </p:txBody>
      </p:sp>
      <p:sp>
        <p:nvSpPr>
          <p:cNvPr id="45" name="Google Shape;1840;p73">
            <a:extLst>
              <a:ext uri="{FF2B5EF4-FFF2-40B4-BE49-F238E27FC236}">
                <a16:creationId xmlns:a16="http://schemas.microsoft.com/office/drawing/2014/main" id="{C10EC5CA-C522-4204-AE3D-F0BC116DF92E}"/>
              </a:ext>
            </a:extLst>
          </p:cNvPr>
          <p:cNvSpPr txBox="1">
            <a:spLocks/>
          </p:cNvSpPr>
          <p:nvPr/>
        </p:nvSpPr>
        <p:spPr>
          <a:xfrm>
            <a:off x="6352084" y="4475794"/>
            <a:ext cx="2544600" cy="32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a:pPr marL="0" indent="0"/>
            <a:r>
              <a:rPr lang="en-ID" dirty="0" err="1">
                <a:solidFill>
                  <a:schemeClr val="bg1"/>
                </a:solidFill>
                <a:latin typeface="Kaufmann BT" panose="03080502030307080303" pitchFamily="66" charset="0"/>
              </a:rPr>
              <a:t>Yoza</a:t>
            </a:r>
            <a:r>
              <a:rPr lang="en-ID" dirty="0">
                <a:solidFill>
                  <a:schemeClr val="bg1"/>
                </a:solidFill>
                <a:latin typeface="Kaufmann BT" panose="03080502030307080303" pitchFamily="66" charset="0"/>
              </a:rPr>
              <a:t> </a:t>
            </a:r>
            <a:r>
              <a:rPr lang="en-ID" dirty="0" err="1">
                <a:solidFill>
                  <a:schemeClr val="bg1"/>
                </a:solidFill>
                <a:latin typeface="Kaufmann BT" panose="03080502030307080303" pitchFamily="66" charset="0"/>
              </a:rPr>
              <a:t>Saputra</a:t>
            </a:r>
            <a:r>
              <a:rPr lang="en-ID" dirty="0">
                <a:solidFill>
                  <a:schemeClr val="bg1"/>
                </a:solidFill>
                <a:latin typeface="Kaufmann BT" panose="03080502030307080303" pitchFamily="66" charset="0"/>
              </a:rPr>
              <a:t> Utama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6"/>
          <p:cNvSpPr txBox="1">
            <a:spLocks noGrp="1"/>
          </p:cNvSpPr>
          <p:nvPr>
            <p:ph type="title"/>
          </p:nvPr>
        </p:nvSpPr>
        <p:spPr>
          <a:xfrm>
            <a:off x="724950" y="219336"/>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ID" dirty="0"/>
              <a:t>STEP DATA CLEANING</a:t>
            </a:r>
            <a:br>
              <a:rPr lang="en-ID" dirty="0"/>
            </a:br>
            <a:r>
              <a:rPr lang="en-ID" dirty="0"/>
              <a:t>&amp;</a:t>
            </a:r>
            <a:br>
              <a:rPr lang="en-ID" dirty="0"/>
            </a:br>
            <a:r>
              <a:rPr lang="en-ID" dirty="0"/>
              <a:t>PREPROCESSING</a:t>
            </a:r>
            <a:endParaRPr dirty="0"/>
          </a:p>
        </p:txBody>
      </p:sp>
      <p:sp>
        <p:nvSpPr>
          <p:cNvPr id="910" name="Google Shape;910;p46"/>
          <p:cNvSpPr/>
          <p:nvPr/>
        </p:nvSpPr>
        <p:spPr>
          <a:xfrm>
            <a:off x="7810760" y="611200"/>
            <a:ext cx="1004097"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6"/>
          <p:cNvSpPr/>
          <p:nvPr/>
        </p:nvSpPr>
        <p:spPr>
          <a:xfrm>
            <a:off x="619075" y="735975"/>
            <a:ext cx="951242" cy="90498"/>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6"/>
          <p:cNvSpPr/>
          <p:nvPr/>
        </p:nvSpPr>
        <p:spPr>
          <a:xfrm>
            <a:off x="7005900"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4</a:t>
            </a:r>
            <a:endParaRPr dirty="0"/>
          </a:p>
        </p:txBody>
      </p:sp>
      <p:sp>
        <p:nvSpPr>
          <p:cNvPr id="913" name="Google Shape;913;p46"/>
          <p:cNvSpPr/>
          <p:nvPr/>
        </p:nvSpPr>
        <p:spPr>
          <a:xfrm>
            <a:off x="1185835"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ID" sz="1500" dirty="0">
                <a:solidFill>
                  <a:schemeClr val="accent4"/>
                </a:solidFill>
                <a:latin typeface="Krona One"/>
                <a:ea typeface="Krona One"/>
                <a:cs typeface="Krona One"/>
                <a:sym typeface="Krona One"/>
              </a:rPr>
              <a:t>1</a:t>
            </a:r>
            <a:endParaRPr sz="1500" dirty="0">
              <a:solidFill>
                <a:schemeClr val="accent4"/>
              </a:solidFill>
              <a:latin typeface="Krona One"/>
              <a:ea typeface="Krona One"/>
              <a:cs typeface="Krona One"/>
              <a:sym typeface="Krona One"/>
            </a:endParaRPr>
          </a:p>
        </p:txBody>
      </p:sp>
      <p:sp>
        <p:nvSpPr>
          <p:cNvPr id="914" name="Google Shape;914;p46"/>
          <p:cNvSpPr/>
          <p:nvPr/>
        </p:nvSpPr>
        <p:spPr>
          <a:xfrm>
            <a:off x="3125509"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2</a:t>
            </a:r>
            <a:endParaRPr dirty="0"/>
          </a:p>
        </p:txBody>
      </p:sp>
      <p:sp>
        <p:nvSpPr>
          <p:cNvPr id="915" name="Google Shape;915;p46"/>
          <p:cNvSpPr/>
          <p:nvPr/>
        </p:nvSpPr>
        <p:spPr>
          <a:xfrm>
            <a:off x="5065183"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3</a:t>
            </a:r>
            <a:endParaRPr dirty="0"/>
          </a:p>
        </p:txBody>
      </p:sp>
      <p:sp>
        <p:nvSpPr>
          <p:cNvPr id="916" name="Google Shape;916;p46"/>
          <p:cNvSpPr txBox="1"/>
          <p:nvPr/>
        </p:nvSpPr>
        <p:spPr>
          <a:xfrm>
            <a:off x="715135"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a:solidFill>
                  <a:schemeClr val="dk1"/>
                </a:solidFill>
                <a:latin typeface="Krona One"/>
                <a:ea typeface="Krona One"/>
                <a:cs typeface="Krona One"/>
                <a:sym typeface="Krona One"/>
              </a:rPr>
              <a:t>Cek Missing Value</a:t>
            </a:r>
          </a:p>
        </p:txBody>
      </p:sp>
      <p:sp>
        <p:nvSpPr>
          <p:cNvPr id="917" name="Google Shape;917;p46"/>
          <p:cNvSpPr txBox="1"/>
          <p:nvPr/>
        </p:nvSpPr>
        <p:spPr>
          <a:xfrm>
            <a:off x="715135" y="3377669"/>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Tidak ada data yang kosong</a:t>
            </a:r>
            <a:endParaRPr dirty="0">
              <a:solidFill>
                <a:schemeClr val="dk2"/>
              </a:solidFill>
              <a:latin typeface="Roboto"/>
              <a:ea typeface="Roboto"/>
              <a:cs typeface="Roboto"/>
              <a:sym typeface="Roboto"/>
            </a:endParaRPr>
          </a:p>
        </p:txBody>
      </p:sp>
      <p:sp>
        <p:nvSpPr>
          <p:cNvPr id="918" name="Google Shape;918;p46"/>
          <p:cNvSpPr txBox="1"/>
          <p:nvPr/>
        </p:nvSpPr>
        <p:spPr>
          <a:xfrm>
            <a:off x="2654816"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a:solidFill>
                  <a:schemeClr val="dk1"/>
                </a:solidFill>
                <a:latin typeface="Krona One"/>
                <a:ea typeface="Krona One"/>
                <a:cs typeface="Krona One"/>
                <a:sym typeface="Krona One"/>
              </a:rPr>
              <a:t>Cek Data </a:t>
            </a:r>
            <a:r>
              <a:rPr lang="en-ID" sz="1500" b="1" dirty="0" err="1">
                <a:solidFill>
                  <a:schemeClr val="dk1"/>
                </a:solidFill>
                <a:latin typeface="Krona One"/>
                <a:ea typeface="Krona One"/>
                <a:cs typeface="Krona One"/>
                <a:sym typeface="Krona One"/>
              </a:rPr>
              <a:t>Duplikat</a:t>
            </a:r>
            <a:endParaRPr lang="en-ID" sz="1500" b="1" dirty="0">
              <a:solidFill>
                <a:schemeClr val="dk1"/>
              </a:solidFill>
              <a:latin typeface="Krona One"/>
              <a:ea typeface="Krona One"/>
              <a:cs typeface="Krona One"/>
              <a:sym typeface="Krona One"/>
            </a:endParaRPr>
          </a:p>
        </p:txBody>
      </p:sp>
      <p:sp>
        <p:nvSpPr>
          <p:cNvPr id="919" name="Google Shape;919;p46"/>
          <p:cNvSpPr txBox="1"/>
          <p:nvPr/>
        </p:nvSpPr>
        <p:spPr>
          <a:xfrm>
            <a:off x="2654802" y="3357791"/>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Tidak ada data yang duplikat</a:t>
            </a:r>
            <a:endParaRPr dirty="0">
              <a:solidFill>
                <a:schemeClr val="dk2"/>
              </a:solidFill>
              <a:latin typeface="Roboto"/>
              <a:ea typeface="Roboto"/>
              <a:cs typeface="Roboto"/>
              <a:sym typeface="Roboto"/>
            </a:endParaRPr>
          </a:p>
        </p:txBody>
      </p:sp>
      <p:sp>
        <p:nvSpPr>
          <p:cNvPr id="920" name="Google Shape;920;p46"/>
          <p:cNvSpPr txBox="1"/>
          <p:nvPr/>
        </p:nvSpPr>
        <p:spPr>
          <a:xfrm>
            <a:off x="4594483"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err="1">
                <a:solidFill>
                  <a:schemeClr val="dk1"/>
                </a:solidFill>
                <a:latin typeface="Krona One"/>
                <a:ea typeface="Krona One"/>
                <a:cs typeface="Krona One"/>
                <a:sym typeface="Krona One"/>
              </a:rPr>
              <a:t>Merubah</a:t>
            </a:r>
            <a:r>
              <a:rPr lang="en-ID" sz="1500" b="1" dirty="0">
                <a:solidFill>
                  <a:schemeClr val="dk1"/>
                </a:solidFill>
                <a:latin typeface="Krona One"/>
                <a:ea typeface="Krona One"/>
                <a:cs typeface="Krona One"/>
                <a:sym typeface="Krona One"/>
              </a:rPr>
              <a:t> </a:t>
            </a:r>
            <a:r>
              <a:rPr lang="en-ID" sz="1500" b="1" dirty="0" err="1">
                <a:solidFill>
                  <a:schemeClr val="dk1"/>
                </a:solidFill>
                <a:latin typeface="Krona One"/>
                <a:ea typeface="Krona One"/>
                <a:cs typeface="Krona One"/>
                <a:sym typeface="Krona One"/>
              </a:rPr>
              <a:t>Tipe</a:t>
            </a:r>
            <a:r>
              <a:rPr lang="en-ID" sz="1500" b="1" dirty="0">
                <a:solidFill>
                  <a:schemeClr val="dk1"/>
                </a:solidFill>
                <a:latin typeface="Krona One"/>
                <a:ea typeface="Krona One"/>
                <a:cs typeface="Krona One"/>
                <a:sym typeface="Krona One"/>
              </a:rPr>
              <a:t> Data</a:t>
            </a:r>
          </a:p>
        </p:txBody>
      </p:sp>
      <p:sp>
        <p:nvSpPr>
          <p:cNvPr id="921" name="Google Shape;921;p46"/>
          <p:cNvSpPr txBox="1"/>
          <p:nvPr/>
        </p:nvSpPr>
        <p:spPr>
          <a:xfrm>
            <a:off x="4594483" y="3357791"/>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Merubah format invoice date mejadi tahun-bulan-hari</a:t>
            </a:r>
            <a:endParaRPr dirty="0">
              <a:solidFill>
                <a:schemeClr val="dk2"/>
              </a:solidFill>
              <a:latin typeface="Roboto"/>
              <a:ea typeface="Roboto"/>
              <a:cs typeface="Roboto"/>
              <a:sym typeface="Roboto"/>
            </a:endParaRPr>
          </a:p>
        </p:txBody>
      </p:sp>
      <p:sp>
        <p:nvSpPr>
          <p:cNvPr id="922" name="Google Shape;922;p46"/>
          <p:cNvSpPr txBox="1"/>
          <p:nvPr/>
        </p:nvSpPr>
        <p:spPr>
          <a:xfrm>
            <a:off x="6534150" y="2724025"/>
            <a:ext cx="18948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a:solidFill>
                  <a:schemeClr val="dk1"/>
                </a:solidFill>
                <a:latin typeface="Krona One"/>
                <a:ea typeface="Krona One"/>
                <a:cs typeface="Krona One"/>
                <a:sym typeface="Krona One"/>
              </a:rPr>
              <a:t>Drop Feature</a:t>
            </a:r>
          </a:p>
        </p:txBody>
      </p:sp>
      <p:sp>
        <p:nvSpPr>
          <p:cNvPr id="923" name="Google Shape;923;p46"/>
          <p:cNvSpPr txBox="1"/>
          <p:nvPr/>
        </p:nvSpPr>
        <p:spPr>
          <a:xfrm>
            <a:off x="6534150" y="3357791"/>
            <a:ext cx="18948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Melakukan penghapusan kolom yang tidak digunakan </a:t>
            </a:r>
            <a:endParaRPr dirty="0">
              <a:solidFill>
                <a:schemeClr val="dk2"/>
              </a:solidFill>
              <a:latin typeface="Roboto"/>
              <a:ea typeface="Roboto"/>
              <a:cs typeface="Roboto"/>
              <a:sym typeface="Roboto"/>
            </a:endParaRPr>
          </a:p>
        </p:txBody>
      </p:sp>
      <p:cxnSp>
        <p:nvCxnSpPr>
          <p:cNvPr id="924" name="Google Shape;924;p46"/>
          <p:cNvCxnSpPr>
            <a:stCxn id="913" idx="6"/>
            <a:endCxn id="914" idx="2"/>
          </p:cNvCxnSpPr>
          <p:nvPr/>
        </p:nvCxnSpPr>
        <p:spPr>
          <a:xfrm>
            <a:off x="2137135" y="2130488"/>
            <a:ext cx="988500" cy="0"/>
          </a:xfrm>
          <a:prstGeom prst="straightConnector1">
            <a:avLst/>
          </a:prstGeom>
          <a:noFill/>
          <a:ln w="19050" cap="flat" cmpd="sng">
            <a:solidFill>
              <a:schemeClr val="accent6"/>
            </a:solidFill>
            <a:prstDash val="solid"/>
            <a:round/>
            <a:headEnd type="none" w="med" len="med"/>
            <a:tailEnd type="none" w="med" len="med"/>
          </a:ln>
        </p:spPr>
      </p:cxnSp>
      <p:cxnSp>
        <p:nvCxnSpPr>
          <p:cNvPr id="925" name="Google Shape;925;p46"/>
          <p:cNvCxnSpPr>
            <a:stCxn id="914" idx="6"/>
            <a:endCxn id="915" idx="2"/>
          </p:cNvCxnSpPr>
          <p:nvPr/>
        </p:nvCxnSpPr>
        <p:spPr>
          <a:xfrm>
            <a:off x="4076809" y="2130488"/>
            <a:ext cx="988500" cy="0"/>
          </a:xfrm>
          <a:prstGeom prst="straightConnector1">
            <a:avLst/>
          </a:prstGeom>
          <a:noFill/>
          <a:ln w="19050" cap="flat" cmpd="sng">
            <a:solidFill>
              <a:schemeClr val="accent6"/>
            </a:solidFill>
            <a:prstDash val="solid"/>
            <a:round/>
            <a:headEnd type="none" w="med" len="med"/>
            <a:tailEnd type="none" w="med" len="med"/>
          </a:ln>
        </p:spPr>
      </p:cxnSp>
      <p:cxnSp>
        <p:nvCxnSpPr>
          <p:cNvPr id="926" name="Google Shape;926;p46"/>
          <p:cNvCxnSpPr>
            <a:stCxn id="915" idx="6"/>
            <a:endCxn id="912" idx="2"/>
          </p:cNvCxnSpPr>
          <p:nvPr/>
        </p:nvCxnSpPr>
        <p:spPr>
          <a:xfrm>
            <a:off x="6016483" y="2130488"/>
            <a:ext cx="989400" cy="0"/>
          </a:xfrm>
          <a:prstGeom prst="straightConnector1">
            <a:avLst/>
          </a:prstGeom>
          <a:noFill/>
          <a:ln w="19050" cap="flat" cmpd="sng">
            <a:solidFill>
              <a:schemeClr val="accent6"/>
            </a:solidFill>
            <a:prstDash val="solid"/>
            <a:round/>
            <a:headEnd type="none" w="med" len="med"/>
            <a:tailEnd type="none" w="med" len="med"/>
          </a:ln>
        </p:spPr>
      </p:cxnSp>
      <p:cxnSp>
        <p:nvCxnSpPr>
          <p:cNvPr id="927" name="Google Shape;927;p46"/>
          <p:cNvCxnSpPr>
            <a:stCxn id="912" idx="6"/>
          </p:cNvCxnSpPr>
          <p:nvPr/>
        </p:nvCxnSpPr>
        <p:spPr>
          <a:xfrm>
            <a:off x="7957200" y="2130488"/>
            <a:ext cx="12201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7"/>
          <p:cNvSpPr/>
          <p:nvPr/>
        </p:nvSpPr>
        <p:spPr>
          <a:xfrm>
            <a:off x="1185835"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5</a:t>
            </a:r>
            <a:endParaRPr dirty="0"/>
          </a:p>
        </p:txBody>
      </p:sp>
      <p:sp>
        <p:nvSpPr>
          <p:cNvPr id="933" name="Google Shape;933;p47"/>
          <p:cNvSpPr/>
          <p:nvPr/>
        </p:nvSpPr>
        <p:spPr>
          <a:xfrm>
            <a:off x="3124560"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sym typeface="Krona One"/>
              </a:rPr>
              <a:t>6</a:t>
            </a:r>
            <a:endParaRPr dirty="0"/>
          </a:p>
        </p:txBody>
      </p:sp>
      <p:sp>
        <p:nvSpPr>
          <p:cNvPr id="934" name="Google Shape;934;p47"/>
          <p:cNvSpPr/>
          <p:nvPr/>
        </p:nvSpPr>
        <p:spPr>
          <a:xfrm>
            <a:off x="5063285"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7</a:t>
            </a:r>
            <a:endParaRPr dirty="0"/>
          </a:p>
        </p:txBody>
      </p:sp>
      <p:sp>
        <p:nvSpPr>
          <p:cNvPr id="935" name="Google Shape;935;p47"/>
          <p:cNvSpPr/>
          <p:nvPr/>
        </p:nvSpPr>
        <p:spPr>
          <a:xfrm>
            <a:off x="7002002"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8</a:t>
            </a:r>
            <a:endParaRPr dirty="0"/>
          </a:p>
        </p:txBody>
      </p:sp>
      <p:sp>
        <p:nvSpPr>
          <p:cNvPr id="936" name="Google Shape;936;p47"/>
          <p:cNvSpPr txBox="1">
            <a:spLocks noGrp="1"/>
          </p:cNvSpPr>
          <p:nvPr>
            <p:ph type="title"/>
          </p:nvPr>
        </p:nvSpPr>
        <p:spPr>
          <a:xfrm>
            <a:off x="726973" y="201688"/>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ID" dirty="0"/>
              <a:t>STEP DATA CLEANING</a:t>
            </a:r>
            <a:br>
              <a:rPr lang="en-ID" dirty="0"/>
            </a:br>
            <a:r>
              <a:rPr lang="en-ID" dirty="0"/>
              <a:t>&amp;</a:t>
            </a:r>
            <a:br>
              <a:rPr lang="en-ID" dirty="0"/>
            </a:br>
            <a:r>
              <a:rPr lang="en-ID" dirty="0"/>
              <a:t>PREPROCESSING</a:t>
            </a:r>
          </a:p>
        </p:txBody>
      </p:sp>
      <p:grpSp>
        <p:nvGrpSpPr>
          <p:cNvPr id="937" name="Google Shape;937;p47"/>
          <p:cNvGrpSpPr/>
          <p:nvPr/>
        </p:nvGrpSpPr>
        <p:grpSpPr>
          <a:xfrm>
            <a:off x="715135" y="2724025"/>
            <a:ext cx="1892700" cy="1261746"/>
            <a:chOff x="715135" y="2724025"/>
            <a:chExt cx="1892700" cy="1261746"/>
          </a:xfrm>
        </p:grpSpPr>
        <p:sp>
          <p:nvSpPr>
            <p:cNvPr id="938" name="Google Shape;938;p47"/>
            <p:cNvSpPr txBox="1"/>
            <p:nvPr/>
          </p:nvSpPr>
          <p:spPr>
            <a:xfrm>
              <a:off x="715135"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500" b="1" dirty="0">
                  <a:solidFill>
                    <a:schemeClr val="dk1"/>
                  </a:solidFill>
                  <a:latin typeface="Krona One"/>
                  <a:ea typeface="Krona One"/>
                  <a:cs typeface="Krona One"/>
                  <a:sym typeface="Krona One"/>
                </a:rPr>
                <a:t>Feature Engineering</a:t>
              </a:r>
              <a:endParaRPr lang="en-ID" sz="1500" b="1" dirty="0">
                <a:solidFill>
                  <a:schemeClr val="dk1"/>
                </a:solidFill>
                <a:latin typeface="Krona One"/>
                <a:ea typeface="Krona One"/>
                <a:cs typeface="Krona One"/>
                <a:sym typeface="Krona One"/>
              </a:endParaRPr>
            </a:p>
          </p:txBody>
        </p:sp>
        <p:sp>
          <p:nvSpPr>
            <p:cNvPr id="939" name="Google Shape;939;p47"/>
            <p:cNvSpPr txBox="1"/>
            <p:nvPr/>
          </p:nvSpPr>
          <p:spPr>
            <a:xfrm>
              <a:off x="715135" y="3377671"/>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Menambahkan kolom baru</a:t>
              </a:r>
              <a:endParaRPr dirty="0">
                <a:solidFill>
                  <a:schemeClr val="dk2"/>
                </a:solidFill>
                <a:latin typeface="Roboto"/>
                <a:ea typeface="Roboto"/>
                <a:cs typeface="Roboto"/>
                <a:sym typeface="Roboto"/>
              </a:endParaRPr>
            </a:p>
          </p:txBody>
        </p:sp>
      </p:grpSp>
      <p:grpSp>
        <p:nvGrpSpPr>
          <p:cNvPr id="940" name="Google Shape;940;p47"/>
          <p:cNvGrpSpPr/>
          <p:nvPr/>
        </p:nvGrpSpPr>
        <p:grpSpPr>
          <a:xfrm>
            <a:off x="2417736" y="2724025"/>
            <a:ext cx="2270501" cy="1281625"/>
            <a:chOff x="2434482" y="2724025"/>
            <a:chExt cx="2270501" cy="1281625"/>
          </a:xfrm>
        </p:grpSpPr>
        <p:sp>
          <p:nvSpPr>
            <p:cNvPr id="941" name="Google Shape;941;p47"/>
            <p:cNvSpPr txBox="1"/>
            <p:nvPr/>
          </p:nvSpPr>
          <p:spPr>
            <a:xfrm>
              <a:off x="2434482" y="2724025"/>
              <a:ext cx="2270501"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b="1" dirty="0">
                  <a:solidFill>
                    <a:schemeClr val="dk1"/>
                  </a:solidFill>
                  <a:latin typeface="Krona One"/>
                  <a:ea typeface="Krona One"/>
                  <a:cs typeface="Krona One"/>
                  <a:sym typeface="Krona One"/>
                </a:rPr>
                <a:t>Pengelompokan Data</a:t>
              </a:r>
              <a:endParaRPr sz="1500" b="1" dirty="0">
                <a:solidFill>
                  <a:schemeClr val="dk1"/>
                </a:solidFill>
                <a:latin typeface="Krona One"/>
                <a:ea typeface="Krona One"/>
                <a:cs typeface="Krona One"/>
                <a:sym typeface="Krona One"/>
              </a:endParaRPr>
            </a:p>
          </p:txBody>
        </p:sp>
        <p:sp>
          <p:nvSpPr>
            <p:cNvPr id="942" name="Google Shape;942;p47"/>
            <p:cNvSpPr txBox="1"/>
            <p:nvPr/>
          </p:nvSpPr>
          <p:spPr>
            <a:xfrm>
              <a:off x="2670599" y="3397550"/>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Pengelompokan data berdasarkan usia (</a:t>
              </a:r>
              <a:r>
                <a:rPr lang="en" dirty="0">
                  <a:solidFill>
                    <a:schemeClr val="dk2"/>
                  </a:solidFill>
                  <a:latin typeface="Roboto"/>
                  <a:ea typeface="Roboto"/>
                  <a:cs typeface="Roboto"/>
                  <a:sym typeface="Roboto"/>
                  <a:hlinkClick r:id="rId3"/>
                </a:rPr>
                <a:t>Bappenas</a:t>
              </a:r>
              <a:r>
                <a:rPr lang="en" dirty="0">
                  <a:solidFill>
                    <a:schemeClr val="dk2"/>
                  </a:solidFill>
                  <a:latin typeface="Roboto"/>
                  <a:ea typeface="Roboto"/>
                  <a:cs typeface="Roboto"/>
                  <a:sym typeface="Roboto"/>
                </a:rPr>
                <a:t>)</a:t>
              </a:r>
              <a:endParaRPr dirty="0">
                <a:solidFill>
                  <a:schemeClr val="dk2"/>
                </a:solidFill>
                <a:latin typeface="Roboto"/>
                <a:ea typeface="Roboto"/>
                <a:cs typeface="Roboto"/>
                <a:sym typeface="Roboto"/>
              </a:endParaRPr>
            </a:p>
          </p:txBody>
        </p:sp>
      </p:grpSp>
      <p:grpSp>
        <p:nvGrpSpPr>
          <p:cNvPr id="943" name="Google Shape;943;p47"/>
          <p:cNvGrpSpPr/>
          <p:nvPr/>
        </p:nvGrpSpPr>
        <p:grpSpPr>
          <a:xfrm>
            <a:off x="4592585" y="2724025"/>
            <a:ext cx="1892700" cy="1268375"/>
            <a:chOff x="4626145" y="2724025"/>
            <a:chExt cx="1892700" cy="1268375"/>
          </a:xfrm>
        </p:grpSpPr>
        <p:sp>
          <p:nvSpPr>
            <p:cNvPr id="944" name="Google Shape;944;p47"/>
            <p:cNvSpPr txBox="1"/>
            <p:nvPr/>
          </p:nvSpPr>
          <p:spPr>
            <a:xfrm>
              <a:off x="4626145"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a:solidFill>
                    <a:schemeClr val="dk1"/>
                  </a:solidFill>
                  <a:latin typeface="Krona One"/>
                  <a:ea typeface="Krona One"/>
                  <a:cs typeface="Krona One"/>
                  <a:sym typeface="Krona One"/>
                </a:rPr>
                <a:t>Filter Data</a:t>
              </a:r>
            </a:p>
          </p:txBody>
        </p:sp>
        <p:sp>
          <p:nvSpPr>
            <p:cNvPr id="945" name="Google Shape;945;p47"/>
            <p:cNvSpPr txBox="1"/>
            <p:nvPr/>
          </p:nvSpPr>
          <p:spPr>
            <a:xfrm>
              <a:off x="4626145" y="3384300"/>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Filter data menjadi penggunaan data tahun 2021-2022</a:t>
              </a:r>
              <a:endParaRPr dirty="0">
                <a:solidFill>
                  <a:schemeClr val="dk2"/>
                </a:solidFill>
                <a:latin typeface="Roboto"/>
                <a:ea typeface="Roboto"/>
                <a:cs typeface="Roboto"/>
                <a:sym typeface="Roboto"/>
              </a:endParaRPr>
            </a:p>
          </p:txBody>
        </p:sp>
      </p:grpSp>
      <p:grpSp>
        <p:nvGrpSpPr>
          <p:cNvPr id="946" name="Google Shape;946;p47"/>
          <p:cNvGrpSpPr/>
          <p:nvPr/>
        </p:nvGrpSpPr>
        <p:grpSpPr>
          <a:xfrm>
            <a:off x="6531302" y="2724025"/>
            <a:ext cx="1892700" cy="1261747"/>
            <a:chOff x="6531302" y="2724025"/>
            <a:chExt cx="1892700" cy="1261747"/>
          </a:xfrm>
        </p:grpSpPr>
        <p:sp>
          <p:nvSpPr>
            <p:cNvPr id="947" name="Google Shape;947;p47"/>
            <p:cNvSpPr txBox="1"/>
            <p:nvPr/>
          </p:nvSpPr>
          <p:spPr>
            <a:xfrm>
              <a:off x="6531302"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a:solidFill>
                    <a:schemeClr val="dk1"/>
                  </a:solidFill>
                  <a:latin typeface="Krona One"/>
                  <a:ea typeface="Krona One"/>
                  <a:cs typeface="Krona One"/>
                  <a:sym typeface="Krona One"/>
                </a:rPr>
                <a:t>Statistic Descriptive</a:t>
              </a:r>
            </a:p>
          </p:txBody>
        </p:sp>
        <p:sp>
          <p:nvSpPr>
            <p:cNvPr id="948" name="Google Shape;948;p47"/>
            <p:cNvSpPr txBox="1"/>
            <p:nvPr/>
          </p:nvSpPr>
          <p:spPr>
            <a:xfrm>
              <a:off x="6531302" y="3377672"/>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Pengamatan data terhadap isi dataset</a:t>
              </a:r>
              <a:endParaRPr dirty="0">
                <a:solidFill>
                  <a:schemeClr val="dk2"/>
                </a:solidFill>
                <a:latin typeface="Roboto"/>
                <a:ea typeface="Roboto"/>
                <a:cs typeface="Roboto"/>
                <a:sym typeface="Roboto"/>
              </a:endParaRPr>
            </a:p>
          </p:txBody>
        </p:sp>
      </p:grpSp>
      <p:cxnSp>
        <p:nvCxnSpPr>
          <p:cNvPr id="949" name="Google Shape;949;p47"/>
          <p:cNvCxnSpPr>
            <a:stCxn id="932" idx="6"/>
            <a:endCxn id="933" idx="2"/>
          </p:cNvCxnSpPr>
          <p:nvPr/>
        </p:nvCxnSpPr>
        <p:spPr>
          <a:xfrm>
            <a:off x="2137135" y="2130488"/>
            <a:ext cx="987300" cy="0"/>
          </a:xfrm>
          <a:prstGeom prst="straightConnector1">
            <a:avLst/>
          </a:prstGeom>
          <a:noFill/>
          <a:ln w="19050" cap="flat" cmpd="sng">
            <a:solidFill>
              <a:schemeClr val="dk2"/>
            </a:solidFill>
            <a:prstDash val="solid"/>
            <a:round/>
            <a:headEnd type="none" w="med" len="med"/>
            <a:tailEnd type="none" w="med" len="med"/>
          </a:ln>
        </p:spPr>
      </p:cxnSp>
      <p:cxnSp>
        <p:nvCxnSpPr>
          <p:cNvPr id="950" name="Google Shape;950;p47"/>
          <p:cNvCxnSpPr>
            <a:stCxn id="933" idx="6"/>
            <a:endCxn id="934" idx="2"/>
          </p:cNvCxnSpPr>
          <p:nvPr/>
        </p:nvCxnSpPr>
        <p:spPr>
          <a:xfrm>
            <a:off x="4075860" y="2130488"/>
            <a:ext cx="987300" cy="0"/>
          </a:xfrm>
          <a:prstGeom prst="straightConnector1">
            <a:avLst/>
          </a:prstGeom>
          <a:noFill/>
          <a:ln w="19050" cap="flat" cmpd="sng">
            <a:solidFill>
              <a:schemeClr val="dk2"/>
            </a:solidFill>
            <a:prstDash val="solid"/>
            <a:round/>
            <a:headEnd type="none" w="med" len="med"/>
            <a:tailEnd type="none" w="med" len="med"/>
          </a:ln>
        </p:spPr>
      </p:cxnSp>
      <p:cxnSp>
        <p:nvCxnSpPr>
          <p:cNvPr id="951" name="Google Shape;951;p47"/>
          <p:cNvCxnSpPr>
            <a:stCxn id="934" idx="6"/>
            <a:endCxn id="935" idx="2"/>
          </p:cNvCxnSpPr>
          <p:nvPr/>
        </p:nvCxnSpPr>
        <p:spPr>
          <a:xfrm>
            <a:off x="6014585" y="2130488"/>
            <a:ext cx="987300" cy="0"/>
          </a:xfrm>
          <a:prstGeom prst="straightConnector1">
            <a:avLst/>
          </a:prstGeom>
          <a:noFill/>
          <a:ln w="19050" cap="flat" cmpd="sng">
            <a:solidFill>
              <a:schemeClr val="dk2"/>
            </a:solidFill>
            <a:prstDash val="solid"/>
            <a:round/>
            <a:headEnd type="none" w="med" len="med"/>
            <a:tailEnd type="none" w="med" len="med"/>
          </a:ln>
        </p:spPr>
      </p:cxnSp>
      <p:cxnSp>
        <p:nvCxnSpPr>
          <p:cNvPr id="952" name="Google Shape;952;p47"/>
          <p:cNvCxnSpPr>
            <a:stCxn id="932" idx="2"/>
          </p:cNvCxnSpPr>
          <p:nvPr/>
        </p:nvCxnSpPr>
        <p:spPr>
          <a:xfrm rot="10800000">
            <a:off x="13135" y="2130488"/>
            <a:ext cx="1172700" cy="0"/>
          </a:xfrm>
          <a:prstGeom prst="straightConnector1">
            <a:avLst/>
          </a:prstGeom>
          <a:noFill/>
          <a:ln w="19050" cap="flat" cmpd="sng">
            <a:solidFill>
              <a:schemeClr val="dk2"/>
            </a:solidFill>
            <a:prstDash val="solid"/>
            <a:round/>
            <a:headEnd type="none" w="med" len="med"/>
            <a:tailEnd type="none" w="med" len="med"/>
          </a:ln>
        </p:spPr>
      </p:cxnSp>
      <p:sp>
        <p:nvSpPr>
          <p:cNvPr id="953" name="Google Shape;953;p47"/>
          <p:cNvSpPr/>
          <p:nvPr/>
        </p:nvSpPr>
        <p:spPr>
          <a:xfrm flipH="1">
            <a:off x="7698675" y="735975"/>
            <a:ext cx="951242" cy="90498"/>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flipH="1">
            <a:off x="619075" y="597738"/>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flipH="1">
            <a:off x="726973" y="87287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FB24-9A6D-147D-1088-185B05D07FC7}"/>
              </a:ext>
            </a:extLst>
          </p:cNvPr>
          <p:cNvSpPr>
            <a:spLocks noGrp="1"/>
          </p:cNvSpPr>
          <p:nvPr>
            <p:ph type="title"/>
          </p:nvPr>
        </p:nvSpPr>
        <p:spPr>
          <a:xfrm>
            <a:off x="786538" y="163041"/>
            <a:ext cx="7704000" cy="416400"/>
          </a:xfrm>
        </p:spPr>
        <p:txBody>
          <a:bodyPr/>
          <a:lstStyle/>
          <a:p>
            <a:r>
              <a:rPr lang="en-US" dirty="0"/>
              <a:t>Feature Engineering</a:t>
            </a:r>
            <a:endParaRPr lang="en-ID" dirty="0"/>
          </a:p>
        </p:txBody>
      </p:sp>
      <p:sp>
        <p:nvSpPr>
          <p:cNvPr id="3" name="Rectangle 2">
            <a:extLst>
              <a:ext uri="{FF2B5EF4-FFF2-40B4-BE49-F238E27FC236}">
                <a16:creationId xmlns:a16="http://schemas.microsoft.com/office/drawing/2014/main" id="{2D49E77E-1090-0DF9-530F-A991D74C8BB5}"/>
              </a:ext>
            </a:extLst>
          </p:cNvPr>
          <p:cNvSpPr/>
          <p:nvPr/>
        </p:nvSpPr>
        <p:spPr>
          <a:xfrm>
            <a:off x="1828735" y="1423914"/>
            <a:ext cx="852407" cy="416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quantity</a:t>
            </a:r>
            <a:endParaRPr lang="en-ID" dirty="0"/>
          </a:p>
        </p:txBody>
      </p:sp>
      <p:sp>
        <p:nvSpPr>
          <p:cNvPr id="4" name="Rectangle 3">
            <a:extLst>
              <a:ext uri="{FF2B5EF4-FFF2-40B4-BE49-F238E27FC236}">
                <a16:creationId xmlns:a16="http://schemas.microsoft.com/office/drawing/2014/main" id="{ADC6DCBD-FBB4-ACB2-5068-32312B96E909}"/>
              </a:ext>
            </a:extLst>
          </p:cNvPr>
          <p:cNvSpPr/>
          <p:nvPr/>
        </p:nvSpPr>
        <p:spPr>
          <a:xfrm>
            <a:off x="1287000" y="1545858"/>
            <a:ext cx="348712" cy="2247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ID" dirty="0"/>
          </a:p>
        </p:txBody>
      </p:sp>
      <p:sp>
        <p:nvSpPr>
          <p:cNvPr id="5" name="Rectangle 4">
            <a:extLst>
              <a:ext uri="{FF2B5EF4-FFF2-40B4-BE49-F238E27FC236}">
                <a16:creationId xmlns:a16="http://schemas.microsoft.com/office/drawing/2014/main" id="{7CD75020-55E3-392A-5447-E8A1F62A648F}"/>
              </a:ext>
            </a:extLst>
          </p:cNvPr>
          <p:cNvSpPr/>
          <p:nvPr/>
        </p:nvSpPr>
        <p:spPr>
          <a:xfrm>
            <a:off x="488195" y="1423914"/>
            <a:ext cx="596685" cy="416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price</a:t>
            </a:r>
            <a:endParaRPr lang="en-ID" dirty="0"/>
          </a:p>
        </p:txBody>
      </p:sp>
      <p:sp>
        <p:nvSpPr>
          <p:cNvPr id="6" name="Rectangle 5">
            <a:extLst>
              <a:ext uri="{FF2B5EF4-FFF2-40B4-BE49-F238E27FC236}">
                <a16:creationId xmlns:a16="http://schemas.microsoft.com/office/drawing/2014/main" id="{CEFDBFFC-62FF-34C7-7BE2-117D08E61F17}"/>
              </a:ext>
            </a:extLst>
          </p:cNvPr>
          <p:cNvSpPr/>
          <p:nvPr/>
        </p:nvSpPr>
        <p:spPr>
          <a:xfrm>
            <a:off x="2905147" y="1448469"/>
            <a:ext cx="278970" cy="367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a:t>
            </a:r>
            <a:endParaRPr lang="en-ID" dirty="0"/>
          </a:p>
        </p:txBody>
      </p:sp>
      <p:sp>
        <p:nvSpPr>
          <p:cNvPr id="7" name="Rectangle 6">
            <a:extLst>
              <a:ext uri="{FF2B5EF4-FFF2-40B4-BE49-F238E27FC236}">
                <a16:creationId xmlns:a16="http://schemas.microsoft.com/office/drawing/2014/main" id="{72881CAC-DF0F-7CEC-1065-B3A462AF8451}"/>
              </a:ext>
            </a:extLst>
          </p:cNvPr>
          <p:cNvSpPr/>
          <p:nvPr/>
        </p:nvSpPr>
        <p:spPr>
          <a:xfrm>
            <a:off x="3441339" y="1409990"/>
            <a:ext cx="1348353" cy="496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Total payment</a:t>
            </a:r>
            <a:endParaRPr lang="en-ID" dirty="0"/>
          </a:p>
        </p:txBody>
      </p:sp>
      <p:sp>
        <p:nvSpPr>
          <p:cNvPr id="12" name="Title 1">
            <a:extLst>
              <a:ext uri="{FF2B5EF4-FFF2-40B4-BE49-F238E27FC236}">
                <a16:creationId xmlns:a16="http://schemas.microsoft.com/office/drawing/2014/main" id="{B1AED183-2510-CB7B-1D64-480BC3F906E9}"/>
              </a:ext>
            </a:extLst>
          </p:cNvPr>
          <p:cNvSpPr txBox="1">
            <a:spLocks/>
          </p:cNvSpPr>
          <p:nvPr/>
        </p:nvSpPr>
        <p:spPr>
          <a:xfrm>
            <a:off x="7749" y="757625"/>
            <a:ext cx="3006671" cy="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rona One"/>
              <a:buNone/>
              <a:defRPr sz="26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600" dirty="0"/>
              <a:t>Feature Extraction</a:t>
            </a:r>
            <a:endParaRPr lang="en-ID" sz="1600" dirty="0"/>
          </a:p>
        </p:txBody>
      </p:sp>
      <p:sp>
        <p:nvSpPr>
          <p:cNvPr id="10" name="Arrow: Right 9">
            <a:extLst>
              <a:ext uri="{FF2B5EF4-FFF2-40B4-BE49-F238E27FC236}">
                <a16:creationId xmlns:a16="http://schemas.microsoft.com/office/drawing/2014/main" id="{EB058157-7B2A-0C5C-88FD-30BA0017C97B}"/>
              </a:ext>
            </a:extLst>
          </p:cNvPr>
          <p:cNvSpPr/>
          <p:nvPr/>
        </p:nvSpPr>
        <p:spPr>
          <a:xfrm>
            <a:off x="5114440" y="1519752"/>
            <a:ext cx="565688" cy="2247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9CAD2E2F-DD64-36D7-436A-5545FB410394}"/>
              </a:ext>
            </a:extLst>
          </p:cNvPr>
          <p:cNvSpPr txBox="1"/>
          <p:nvPr/>
        </p:nvSpPr>
        <p:spPr>
          <a:xfrm>
            <a:off x="5801534" y="1448469"/>
            <a:ext cx="2005740" cy="400110"/>
          </a:xfrm>
          <a:prstGeom prst="rect">
            <a:avLst/>
          </a:prstGeom>
          <a:noFill/>
        </p:spPr>
        <p:txBody>
          <a:bodyPr wrap="square">
            <a:spAutoFit/>
          </a:bodyPr>
          <a:lstStyle/>
          <a:p>
            <a:r>
              <a:rPr lang="en-US" sz="2000" dirty="0">
                <a:latin typeface="Arial Rounded MT Bold" panose="020F0704030504030204" pitchFamily="34" charset="0"/>
              </a:rPr>
              <a:t>Total Payment</a:t>
            </a:r>
            <a:endParaRPr lang="en-ID" sz="20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F704B6AF-D410-B1F1-B17A-20CB0E9FE425}"/>
              </a:ext>
            </a:extLst>
          </p:cNvPr>
          <p:cNvSpPr txBox="1"/>
          <p:nvPr/>
        </p:nvSpPr>
        <p:spPr>
          <a:xfrm>
            <a:off x="284130" y="2903077"/>
            <a:ext cx="2005740" cy="400110"/>
          </a:xfrm>
          <a:prstGeom prst="rect">
            <a:avLst/>
          </a:prstGeom>
          <a:noFill/>
        </p:spPr>
        <p:txBody>
          <a:bodyPr wrap="square">
            <a:spAutoFit/>
          </a:bodyPr>
          <a:lstStyle/>
          <a:p>
            <a:r>
              <a:rPr lang="en-US" sz="2000" dirty="0" err="1">
                <a:latin typeface="Arial Rounded MT Bold" panose="020F0704030504030204" pitchFamily="34" charset="0"/>
              </a:rPr>
              <a:t>Kategori</a:t>
            </a:r>
            <a:r>
              <a:rPr lang="en-US" sz="2000" dirty="0">
                <a:latin typeface="Arial Rounded MT Bold" panose="020F0704030504030204" pitchFamily="34" charset="0"/>
              </a:rPr>
              <a:t> </a:t>
            </a:r>
            <a:r>
              <a:rPr lang="en-US" sz="2000" dirty="0" err="1">
                <a:latin typeface="Arial Rounded MT Bold" panose="020F0704030504030204" pitchFamily="34" charset="0"/>
              </a:rPr>
              <a:t>Usia</a:t>
            </a:r>
            <a:endParaRPr lang="en-ID" sz="2000" dirty="0">
              <a:latin typeface="Arial Rounded MT Bold" panose="020F0704030504030204" pitchFamily="34" charset="0"/>
            </a:endParaRPr>
          </a:p>
        </p:txBody>
      </p:sp>
      <p:sp>
        <p:nvSpPr>
          <p:cNvPr id="14" name="Arrow: Right 13">
            <a:extLst>
              <a:ext uri="{FF2B5EF4-FFF2-40B4-BE49-F238E27FC236}">
                <a16:creationId xmlns:a16="http://schemas.microsoft.com/office/drawing/2014/main" id="{749E9020-5235-E83B-8063-7262D330AB10}"/>
              </a:ext>
            </a:extLst>
          </p:cNvPr>
          <p:cNvSpPr/>
          <p:nvPr/>
        </p:nvSpPr>
        <p:spPr>
          <a:xfrm rot="10800000">
            <a:off x="2398298" y="2990770"/>
            <a:ext cx="565688" cy="2247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id="{166F207C-A29D-3C52-270F-6DF9168E6E5C}"/>
              </a:ext>
            </a:extLst>
          </p:cNvPr>
          <p:cNvSpPr/>
          <p:nvPr/>
        </p:nvSpPr>
        <p:spPr>
          <a:xfrm>
            <a:off x="3187991" y="2076435"/>
            <a:ext cx="3522051" cy="22556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en-US" dirty="0"/>
              <a:t>0 – 1 </a:t>
            </a:r>
            <a:r>
              <a:rPr lang="en-US" dirty="0" err="1"/>
              <a:t>tahun</a:t>
            </a:r>
            <a:r>
              <a:rPr lang="en-US" dirty="0"/>
              <a:t> = Infant</a:t>
            </a:r>
          </a:p>
          <a:p>
            <a:pPr algn="just">
              <a:lnSpc>
                <a:spcPct val="150000"/>
              </a:lnSpc>
            </a:pPr>
            <a:r>
              <a:rPr lang="en-US" dirty="0"/>
              <a:t>2 – 4 </a:t>
            </a:r>
            <a:r>
              <a:rPr lang="en-US" dirty="0" err="1"/>
              <a:t>tahun</a:t>
            </a:r>
            <a:r>
              <a:rPr lang="en-US" dirty="0"/>
              <a:t> = Toddler</a:t>
            </a:r>
          </a:p>
          <a:p>
            <a:pPr algn="just">
              <a:lnSpc>
                <a:spcPct val="150000"/>
              </a:lnSpc>
            </a:pPr>
            <a:r>
              <a:rPr lang="en-US" dirty="0"/>
              <a:t>5 – 12 </a:t>
            </a:r>
            <a:r>
              <a:rPr lang="en-US" dirty="0" err="1"/>
              <a:t>tahun</a:t>
            </a:r>
            <a:r>
              <a:rPr lang="en-US" dirty="0"/>
              <a:t> = Child</a:t>
            </a:r>
          </a:p>
          <a:p>
            <a:pPr algn="just">
              <a:lnSpc>
                <a:spcPct val="150000"/>
              </a:lnSpc>
            </a:pPr>
            <a:r>
              <a:rPr lang="en-US" dirty="0"/>
              <a:t>13 – 19 </a:t>
            </a:r>
            <a:r>
              <a:rPr lang="en-US" dirty="0" err="1"/>
              <a:t>tahun</a:t>
            </a:r>
            <a:r>
              <a:rPr lang="en-US" dirty="0"/>
              <a:t> = Teen</a:t>
            </a:r>
          </a:p>
          <a:p>
            <a:pPr algn="just">
              <a:lnSpc>
                <a:spcPct val="150000"/>
              </a:lnSpc>
            </a:pPr>
            <a:r>
              <a:rPr lang="en-US" dirty="0"/>
              <a:t>20 – 39 </a:t>
            </a:r>
            <a:r>
              <a:rPr lang="en-US" dirty="0" err="1"/>
              <a:t>tahun</a:t>
            </a:r>
            <a:r>
              <a:rPr lang="en-US" dirty="0"/>
              <a:t> = Adult</a:t>
            </a:r>
          </a:p>
          <a:p>
            <a:pPr algn="just">
              <a:lnSpc>
                <a:spcPct val="150000"/>
              </a:lnSpc>
            </a:pPr>
            <a:r>
              <a:rPr lang="en-US" dirty="0"/>
              <a:t>40 – 59 </a:t>
            </a:r>
            <a:r>
              <a:rPr lang="en-US" dirty="0" err="1"/>
              <a:t>tahun</a:t>
            </a:r>
            <a:r>
              <a:rPr lang="en-US" dirty="0"/>
              <a:t> = Middle Age</a:t>
            </a:r>
          </a:p>
          <a:p>
            <a:pPr algn="just">
              <a:lnSpc>
                <a:spcPct val="150000"/>
              </a:lnSpc>
            </a:pPr>
            <a:r>
              <a:rPr lang="en-US" dirty="0"/>
              <a:t>60&gt; </a:t>
            </a:r>
            <a:r>
              <a:rPr lang="en-US" dirty="0" err="1"/>
              <a:t>tahun</a:t>
            </a:r>
            <a:r>
              <a:rPr lang="en-US" dirty="0"/>
              <a:t> = Senior Adult</a:t>
            </a:r>
            <a:endParaRPr lang="en-ID" dirty="0"/>
          </a:p>
        </p:txBody>
      </p:sp>
    </p:spTree>
    <p:extLst>
      <p:ext uri="{BB962C8B-B14F-4D97-AF65-F5344CB8AC3E}">
        <p14:creationId xmlns:p14="http://schemas.microsoft.com/office/powerpoint/2010/main" val="297049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0" name="Google Shape;1460;p64"/>
          <p:cNvSpPr/>
          <p:nvPr/>
        </p:nvSpPr>
        <p:spPr>
          <a:xfrm>
            <a:off x="6799825" y="535012"/>
            <a:ext cx="1554000" cy="1554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1" name="Google Shape;1461;p64"/>
          <p:cNvSpPr txBox="1">
            <a:spLocks noGrp="1"/>
          </p:cNvSpPr>
          <p:nvPr>
            <p:ph type="title"/>
          </p:nvPr>
        </p:nvSpPr>
        <p:spPr>
          <a:xfrm flipH="1">
            <a:off x="3580257" y="2260783"/>
            <a:ext cx="4793421" cy="7937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Insight</a:t>
            </a:r>
          </a:p>
        </p:txBody>
      </p:sp>
      <p:sp>
        <p:nvSpPr>
          <p:cNvPr id="1462" name="Google Shape;1462;p64"/>
          <p:cNvSpPr txBox="1">
            <a:spLocks noGrp="1"/>
          </p:cNvSpPr>
          <p:nvPr>
            <p:ph type="title" idx="2"/>
          </p:nvPr>
        </p:nvSpPr>
        <p:spPr>
          <a:xfrm flipH="1">
            <a:off x="6581875" y="891112"/>
            <a:ext cx="1989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464" name="Google Shape;1464;p64"/>
          <p:cNvSpPr/>
          <p:nvPr/>
        </p:nvSpPr>
        <p:spPr>
          <a:xfrm>
            <a:off x="3489438" y="2051775"/>
            <a:ext cx="59375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4"/>
          <p:cNvSpPr/>
          <p:nvPr/>
        </p:nvSpPr>
        <p:spPr>
          <a:xfrm>
            <a:off x="4867273" y="1133525"/>
            <a:ext cx="1038210"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4"/>
          <p:cNvSpPr/>
          <p:nvPr/>
        </p:nvSpPr>
        <p:spPr>
          <a:xfrm>
            <a:off x="5591525" y="835850"/>
            <a:ext cx="552097"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4"/>
          <p:cNvSpPr/>
          <p:nvPr/>
        </p:nvSpPr>
        <p:spPr>
          <a:xfrm>
            <a:off x="844475" y="1043000"/>
            <a:ext cx="1257425"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8" name="Google Shape;1468;p64"/>
          <p:cNvGrpSpPr/>
          <p:nvPr/>
        </p:nvGrpSpPr>
        <p:grpSpPr>
          <a:xfrm>
            <a:off x="-66675" y="496775"/>
            <a:ext cx="3286081" cy="5218494"/>
            <a:chOff x="198" y="496771"/>
            <a:chExt cx="3219123" cy="5218494"/>
          </a:xfrm>
        </p:grpSpPr>
        <p:sp>
          <p:nvSpPr>
            <p:cNvPr id="1469" name="Google Shape;1469;p64"/>
            <p:cNvSpPr/>
            <p:nvPr/>
          </p:nvSpPr>
          <p:spPr>
            <a:xfrm>
              <a:off x="2408275" y="1594357"/>
              <a:ext cx="619708" cy="4120876"/>
            </a:xfrm>
            <a:custGeom>
              <a:avLst/>
              <a:gdLst/>
              <a:ahLst/>
              <a:cxnLst/>
              <a:rect l="l" t="t" r="r" b="b"/>
              <a:pathLst>
                <a:path w="5869" h="42636" extrusionOk="0">
                  <a:moveTo>
                    <a:pt x="1" y="1"/>
                  </a:moveTo>
                  <a:lnTo>
                    <a:pt x="1" y="42636"/>
                  </a:lnTo>
                  <a:lnTo>
                    <a:pt x="5868" y="42636"/>
                  </a:lnTo>
                  <a:lnTo>
                    <a:pt x="58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4"/>
            <p:cNvSpPr/>
            <p:nvPr/>
          </p:nvSpPr>
          <p:spPr>
            <a:xfrm>
              <a:off x="2408275" y="1594357"/>
              <a:ext cx="431863" cy="4120876"/>
            </a:xfrm>
            <a:custGeom>
              <a:avLst/>
              <a:gdLst/>
              <a:ahLst/>
              <a:cxnLst/>
              <a:rect l="l" t="t" r="r" b="b"/>
              <a:pathLst>
                <a:path w="4090" h="42636" extrusionOk="0">
                  <a:moveTo>
                    <a:pt x="1" y="1"/>
                  </a:moveTo>
                  <a:lnTo>
                    <a:pt x="1" y="42636"/>
                  </a:lnTo>
                  <a:lnTo>
                    <a:pt x="3948" y="42636"/>
                  </a:lnTo>
                  <a:lnTo>
                    <a:pt x="40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4"/>
            <p:cNvSpPr/>
            <p:nvPr/>
          </p:nvSpPr>
          <p:spPr>
            <a:xfrm>
              <a:off x="2408275" y="1594357"/>
              <a:ext cx="227019" cy="4120876"/>
            </a:xfrm>
            <a:custGeom>
              <a:avLst/>
              <a:gdLst/>
              <a:ahLst/>
              <a:cxnLst/>
              <a:rect l="l" t="t" r="r" b="b"/>
              <a:pathLst>
                <a:path w="2150" h="42636" extrusionOk="0">
                  <a:moveTo>
                    <a:pt x="1" y="1"/>
                  </a:moveTo>
                  <a:lnTo>
                    <a:pt x="1" y="42636"/>
                  </a:lnTo>
                  <a:lnTo>
                    <a:pt x="1774" y="42636"/>
                  </a:lnTo>
                  <a:lnTo>
                    <a:pt x="21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4"/>
            <p:cNvSpPr/>
            <p:nvPr/>
          </p:nvSpPr>
          <p:spPr>
            <a:xfrm>
              <a:off x="2408275" y="4138081"/>
              <a:ext cx="619708" cy="146235"/>
            </a:xfrm>
            <a:custGeom>
              <a:avLst/>
              <a:gdLst/>
              <a:ahLst/>
              <a:cxnLst/>
              <a:rect l="l" t="t" r="r" b="b"/>
              <a:pathLst>
                <a:path w="5869" h="1513" extrusionOk="0">
                  <a:moveTo>
                    <a:pt x="1" y="0"/>
                  </a:moveTo>
                  <a:lnTo>
                    <a:pt x="1" y="1513"/>
                  </a:lnTo>
                  <a:lnTo>
                    <a:pt x="5868" y="645"/>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4"/>
            <p:cNvSpPr/>
            <p:nvPr/>
          </p:nvSpPr>
          <p:spPr>
            <a:xfrm>
              <a:off x="2408275" y="2835677"/>
              <a:ext cx="619708" cy="100325"/>
            </a:xfrm>
            <a:custGeom>
              <a:avLst/>
              <a:gdLst/>
              <a:ahLst/>
              <a:cxnLst/>
              <a:rect l="l" t="t" r="r" b="b"/>
              <a:pathLst>
                <a:path w="5869" h="1038" extrusionOk="0">
                  <a:moveTo>
                    <a:pt x="1" y="1"/>
                  </a:moveTo>
                  <a:lnTo>
                    <a:pt x="1" y="1037"/>
                  </a:lnTo>
                  <a:lnTo>
                    <a:pt x="5868" y="510"/>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4"/>
            <p:cNvSpPr/>
            <p:nvPr/>
          </p:nvSpPr>
          <p:spPr>
            <a:xfrm>
              <a:off x="2216955" y="2513144"/>
              <a:ext cx="1002366" cy="193208"/>
            </a:xfrm>
            <a:custGeom>
              <a:avLst/>
              <a:gdLst/>
              <a:ahLst/>
              <a:cxnLst/>
              <a:rect l="l" t="t" r="r" b="b"/>
              <a:pathLst>
                <a:path w="9493" h="1999" extrusionOk="0">
                  <a:moveTo>
                    <a:pt x="1" y="1"/>
                  </a:moveTo>
                  <a:lnTo>
                    <a:pt x="1" y="1998"/>
                  </a:lnTo>
                  <a:lnTo>
                    <a:pt x="9492" y="1998"/>
                  </a:lnTo>
                  <a:lnTo>
                    <a:pt x="94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4"/>
            <p:cNvSpPr/>
            <p:nvPr/>
          </p:nvSpPr>
          <p:spPr>
            <a:xfrm>
              <a:off x="2216955" y="2706258"/>
              <a:ext cx="1002366" cy="178807"/>
            </a:xfrm>
            <a:custGeom>
              <a:avLst/>
              <a:gdLst/>
              <a:ahLst/>
              <a:cxnLst/>
              <a:rect l="l" t="t" r="r" b="b"/>
              <a:pathLst>
                <a:path w="9493" h="1850" extrusionOk="0">
                  <a:moveTo>
                    <a:pt x="1" y="0"/>
                  </a:moveTo>
                  <a:cubicBezTo>
                    <a:pt x="1" y="0"/>
                    <a:pt x="999" y="1220"/>
                    <a:pt x="1813" y="1850"/>
                  </a:cubicBezTo>
                  <a:lnTo>
                    <a:pt x="7680" y="1850"/>
                  </a:lnTo>
                  <a:cubicBezTo>
                    <a:pt x="8494" y="1220"/>
                    <a:pt x="9492" y="0"/>
                    <a:pt x="9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4"/>
            <p:cNvSpPr/>
            <p:nvPr/>
          </p:nvSpPr>
          <p:spPr>
            <a:xfrm>
              <a:off x="2216955" y="3828501"/>
              <a:ext cx="1002366" cy="193208"/>
            </a:xfrm>
            <a:custGeom>
              <a:avLst/>
              <a:gdLst/>
              <a:ahLst/>
              <a:cxnLst/>
              <a:rect l="l" t="t" r="r" b="b"/>
              <a:pathLst>
                <a:path w="9493" h="1999" extrusionOk="0">
                  <a:moveTo>
                    <a:pt x="1" y="1"/>
                  </a:moveTo>
                  <a:lnTo>
                    <a:pt x="1" y="1998"/>
                  </a:lnTo>
                  <a:lnTo>
                    <a:pt x="9492" y="1998"/>
                  </a:lnTo>
                  <a:lnTo>
                    <a:pt x="94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4"/>
            <p:cNvSpPr/>
            <p:nvPr/>
          </p:nvSpPr>
          <p:spPr>
            <a:xfrm>
              <a:off x="2660835" y="3828694"/>
              <a:ext cx="114565" cy="107188"/>
            </a:xfrm>
            <a:custGeom>
              <a:avLst/>
              <a:gdLst/>
              <a:ahLst/>
              <a:cxnLst/>
              <a:rect l="l" t="t" r="r" b="b"/>
              <a:pathLst>
                <a:path w="1085" h="1109" extrusionOk="0">
                  <a:moveTo>
                    <a:pt x="0" y="0"/>
                  </a:moveTo>
                  <a:lnTo>
                    <a:pt x="0" y="684"/>
                  </a:lnTo>
                  <a:cubicBezTo>
                    <a:pt x="0" y="919"/>
                    <a:pt x="243" y="1109"/>
                    <a:pt x="543" y="1109"/>
                  </a:cubicBezTo>
                  <a:cubicBezTo>
                    <a:pt x="842" y="1109"/>
                    <a:pt x="1085" y="919"/>
                    <a:pt x="1085" y="684"/>
                  </a:cubicBezTo>
                  <a:lnTo>
                    <a:pt x="10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4"/>
            <p:cNvSpPr/>
            <p:nvPr/>
          </p:nvSpPr>
          <p:spPr>
            <a:xfrm>
              <a:off x="3033127" y="3828694"/>
              <a:ext cx="114565" cy="107188"/>
            </a:xfrm>
            <a:custGeom>
              <a:avLst/>
              <a:gdLst/>
              <a:ahLst/>
              <a:cxnLst/>
              <a:rect l="l" t="t" r="r" b="b"/>
              <a:pathLst>
                <a:path w="1085" h="1109" extrusionOk="0">
                  <a:moveTo>
                    <a:pt x="0" y="0"/>
                  </a:moveTo>
                  <a:lnTo>
                    <a:pt x="0" y="684"/>
                  </a:lnTo>
                  <a:cubicBezTo>
                    <a:pt x="0" y="919"/>
                    <a:pt x="243" y="1109"/>
                    <a:pt x="542" y="1109"/>
                  </a:cubicBezTo>
                  <a:cubicBezTo>
                    <a:pt x="841" y="1109"/>
                    <a:pt x="1084" y="919"/>
                    <a:pt x="1084" y="684"/>
                  </a:cubicBezTo>
                  <a:lnTo>
                    <a:pt x="10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4"/>
            <p:cNvSpPr/>
            <p:nvPr/>
          </p:nvSpPr>
          <p:spPr>
            <a:xfrm>
              <a:off x="2846875" y="3828694"/>
              <a:ext cx="114776" cy="107188"/>
            </a:xfrm>
            <a:custGeom>
              <a:avLst/>
              <a:gdLst/>
              <a:ahLst/>
              <a:cxnLst/>
              <a:rect l="l" t="t" r="r" b="b"/>
              <a:pathLst>
                <a:path w="1087" h="1109" extrusionOk="0">
                  <a:moveTo>
                    <a:pt x="1" y="0"/>
                  </a:moveTo>
                  <a:lnTo>
                    <a:pt x="1" y="684"/>
                  </a:lnTo>
                  <a:cubicBezTo>
                    <a:pt x="1" y="919"/>
                    <a:pt x="244" y="1109"/>
                    <a:pt x="544" y="1109"/>
                  </a:cubicBezTo>
                  <a:cubicBezTo>
                    <a:pt x="843" y="1109"/>
                    <a:pt x="1086" y="919"/>
                    <a:pt x="1086" y="684"/>
                  </a:cubicBezTo>
                  <a:lnTo>
                    <a:pt x="10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4"/>
            <p:cNvSpPr/>
            <p:nvPr/>
          </p:nvSpPr>
          <p:spPr>
            <a:xfrm>
              <a:off x="2216955" y="4021614"/>
              <a:ext cx="1002366" cy="178807"/>
            </a:xfrm>
            <a:custGeom>
              <a:avLst/>
              <a:gdLst/>
              <a:ahLst/>
              <a:cxnLst/>
              <a:rect l="l" t="t" r="r" b="b"/>
              <a:pathLst>
                <a:path w="9493" h="1850" extrusionOk="0">
                  <a:moveTo>
                    <a:pt x="1" y="0"/>
                  </a:moveTo>
                  <a:cubicBezTo>
                    <a:pt x="1" y="0"/>
                    <a:pt x="999" y="1222"/>
                    <a:pt x="1813" y="1850"/>
                  </a:cubicBezTo>
                  <a:lnTo>
                    <a:pt x="7680" y="1850"/>
                  </a:lnTo>
                  <a:cubicBezTo>
                    <a:pt x="8494" y="1222"/>
                    <a:pt x="9492" y="0"/>
                    <a:pt x="9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4"/>
            <p:cNvSpPr/>
            <p:nvPr/>
          </p:nvSpPr>
          <p:spPr>
            <a:xfrm>
              <a:off x="409" y="1972658"/>
              <a:ext cx="2510508" cy="1340570"/>
            </a:xfrm>
            <a:custGeom>
              <a:avLst/>
              <a:gdLst/>
              <a:ahLst/>
              <a:cxnLst/>
              <a:rect l="l" t="t" r="r" b="b"/>
              <a:pathLst>
                <a:path w="23776" h="13870" extrusionOk="0">
                  <a:moveTo>
                    <a:pt x="8943" y="0"/>
                  </a:moveTo>
                  <a:cubicBezTo>
                    <a:pt x="5588" y="0"/>
                    <a:pt x="2494" y="1044"/>
                    <a:pt x="10" y="2799"/>
                  </a:cubicBezTo>
                  <a:cubicBezTo>
                    <a:pt x="5" y="5996"/>
                    <a:pt x="3" y="9976"/>
                    <a:pt x="1" y="13870"/>
                  </a:cubicBezTo>
                  <a:lnTo>
                    <a:pt x="23775" y="13870"/>
                  </a:lnTo>
                  <a:cubicBezTo>
                    <a:pt x="23775" y="6210"/>
                    <a:pt x="17135" y="0"/>
                    <a:pt x="8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4"/>
            <p:cNvSpPr/>
            <p:nvPr/>
          </p:nvSpPr>
          <p:spPr>
            <a:xfrm>
              <a:off x="1158888" y="1985417"/>
              <a:ext cx="1351974" cy="1327812"/>
            </a:xfrm>
            <a:custGeom>
              <a:avLst/>
              <a:gdLst/>
              <a:ahLst/>
              <a:cxnLst/>
              <a:rect l="l" t="t" r="r" b="b"/>
              <a:pathLst>
                <a:path w="12804" h="13738" extrusionOk="0">
                  <a:moveTo>
                    <a:pt x="0" y="1"/>
                  </a:moveTo>
                  <a:lnTo>
                    <a:pt x="0" y="1"/>
                  </a:lnTo>
                  <a:cubicBezTo>
                    <a:pt x="9" y="129"/>
                    <a:pt x="26" y="256"/>
                    <a:pt x="49" y="381"/>
                  </a:cubicBezTo>
                  <a:cubicBezTo>
                    <a:pt x="49" y="381"/>
                    <a:pt x="10996" y="1417"/>
                    <a:pt x="12803" y="13738"/>
                  </a:cubicBezTo>
                  <a:cubicBezTo>
                    <a:pt x="12803" y="6722"/>
                    <a:pt x="7230" y="927"/>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4"/>
            <p:cNvSpPr/>
            <p:nvPr/>
          </p:nvSpPr>
          <p:spPr>
            <a:xfrm>
              <a:off x="409" y="1972658"/>
              <a:ext cx="1675185" cy="1340570"/>
            </a:xfrm>
            <a:custGeom>
              <a:avLst/>
              <a:gdLst/>
              <a:ahLst/>
              <a:cxnLst/>
              <a:rect l="l" t="t" r="r" b="b"/>
              <a:pathLst>
                <a:path w="15865" h="13870" extrusionOk="0">
                  <a:moveTo>
                    <a:pt x="8943" y="0"/>
                  </a:moveTo>
                  <a:cubicBezTo>
                    <a:pt x="5588" y="0"/>
                    <a:pt x="2494" y="1044"/>
                    <a:pt x="10" y="2799"/>
                  </a:cubicBezTo>
                  <a:cubicBezTo>
                    <a:pt x="6" y="5996"/>
                    <a:pt x="3" y="9976"/>
                    <a:pt x="1" y="13870"/>
                  </a:cubicBezTo>
                  <a:lnTo>
                    <a:pt x="15865" y="13870"/>
                  </a:lnTo>
                  <a:cubicBezTo>
                    <a:pt x="5821" y="8346"/>
                    <a:pt x="9745" y="2626"/>
                    <a:pt x="10429" y="1747"/>
                  </a:cubicBezTo>
                  <a:cubicBezTo>
                    <a:pt x="11119" y="859"/>
                    <a:pt x="11021" y="513"/>
                    <a:pt x="11021" y="513"/>
                  </a:cubicBezTo>
                  <a:lnTo>
                    <a:pt x="10991" y="135"/>
                  </a:lnTo>
                  <a:cubicBezTo>
                    <a:pt x="10312" y="46"/>
                    <a:pt x="9627" y="1"/>
                    <a:pt x="89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4"/>
            <p:cNvSpPr/>
            <p:nvPr/>
          </p:nvSpPr>
          <p:spPr>
            <a:xfrm>
              <a:off x="409" y="1972658"/>
              <a:ext cx="1163602" cy="1340570"/>
            </a:xfrm>
            <a:custGeom>
              <a:avLst/>
              <a:gdLst/>
              <a:ahLst/>
              <a:cxnLst/>
              <a:rect l="l" t="t" r="r" b="b"/>
              <a:pathLst>
                <a:path w="11020" h="13870" extrusionOk="0">
                  <a:moveTo>
                    <a:pt x="8942" y="0"/>
                  </a:moveTo>
                  <a:cubicBezTo>
                    <a:pt x="5587" y="0"/>
                    <a:pt x="2493" y="1044"/>
                    <a:pt x="9" y="2799"/>
                  </a:cubicBezTo>
                  <a:cubicBezTo>
                    <a:pt x="5" y="5996"/>
                    <a:pt x="3" y="9976"/>
                    <a:pt x="1" y="13870"/>
                  </a:cubicBezTo>
                  <a:lnTo>
                    <a:pt x="4624" y="13870"/>
                  </a:lnTo>
                  <a:cubicBezTo>
                    <a:pt x="3609" y="11804"/>
                    <a:pt x="2594" y="9038"/>
                    <a:pt x="3082" y="6924"/>
                  </a:cubicBezTo>
                  <a:cubicBezTo>
                    <a:pt x="3969" y="3079"/>
                    <a:pt x="7667" y="1697"/>
                    <a:pt x="8851" y="1303"/>
                  </a:cubicBezTo>
                  <a:cubicBezTo>
                    <a:pt x="10035" y="909"/>
                    <a:pt x="11020" y="513"/>
                    <a:pt x="11020" y="513"/>
                  </a:cubicBezTo>
                  <a:cubicBezTo>
                    <a:pt x="10931" y="366"/>
                    <a:pt x="10782" y="223"/>
                    <a:pt x="10592" y="88"/>
                  </a:cubicBezTo>
                  <a:cubicBezTo>
                    <a:pt x="10044" y="30"/>
                    <a:pt x="9494" y="1"/>
                    <a:pt x="8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4"/>
            <p:cNvSpPr/>
            <p:nvPr/>
          </p:nvSpPr>
          <p:spPr>
            <a:xfrm>
              <a:off x="198" y="3313145"/>
              <a:ext cx="2510719" cy="2402105"/>
            </a:xfrm>
            <a:custGeom>
              <a:avLst/>
              <a:gdLst/>
              <a:ahLst/>
              <a:cxnLst/>
              <a:rect l="l" t="t" r="r" b="b"/>
              <a:pathLst>
                <a:path w="23778" h="24853" extrusionOk="0">
                  <a:moveTo>
                    <a:pt x="3" y="1"/>
                  </a:moveTo>
                  <a:lnTo>
                    <a:pt x="3" y="5"/>
                  </a:lnTo>
                  <a:cubicBezTo>
                    <a:pt x="2" y="5293"/>
                    <a:pt x="2" y="10520"/>
                    <a:pt x="1" y="15415"/>
                  </a:cubicBezTo>
                  <a:cubicBezTo>
                    <a:pt x="24" y="18812"/>
                    <a:pt x="850" y="22016"/>
                    <a:pt x="2295" y="24853"/>
                  </a:cubicBezTo>
                  <a:lnTo>
                    <a:pt x="23777" y="24853"/>
                  </a:lnTo>
                  <a:lnTo>
                    <a:pt x="237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4"/>
            <p:cNvSpPr/>
            <p:nvPr/>
          </p:nvSpPr>
          <p:spPr>
            <a:xfrm>
              <a:off x="198" y="3613350"/>
              <a:ext cx="1693664" cy="2101902"/>
            </a:xfrm>
            <a:custGeom>
              <a:avLst/>
              <a:gdLst/>
              <a:ahLst/>
              <a:cxnLst/>
              <a:rect l="l" t="t" r="r" b="b"/>
              <a:pathLst>
                <a:path w="16040" h="21747" extrusionOk="0">
                  <a:moveTo>
                    <a:pt x="3" y="1"/>
                  </a:moveTo>
                  <a:cubicBezTo>
                    <a:pt x="2" y="4224"/>
                    <a:pt x="1" y="8375"/>
                    <a:pt x="1" y="12309"/>
                  </a:cubicBezTo>
                  <a:cubicBezTo>
                    <a:pt x="24" y="15706"/>
                    <a:pt x="850" y="18910"/>
                    <a:pt x="2295" y="21747"/>
                  </a:cubicBezTo>
                  <a:lnTo>
                    <a:pt x="16039" y="21747"/>
                  </a:lnTo>
                  <a:cubicBezTo>
                    <a:pt x="14641" y="18865"/>
                    <a:pt x="12030" y="13677"/>
                    <a:pt x="9593" y="9920"/>
                  </a:cubicBezTo>
                  <a:cubicBezTo>
                    <a:pt x="7333" y="6435"/>
                    <a:pt x="2916" y="2443"/>
                    <a:pt x="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4"/>
            <p:cNvSpPr/>
            <p:nvPr/>
          </p:nvSpPr>
          <p:spPr>
            <a:xfrm>
              <a:off x="326561" y="3490214"/>
              <a:ext cx="112981" cy="250330"/>
            </a:xfrm>
            <a:custGeom>
              <a:avLst/>
              <a:gdLst/>
              <a:ahLst/>
              <a:cxnLst/>
              <a:rect l="l" t="t" r="r" b="b"/>
              <a:pathLst>
                <a:path w="1070" h="2590" extrusionOk="0">
                  <a:moveTo>
                    <a:pt x="0" y="1"/>
                  </a:moveTo>
                  <a:lnTo>
                    <a:pt x="0" y="2590"/>
                  </a:lnTo>
                  <a:lnTo>
                    <a:pt x="1069" y="2590"/>
                  </a:lnTo>
                  <a:lnTo>
                    <a:pt x="10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4"/>
            <p:cNvSpPr/>
            <p:nvPr/>
          </p:nvSpPr>
          <p:spPr>
            <a:xfrm>
              <a:off x="603405" y="3490214"/>
              <a:ext cx="112876" cy="250330"/>
            </a:xfrm>
            <a:custGeom>
              <a:avLst/>
              <a:gdLst/>
              <a:ahLst/>
              <a:cxnLst/>
              <a:rect l="l" t="t" r="r" b="b"/>
              <a:pathLst>
                <a:path w="1069" h="2590" extrusionOk="0">
                  <a:moveTo>
                    <a:pt x="1" y="1"/>
                  </a:moveTo>
                  <a:lnTo>
                    <a:pt x="1" y="2590"/>
                  </a:lnTo>
                  <a:lnTo>
                    <a:pt x="1069" y="2590"/>
                  </a:lnTo>
                  <a:lnTo>
                    <a:pt x="10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4"/>
            <p:cNvSpPr/>
            <p:nvPr/>
          </p:nvSpPr>
          <p:spPr>
            <a:xfrm>
              <a:off x="2408275" y="840267"/>
              <a:ext cx="619708" cy="754179"/>
            </a:xfrm>
            <a:custGeom>
              <a:avLst/>
              <a:gdLst/>
              <a:ahLst/>
              <a:cxnLst/>
              <a:rect l="l" t="t" r="r" b="b"/>
              <a:pathLst>
                <a:path w="5869" h="7803" extrusionOk="0">
                  <a:moveTo>
                    <a:pt x="2700" y="1"/>
                  </a:moveTo>
                  <a:lnTo>
                    <a:pt x="1" y="7803"/>
                  </a:lnTo>
                  <a:lnTo>
                    <a:pt x="5868" y="7803"/>
                  </a:lnTo>
                  <a:lnTo>
                    <a:pt x="3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4"/>
            <p:cNvSpPr/>
            <p:nvPr/>
          </p:nvSpPr>
          <p:spPr>
            <a:xfrm>
              <a:off x="2408275" y="840267"/>
              <a:ext cx="363335" cy="754179"/>
            </a:xfrm>
            <a:custGeom>
              <a:avLst/>
              <a:gdLst/>
              <a:ahLst/>
              <a:cxnLst/>
              <a:rect l="l" t="t" r="r" b="b"/>
              <a:pathLst>
                <a:path w="3441" h="7803" extrusionOk="0">
                  <a:moveTo>
                    <a:pt x="2700" y="1"/>
                  </a:moveTo>
                  <a:lnTo>
                    <a:pt x="1" y="7803"/>
                  </a:lnTo>
                  <a:lnTo>
                    <a:pt x="3440" y="7803"/>
                  </a:lnTo>
                  <a:lnTo>
                    <a:pt x="31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4"/>
            <p:cNvSpPr/>
            <p:nvPr/>
          </p:nvSpPr>
          <p:spPr>
            <a:xfrm>
              <a:off x="2693341" y="496771"/>
              <a:ext cx="49549" cy="343589"/>
            </a:xfrm>
            <a:custGeom>
              <a:avLst/>
              <a:gdLst/>
              <a:ahLst/>
              <a:cxnLst/>
              <a:rect l="l" t="t" r="r" b="b"/>
              <a:pathLst>
                <a:path w="469" h="5573" extrusionOk="0">
                  <a:moveTo>
                    <a:pt x="0" y="1"/>
                  </a:moveTo>
                  <a:lnTo>
                    <a:pt x="0" y="5573"/>
                  </a:lnTo>
                  <a:lnTo>
                    <a:pt x="469" y="5573"/>
                  </a:lnTo>
                  <a:lnTo>
                    <a:pt x="4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4"/>
            <p:cNvSpPr/>
            <p:nvPr/>
          </p:nvSpPr>
          <p:spPr>
            <a:xfrm>
              <a:off x="1548602" y="2886806"/>
              <a:ext cx="32627" cy="216212"/>
            </a:xfrm>
            <a:custGeom>
              <a:avLst/>
              <a:gdLst/>
              <a:ahLst/>
              <a:cxnLst/>
              <a:rect l="l" t="t" r="r" b="b"/>
              <a:pathLst>
                <a:path w="309" h="2237" extrusionOk="0">
                  <a:moveTo>
                    <a:pt x="0" y="1"/>
                  </a:moveTo>
                  <a:lnTo>
                    <a:pt x="0" y="2237"/>
                  </a:lnTo>
                  <a:lnTo>
                    <a:pt x="309" y="2237"/>
                  </a:lnTo>
                  <a:lnTo>
                    <a:pt x="3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4"/>
            <p:cNvSpPr/>
            <p:nvPr/>
          </p:nvSpPr>
          <p:spPr>
            <a:xfrm>
              <a:off x="455481" y="3175027"/>
              <a:ext cx="2242415" cy="959663"/>
            </a:xfrm>
            <a:custGeom>
              <a:avLst/>
              <a:gdLst/>
              <a:ahLst/>
              <a:cxnLst/>
              <a:rect l="l" t="t" r="r" b="b"/>
              <a:pathLst>
                <a:path w="21237" h="9929" extrusionOk="0">
                  <a:moveTo>
                    <a:pt x="10618" y="1"/>
                  </a:moveTo>
                  <a:cubicBezTo>
                    <a:pt x="4754" y="1"/>
                    <a:pt x="1" y="4445"/>
                    <a:pt x="1" y="9929"/>
                  </a:cubicBezTo>
                  <a:lnTo>
                    <a:pt x="21236" y="9929"/>
                  </a:lnTo>
                  <a:cubicBezTo>
                    <a:pt x="21236" y="4445"/>
                    <a:pt x="16482" y="1"/>
                    <a:pt x="10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4"/>
            <p:cNvSpPr/>
            <p:nvPr/>
          </p:nvSpPr>
          <p:spPr>
            <a:xfrm>
              <a:off x="455481" y="3175027"/>
              <a:ext cx="1360950" cy="959663"/>
            </a:xfrm>
            <a:custGeom>
              <a:avLst/>
              <a:gdLst/>
              <a:ahLst/>
              <a:cxnLst/>
              <a:rect l="l" t="t" r="r" b="b"/>
              <a:pathLst>
                <a:path w="12889" h="9929" extrusionOk="0">
                  <a:moveTo>
                    <a:pt x="10618" y="1"/>
                  </a:moveTo>
                  <a:cubicBezTo>
                    <a:pt x="4754" y="1"/>
                    <a:pt x="1" y="4445"/>
                    <a:pt x="1" y="9929"/>
                  </a:cubicBezTo>
                  <a:lnTo>
                    <a:pt x="12889" y="9929"/>
                  </a:lnTo>
                  <a:cubicBezTo>
                    <a:pt x="8186" y="5801"/>
                    <a:pt x="11198" y="68"/>
                    <a:pt x="11198" y="68"/>
                  </a:cubicBezTo>
                  <a:cubicBezTo>
                    <a:pt x="11196" y="51"/>
                    <a:pt x="11194" y="33"/>
                    <a:pt x="11192" y="15"/>
                  </a:cubicBezTo>
                  <a:cubicBezTo>
                    <a:pt x="11002" y="5"/>
                    <a:pt x="10811" y="1"/>
                    <a:pt x="10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4"/>
            <p:cNvSpPr/>
            <p:nvPr/>
          </p:nvSpPr>
          <p:spPr>
            <a:xfrm>
              <a:off x="455481" y="3175027"/>
              <a:ext cx="1182502" cy="959759"/>
            </a:xfrm>
            <a:custGeom>
              <a:avLst/>
              <a:gdLst/>
              <a:ahLst/>
              <a:cxnLst/>
              <a:rect l="l" t="t" r="r" b="b"/>
              <a:pathLst>
                <a:path w="11199" h="9930" extrusionOk="0">
                  <a:moveTo>
                    <a:pt x="10618" y="1"/>
                  </a:moveTo>
                  <a:cubicBezTo>
                    <a:pt x="4754" y="1"/>
                    <a:pt x="1" y="4446"/>
                    <a:pt x="1" y="9930"/>
                  </a:cubicBezTo>
                  <a:lnTo>
                    <a:pt x="4378" y="9930"/>
                  </a:lnTo>
                  <a:cubicBezTo>
                    <a:pt x="4469" y="8475"/>
                    <a:pt x="4789" y="6852"/>
                    <a:pt x="5577" y="5357"/>
                  </a:cubicBezTo>
                  <a:cubicBezTo>
                    <a:pt x="7721" y="1290"/>
                    <a:pt x="11198" y="68"/>
                    <a:pt x="11198" y="68"/>
                  </a:cubicBezTo>
                  <a:lnTo>
                    <a:pt x="11147" y="13"/>
                  </a:lnTo>
                  <a:cubicBezTo>
                    <a:pt x="10972" y="5"/>
                    <a:pt x="10795" y="1"/>
                    <a:pt x="10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4"/>
            <p:cNvSpPr/>
            <p:nvPr/>
          </p:nvSpPr>
          <p:spPr>
            <a:xfrm>
              <a:off x="455375" y="4134602"/>
              <a:ext cx="2242520" cy="436386"/>
            </a:xfrm>
            <a:custGeom>
              <a:avLst/>
              <a:gdLst/>
              <a:ahLst/>
              <a:cxnLst/>
              <a:rect l="l" t="t" r="r" b="b"/>
              <a:pathLst>
                <a:path w="21238" h="4515" extrusionOk="0">
                  <a:moveTo>
                    <a:pt x="1" y="1"/>
                  </a:moveTo>
                  <a:lnTo>
                    <a:pt x="1" y="4515"/>
                  </a:lnTo>
                  <a:lnTo>
                    <a:pt x="21237" y="4515"/>
                  </a:lnTo>
                  <a:lnTo>
                    <a:pt x="212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4"/>
            <p:cNvSpPr/>
            <p:nvPr/>
          </p:nvSpPr>
          <p:spPr>
            <a:xfrm>
              <a:off x="455481" y="4134602"/>
              <a:ext cx="1236987" cy="436386"/>
            </a:xfrm>
            <a:custGeom>
              <a:avLst/>
              <a:gdLst/>
              <a:ahLst/>
              <a:cxnLst/>
              <a:rect l="l" t="t" r="r" b="b"/>
              <a:pathLst>
                <a:path w="11715" h="4515" extrusionOk="0">
                  <a:moveTo>
                    <a:pt x="1" y="1"/>
                  </a:moveTo>
                  <a:lnTo>
                    <a:pt x="1" y="4515"/>
                  </a:lnTo>
                  <a:lnTo>
                    <a:pt x="11715" y="4515"/>
                  </a:lnTo>
                  <a:cubicBezTo>
                    <a:pt x="11715" y="4515"/>
                    <a:pt x="10903" y="1924"/>
                    <a:pt x="105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4"/>
            <p:cNvSpPr/>
            <p:nvPr/>
          </p:nvSpPr>
          <p:spPr>
            <a:xfrm>
              <a:off x="246528" y="4570895"/>
              <a:ext cx="2660129" cy="468378"/>
            </a:xfrm>
            <a:custGeom>
              <a:avLst/>
              <a:gdLst/>
              <a:ahLst/>
              <a:cxnLst/>
              <a:rect l="l" t="t" r="r" b="b"/>
              <a:pathLst>
                <a:path w="25193" h="4846" extrusionOk="0">
                  <a:moveTo>
                    <a:pt x="1980" y="1"/>
                  </a:moveTo>
                  <a:cubicBezTo>
                    <a:pt x="1980" y="1"/>
                    <a:pt x="1" y="2428"/>
                    <a:pt x="1" y="4846"/>
                  </a:cubicBezTo>
                  <a:lnTo>
                    <a:pt x="25193" y="4846"/>
                  </a:lnTo>
                  <a:cubicBezTo>
                    <a:pt x="25193" y="2428"/>
                    <a:pt x="23215" y="1"/>
                    <a:pt x="23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4"/>
            <p:cNvSpPr/>
            <p:nvPr/>
          </p:nvSpPr>
          <p:spPr>
            <a:xfrm>
              <a:off x="246528" y="4570895"/>
              <a:ext cx="1445949" cy="468378"/>
            </a:xfrm>
            <a:custGeom>
              <a:avLst/>
              <a:gdLst/>
              <a:ahLst/>
              <a:cxnLst/>
              <a:rect l="l" t="t" r="r" b="b"/>
              <a:pathLst>
                <a:path w="13694" h="4846" extrusionOk="0">
                  <a:moveTo>
                    <a:pt x="1980" y="1"/>
                  </a:moveTo>
                  <a:cubicBezTo>
                    <a:pt x="1980" y="1"/>
                    <a:pt x="1" y="2428"/>
                    <a:pt x="1" y="4846"/>
                  </a:cubicBezTo>
                  <a:lnTo>
                    <a:pt x="13267" y="4846"/>
                  </a:lnTo>
                  <a:cubicBezTo>
                    <a:pt x="13281" y="3329"/>
                    <a:pt x="13540" y="1160"/>
                    <a:pt x="136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4"/>
            <p:cNvSpPr/>
            <p:nvPr/>
          </p:nvSpPr>
          <p:spPr>
            <a:xfrm>
              <a:off x="246528" y="5039181"/>
              <a:ext cx="2660129" cy="676084"/>
            </a:xfrm>
            <a:custGeom>
              <a:avLst/>
              <a:gdLst/>
              <a:ahLst/>
              <a:cxnLst/>
              <a:rect l="l" t="t" r="r" b="b"/>
              <a:pathLst>
                <a:path w="25193" h="6995" extrusionOk="0">
                  <a:moveTo>
                    <a:pt x="1" y="1"/>
                  </a:moveTo>
                  <a:lnTo>
                    <a:pt x="1" y="6995"/>
                  </a:lnTo>
                  <a:lnTo>
                    <a:pt x="25193" y="6995"/>
                  </a:lnTo>
                  <a:lnTo>
                    <a:pt x="251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4"/>
            <p:cNvSpPr/>
            <p:nvPr/>
          </p:nvSpPr>
          <p:spPr>
            <a:xfrm>
              <a:off x="246528" y="5039181"/>
              <a:ext cx="1667794" cy="676084"/>
            </a:xfrm>
            <a:custGeom>
              <a:avLst/>
              <a:gdLst/>
              <a:ahLst/>
              <a:cxnLst/>
              <a:rect l="l" t="t" r="r" b="b"/>
              <a:pathLst>
                <a:path w="15795" h="6995" extrusionOk="0">
                  <a:moveTo>
                    <a:pt x="2" y="1"/>
                  </a:moveTo>
                  <a:lnTo>
                    <a:pt x="1" y="6995"/>
                  </a:lnTo>
                  <a:lnTo>
                    <a:pt x="15384" y="6995"/>
                  </a:lnTo>
                  <a:cubicBezTo>
                    <a:pt x="15690" y="6832"/>
                    <a:pt x="15794" y="6655"/>
                    <a:pt x="15643" y="6460"/>
                  </a:cubicBezTo>
                  <a:cubicBezTo>
                    <a:pt x="14446" y="4922"/>
                    <a:pt x="13544" y="1018"/>
                    <a:pt x="133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4"/>
            <p:cNvSpPr/>
            <p:nvPr/>
          </p:nvSpPr>
          <p:spPr>
            <a:xfrm>
              <a:off x="1442384" y="5286614"/>
              <a:ext cx="268410" cy="343600"/>
            </a:xfrm>
            <a:custGeom>
              <a:avLst/>
              <a:gdLst/>
              <a:ahLst/>
              <a:cxnLst/>
              <a:rect l="l" t="t" r="r" b="b"/>
              <a:pathLst>
                <a:path w="2542" h="3555" extrusionOk="0">
                  <a:moveTo>
                    <a:pt x="1" y="0"/>
                  </a:moveTo>
                  <a:lnTo>
                    <a:pt x="1" y="3555"/>
                  </a:lnTo>
                  <a:lnTo>
                    <a:pt x="2541" y="3555"/>
                  </a:lnTo>
                  <a:lnTo>
                    <a:pt x="2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4"/>
            <p:cNvSpPr/>
            <p:nvPr/>
          </p:nvSpPr>
          <p:spPr>
            <a:xfrm>
              <a:off x="1028596" y="5286614"/>
              <a:ext cx="234410" cy="343600"/>
            </a:xfrm>
            <a:custGeom>
              <a:avLst/>
              <a:gdLst/>
              <a:ahLst/>
              <a:cxnLst/>
              <a:rect l="l" t="t" r="r" b="b"/>
              <a:pathLst>
                <a:path w="2220" h="3555" extrusionOk="0">
                  <a:moveTo>
                    <a:pt x="1" y="0"/>
                  </a:moveTo>
                  <a:lnTo>
                    <a:pt x="1" y="3555"/>
                  </a:lnTo>
                  <a:lnTo>
                    <a:pt x="2219" y="3555"/>
                  </a:lnTo>
                  <a:lnTo>
                    <a:pt x="22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4"/>
            <p:cNvSpPr/>
            <p:nvPr/>
          </p:nvSpPr>
          <p:spPr>
            <a:xfrm>
              <a:off x="653664" y="5286614"/>
              <a:ext cx="214876" cy="343600"/>
            </a:xfrm>
            <a:custGeom>
              <a:avLst/>
              <a:gdLst/>
              <a:ahLst/>
              <a:cxnLst/>
              <a:rect l="l" t="t" r="r" b="b"/>
              <a:pathLst>
                <a:path w="2035" h="3555" extrusionOk="0">
                  <a:moveTo>
                    <a:pt x="1" y="0"/>
                  </a:moveTo>
                  <a:lnTo>
                    <a:pt x="1" y="3555"/>
                  </a:lnTo>
                  <a:lnTo>
                    <a:pt x="2035" y="3555"/>
                  </a:lnTo>
                  <a:lnTo>
                    <a:pt x="2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4"/>
            <p:cNvSpPr/>
            <p:nvPr/>
          </p:nvSpPr>
          <p:spPr>
            <a:xfrm>
              <a:off x="333530" y="5286614"/>
              <a:ext cx="187633" cy="343600"/>
            </a:xfrm>
            <a:custGeom>
              <a:avLst/>
              <a:gdLst/>
              <a:ahLst/>
              <a:cxnLst/>
              <a:rect l="l" t="t" r="r" b="b"/>
              <a:pathLst>
                <a:path w="1777" h="3555" extrusionOk="0">
                  <a:moveTo>
                    <a:pt x="1" y="0"/>
                  </a:moveTo>
                  <a:lnTo>
                    <a:pt x="1" y="3555"/>
                  </a:lnTo>
                  <a:lnTo>
                    <a:pt x="1776" y="3555"/>
                  </a:lnTo>
                  <a:lnTo>
                    <a:pt x="17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4"/>
            <p:cNvSpPr/>
            <p:nvPr/>
          </p:nvSpPr>
          <p:spPr>
            <a:xfrm>
              <a:off x="1890170" y="5286614"/>
              <a:ext cx="234410" cy="343600"/>
            </a:xfrm>
            <a:custGeom>
              <a:avLst/>
              <a:gdLst/>
              <a:ahLst/>
              <a:cxnLst/>
              <a:rect l="l" t="t" r="r" b="b"/>
              <a:pathLst>
                <a:path w="2220" h="3555" extrusionOk="0">
                  <a:moveTo>
                    <a:pt x="1" y="0"/>
                  </a:moveTo>
                  <a:lnTo>
                    <a:pt x="1" y="3555"/>
                  </a:lnTo>
                  <a:lnTo>
                    <a:pt x="2219" y="3555"/>
                  </a:lnTo>
                  <a:lnTo>
                    <a:pt x="22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4"/>
            <p:cNvSpPr/>
            <p:nvPr/>
          </p:nvSpPr>
          <p:spPr>
            <a:xfrm>
              <a:off x="2284635" y="5286614"/>
              <a:ext cx="214876" cy="343600"/>
            </a:xfrm>
            <a:custGeom>
              <a:avLst/>
              <a:gdLst/>
              <a:ahLst/>
              <a:cxnLst/>
              <a:rect l="l" t="t" r="r" b="b"/>
              <a:pathLst>
                <a:path w="2035" h="3555" extrusionOk="0">
                  <a:moveTo>
                    <a:pt x="0" y="0"/>
                  </a:moveTo>
                  <a:lnTo>
                    <a:pt x="0" y="3555"/>
                  </a:lnTo>
                  <a:lnTo>
                    <a:pt x="2034" y="3555"/>
                  </a:lnTo>
                  <a:lnTo>
                    <a:pt x="2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4"/>
            <p:cNvSpPr/>
            <p:nvPr/>
          </p:nvSpPr>
          <p:spPr>
            <a:xfrm>
              <a:off x="2632116" y="5286614"/>
              <a:ext cx="187528" cy="343600"/>
            </a:xfrm>
            <a:custGeom>
              <a:avLst/>
              <a:gdLst/>
              <a:ahLst/>
              <a:cxnLst/>
              <a:rect l="l" t="t" r="r" b="b"/>
              <a:pathLst>
                <a:path w="1776" h="3555" extrusionOk="0">
                  <a:moveTo>
                    <a:pt x="1" y="0"/>
                  </a:moveTo>
                  <a:lnTo>
                    <a:pt x="1" y="3555"/>
                  </a:lnTo>
                  <a:lnTo>
                    <a:pt x="1775" y="3555"/>
                  </a:lnTo>
                  <a:lnTo>
                    <a:pt x="17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4"/>
            <p:cNvSpPr/>
            <p:nvPr/>
          </p:nvSpPr>
          <p:spPr>
            <a:xfrm>
              <a:off x="1493804" y="4271463"/>
              <a:ext cx="165565" cy="299526"/>
            </a:xfrm>
            <a:custGeom>
              <a:avLst/>
              <a:gdLst/>
              <a:ahLst/>
              <a:cxnLst/>
              <a:rect l="l" t="t" r="r" b="b"/>
              <a:pathLst>
                <a:path w="1568" h="3099" extrusionOk="0">
                  <a:moveTo>
                    <a:pt x="784" y="0"/>
                  </a:moveTo>
                  <a:cubicBezTo>
                    <a:pt x="352" y="0"/>
                    <a:pt x="0" y="351"/>
                    <a:pt x="0" y="783"/>
                  </a:cubicBezTo>
                  <a:lnTo>
                    <a:pt x="0" y="788"/>
                  </a:lnTo>
                  <a:lnTo>
                    <a:pt x="0" y="3099"/>
                  </a:lnTo>
                  <a:lnTo>
                    <a:pt x="1567" y="3099"/>
                  </a:lnTo>
                  <a:lnTo>
                    <a:pt x="1567" y="788"/>
                  </a:lnTo>
                  <a:cubicBezTo>
                    <a:pt x="1566" y="786"/>
                    <a:pt x="1567" y="785"/>
                    <a:pt x="1567" y="783"/>
                  </a:cubicBezTo>
                  <a:cubicBezTo>
                    <a:pt x="1567" y="351"/>
                    <a:pt x="1216" y="0"/>
                    <a:pt x="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4"/>
            <p:cNvSpPr/>
            <p:nvPr/>
          </p:nvSpPr>
          <p:spPr>
            <a:xfrm>
              <a:off x="1214742" y="4270497"/>
              <a:ext cx="166621" cy="300493"/>
            </a:xfrm>
            <a:custGeom>
              <a:avLst/>
              <a:gdLst/>
              <a:ahLst/>
              <a:cxnLst/>
              <a:rect l="l" t="t" r="r" b="b"/>
              <a:pathLst>
                <a:path w="1578" h="3109" extrusionOk="0">
                  <a:moveTo>
                    <a:pt x="788" y="0"/>
                  </a:moveTo>
                  <a:cubicBezTo>
                    <a:pt x="352" y="0"/>
                    <a:pt x="0" y="357"/>
                    <a:pt x="6" y="793"/>
                  </a:cubicBezTo>
                  <a:lnTo>
                    <a:pt x="6" y="798"/>
                  </a:lnTo>
                  <a:lnTo>
                    <a:pt x="6" y="3109"/>
                  </a:lnTo>
                  <a:lnTo>
                    <a:pt x="1572" y="3109"/>
                  </a:lnTo>
                  <a:lnTo>
                    <a:pt x="1572" y="798"/>
                  </a:lnTo>
                  <a:cubicBezTo>
                    <a:pt x="1571" y="796"/>
                    <a:pt x="1572" y="795"/>
                    <a:pt x="1572" y="793"/>
                  </a:cubicBezTo>
                  <a:cubicBezTo>
                    <a:pt x="1578" y="357"/>
                    <a:pt x="1226" y="0"/>
                    <a:pt x="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4"/>
            <p:cNvSpPr/>
            <p:nvPr/>
          </p:nvSpPr>
          <p:spPr>
            <a:xfrm>
              <a:off x="946557" y="4271463"/>
              <a:ext cx="155745" cy="299526"/>
            </a:xfrm>
            <a:custGeom>
              <a:avLst/>
              <a:gdLst/>
              <a:ahLst/>
              <a:cxnLst/>
              <a:rect l="l" t="t" r="r" b="b"/>
              <a:pathLst>
                <a:path w="1475" h="3099" extrusionOk="0">
                  <a:moveTo>
                    <a:pt x="737" y="0"/>
                  </a:moveTo>
                  <a:cubicBezTo>
                    <a:pt x="331" y="0"/>
                    <a:pt x="0" y="351"/>
                    <a:pt x="0" y="783"/>
                  </a:cubicBezTo>
                  <a:lnTo>
                    <a:pt x="0" y="788"/>
                  </a:lnTo>
                  <a:lnTo>
                    <a:pt x="0" y="3099"/>
                  </a:lnTo>
                  <a:lnTo>
                    <a:pt x="1475" y="3099"/>
                  </a:lnTo>
                  <a:lnTo>
                    <a:pt x="1475" y="788"/>
                  </a:lnTo>
                  <a:cubicBezTo>
                    <a:pt x="1473" y="786"/>
                    <a:pt x="1475" y="785"/>
                    <a:pt x="1475" y="783"/>
                  </a:cubicBezTo>
                  <a:cubicBezTo>
                    <a:pt x="1475" y="351"/>
                    <a:pt x="1144" y="0"/>
                    <a:pt x="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4"/>
            <p:cNvSpPr/>
            <p:nvPr/>
          </p:nvSpPr>
          <p:spPr>
            <a:xfrm>
              <a:off x="704556" y="4271463"/>
              <a:ext cx="134733" cy="299526"/>
            </a:xfrm>
            <a:custGeom>
              <a:avLst/>
              <a:gdLst/>
              <a:ahLst/>
              <a:cxnLst/>
              <a:rect l="l" t="t" r="r" b="b"/>
              <a:pathLst>
                <a:path w="1276" h="3099" extrusionOk="0">
                  <a:moveTo>
                    <a:pt x="638" y="0"/>
                  </a:moveTo>
                  <a:cubicBezTo>
                    <a:pt x="285" y="0"/>
                    <a:pt x="0" y="351"/>
                    <a:pt x="0" y="783"/>
                  </a:cubicBezTo>
                  <a:lnTo>
                    <a:pt x="0" y="788"/>
                  </a:lnTo>
                  <a:lnTo>
                    <a:pt x="0" y="3099"/>
                  </a:lnTo>
                  <a:lnTo>
                    <a:pt x="1275" y="3099"/>
                  </a:lnTo>
                  <a:lnTo>
                    <a:pt x="1275" y="788"/>
                  </a:lnTo>
                  <a:cubicBezTo>
                    <a:pt x="1275" y="786"/>
                    <a:pt x="1275" y="785"/>
                    <a:pt x="1275" y="783"/>
                  </a:cubicBezTo>
                  <a:cubicBezTo>
                    <a:pt x="1275" y="351"/>
                    <a:pt x="991" y="0"/>
                    <a:pt x="6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4"/>
            <p:cNvSpPr/>
            <p:nvPr/>
          </p:nvSpPr>
          <p:spPr>
            <a:xfrm>
              <a:off x="496131" y="4271463"/>
              <a:ext cx="125758" cy="299526"/>
            </a:xfrm>
            <a:custGeom>
              <a:avLst/>
              <a:gdLst/>
              <a:ahLst/>
              <a:cxnLst/>
              <a:rect l="l" t="t" r="r" b="b"/>
              <a:pathLst>
                <a:path w="1191" h="3099" extrusionOk="0">
                  <a:moveTo>
                    <a:pt x="596" y="0"/>
                  </a:moveTo>
                  <a:cubicBezTo>
                    <a:pt x="267" y="0"/>
                    <a:pt x="1" y="351"/>
                    <a:pt x="1" y="783"/>
                  </a:cubicBezTo>
                  <a:lnTo>
                    <a:pt x="1" y="788"/>
                  </a:lnTo>
                  <a:lnTo>
                    <a:pt x="1" y="3099"/>
                  </a:lnTo>
                  <a:lnTo>
                    <a:pt x="1190" y="3099"/>
                  </a:lnTo>
                  <a:lnTo>
                    <a:pt x="1190" y="788"/>
                  </a:lnTo>
                  <a:lnTo>
                    <a:pt x="1190" y="783"/>
                  </a:lnTo>
                  <a:cubicBezTo>
                    <a:pt x="1190" y="351"/>
                    <a:pt x="924" y="0"/>
                    <a:pt x="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4"/>
            <p:cNvSpPr/>
            <p:nvPr/>
          </p:nvSpPr>
          <p:spPr>
            <a:xfrm>
              <a:off x="1771703" y="4270497"/>
              <a:ext cx="166727" cy="300493"/>
            </a:xfrm>
            <a:custGeom>
              <a:avLst/>
              <a:gdLst/>
              <a:ahLst/>
              <a:cxnLst/>
              <a:rect l="l" t="t" r="r" b="b"/>
              <a:pathLst>
                <a:path w="1579" h="3109" extrusionOk="0">
                  <a:moveTo>
                    <a:pt x="790" y="0"/>
                  </a:moveTo>
                  <a:cubicBezTo>
                    <a:pt x="353" y="0"/>
                    <a:pt x="1" y="357"/>
                    <a:pt x="7" y="793"/>
                  </a:cubicBezTo>
                  <a:cubicBezTo>
                    <a:pt x="7" y="795"/>
                    <a:pt x="7" y="796"/>
                    <a:pt x="7" y="798"/>
                  </a:cubicBezTo>
                  <a:lnTo>
                    <a:pt x="7" y="3109"/>
                  </a:lnTo>
                  <a:lnTo>
                    <a:pt x="1573" y="3109"/>
                  </a:lnTo>
                  <a:lnTo>
                    <a:pt x="1573" y="798"/>
                  </a:lnTo>
                  <a:lnTo>
                    <a:pt x="1573" y="793"/>
                  </a:lnTo>
                  <a:cubicBezTo>
                    <a:pt x="1579" y="357"/>
                    <a:pt x="1227" y="0"/>
                    <a:pt x="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4"/>
            <p:cNvSpPr/>
            <p:nvPr/>
          </p:nvSpPr>
          <p:spPr>
            <a:xfrm>
              <a:off x="2050976" y="4271463"/>
              <a:ext cx="155640" cy="299526"/>
            </a:xfrm>
            <a:custGeom>
              <a:avLst/>
              <a:gdLst/>
              <a:ahLst/>
              <a:cxnLst/>
              <a:rect l="l" t="t" r="r" b="b"/>
              <a:pathLst>
                <a:path w="1474" h="3099" extrusionOk="0">
                  <a:moveTo>
                    <a:pt x="737" y="0"/>
                  </a:moveTo>
                  <a:cubicBezTo>
                    <a:pt x="331" y="0"/>
                    <a:pt x="0" y="351"/>
                    <a:pt x="0" y="783"/>
                  </a:cubicBezTo>
                  <a:cubicBezTo>
                    <a:pt x="0" y="785"/>
                    <a:pt x="0" y="786"/>
                    <a:pt x="0" y="788"/>
                  </a:cubicBezTo>
                  <a:lnTo>
                    <a:pt x="0" y="3099"/>
                  </a:lnTo>
                  <a:lnTo>
                    <a:pt x="1473" y="3099"/>
                  </a:lnTo>
                  <a:lnTo>
                    <a:pt x="1473" y="788"/>
                  </a:lnTo>
                  <a:lnTo>
                    <a:pt x="1473" y="783"/>
                  </a:lnTo>
                  <a:cubicBezTo>
                    <a:pt x="1473" y="351"/>
                    <a:pt x="1143" y="0"/>
                    <a:pt x="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4"/>
            <p:cNvSpPr/>
            <p:nvPr/>
          </p:nvSpPr>
          <p:spPr>
            <a:xfrm>
              <a:off x="2313882" y="4271463"/>
              <a:ext cx="134733" cy="299526"/>
            </a:xfrm>
            <a:custGeom>
              <a:avLst/>
              <a:gdLst/>
              <a:ahLst/>
              <a:cxnLst/>
              <a:rect l="l" t="t" r="r" b="b"/>
              <a:pathLst>
                <a:path w="1276" h="3099" extrusionOk="0">
                  <a:moveTo>
                    <a:pt x="639" y="0"/>
                  </a:moveTo>
                  <a:cubicBezTo>
                    <a:pt x="286" y="0"/>
                    <a:pt x="0" y="351"/>
                    <a:pt x="0" y="783"/>
                  </a:cubicBezTo>
                  <a:cubicBezTo>
                    <a:pt x="0" y="785"/>
                    <a:pt x="0" y="786"/>
                    <a:pt x="0" y="788"/>
                  </a:cubicBezTo>
                  <a:lnTo>
                    <a:pt x="0" y="3099"/>
                  </a:lnTo>
                  <a:lnTo>
                    <a:pt x="1276" y="3099"/>
                  </a:lnTo>
                  <a:lnTo>
                    <a:pt x="1276" y="788"/>
                  </a:lnTo>
                  <a:lnTo>
                    <a:pt x="1276" y="783"/>
                  </a:lnTo>
                  <a:cubicBezTo>
                    <a:pt x="1276" y="351"/>
                    <a:pt x="991" y="0"/>
                    <a:pt x="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4"/>
            <p:cNvSpPr/>
            <p:nvPr/>
          </p:nvSpPr>
          <p:spPr>
            <a:xfrm>
              <a:off x="2531176" y="4271463"/>
              <a:ext cx="125758" cy="299526"/>
            </a:xfrm>
            <a:custGeom>
              <a:avLst/>
              <a:gdLst/>
              <a:ahLst/>
              <a:cxnLst/>
              <a:rect l="l" t="t" r="r" b="b"/>
              <a:pathLst>
                <a:path w="1191" h="3099" extrusionOk="0">
                  <a:moveTo>
                    <a:pt x="596" y="0"/>
                  </a:moveTo>
                  <a:cubicBezTo>
                    <a:pt x="268" y="0"/>
                    <a:pt x="1" y="351"/>
                    <a:pt x="1" y="783"/>
                  </a:cubicBezTo>
                  <a:cubicBezTo>
                    <a:pt x="1" y="785"/>
                    <a:pt x="2" y="786"/>
                    <a:pt x="1" y="788"/>
                  </a:cubicBezTo>
                  <a:lnTo>
                    <a:pt x="1" y="3099"/>
                  </a:lnTo>
                  <a:lnTo>
                    <a:pt x="1191" y="3099"/>
                  </a:lnTo>
                  <a:lnTo>
                    <a:pt x="1191" y="788"/>
                  </a:lnTo>
                  <a:lnTo>
                    <a:pt x="1191" y="783"/>
                  </a:lnTo>
                  <a:cubicBezTo>
                    <a:pt x="1191" y="351"/>
                    <a:pt x="925" y="0"/>
                    <a:pt x="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4"/>
            <p:cNvSpPr/>
            <p:nvPr/>
          </p:nvSpPr>
          <p:spPr>
            <a:xfrm>
              <a:off x="1491903" y="3102923"/>
              <a:ext cx="146031" cy="78772"/>
            </a:xfrm>
            <a:custGeom>
              <a:avLst/>
              <a:gdLst/>
              <a:ahLst/>
              <a:cxnLst/>
              <a:rect l="l" t="t" r="r" b="b"/>
              <a:pathLst>
                <a:path w="1383" h="815" extrusionOk="0">
                  <a:moveTo>
                    <a:pt x="1" y="1"/>
                  </a:moveTo>
                  <a:lnTo>
                    <a:pt x="1" y="814"/>
                  </a:lnTo>
                  <a:lnTo>
                    <a:pt x="1382" y="814"/>
                  </a:lnTo>
                  <a:lnTo>
                    <a:pt x="1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4"/>
            <p:cNvSpPr/>
            <p:nvPr/>
          </p:nvSpPr>
          <p:spPr>
            <a:xfrm>
              <a:off x="757876" y="1568357"/>
              <a:ext cx="406099" cy="454073"/>
            </a:xfrm>
            <a:custGeom>
              <a:avLst/>
              <a:gdLst/>
              <a:ahLst/>
              <a:cxnLst/>
              <a:rect l="l" t="t" r="r" b="b"/>
              <a:pathLst>
                <a:path w="3846" h="4698" extrusionOk="0">
                  <a:moveTo>
                    <a:pt x="1923" y="0"/>
                  </a:moveTo>
                  <a:cubicBezTo>
                    <a:pt x="861" y="0"/>
                    <a:pt x="1" y="690"/>
                    <a:pt x="1" y="1542"/>
                  </a:cubicBezTo>
                  <a:lnTo>
                    <a:pt x="1" y="4698"/>
                  </a:lnTo>
                  <a:lnTo>
                    <a:pt x="3846" y="4698"/>
                  </a:lnTo>
                  <a:lnTo>
                    <a:pt x="3846" y="1541"/>
                  </a:lnTo>
                  <a:cubicBezTo>
                    <a:pt x="3846" y="690"/>
                    <a:pt x="2985" y="0"/>
                    <a:pt x="19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4"/>
            <p:cNvSpPr/>
            <p:nvPr/>
          </p:nvSpPr>
          <p:spPr>
            <a:xfrm>
              <a:off x="944550" y="1278783"/>
              <a:ext cx="32733" cy="292664"/>
            </a:xfrm>
            <a:custGeom>
              <a:avLst/>
              <a:gdLst/>
              <a:ahLst/>
              <a:cxnLst/>
              <a:rect l="l" t="t" r="r" b="b"/>
              <a:pathLst>
                <a:path w="310" h="3028" extrusionOk="0">
                  <a:moveTo>
                    <a:pt x="1" y="1"/>
                  </a:moveTo>
                  <a:lnTo>
                    <a:pt x="1" y="3027"/>
                  </a:lnTo>
                  <a:lnTo>
                    <a:pt x="310" y="3027"/>
                  </a:lnTo>
                  <a:lnTo>
                    <a:pt x="3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4"/>
            <p:cNvSpPr/>
            <p:nvPr/>
          </p:nvSpPr>
          <p:spPr>
            <a:xfrm>
              <a:off x="2408275" y="840267"/>
              <a:ext cx="334615" cy="754179"/>
            </a:xfrm>
            <a:custGeom>
              <a:avLst/>
              <a:gdLst/>
              <a:ahLst/>
              <a:cxnLst/>
              <a:rect l="l" t="t" r="r" b="b"/>
              <a:pathLst>
                <a:path w="3169" h="7803" extrusionOk="0">
                  <a:moveTo>
                    <a:pt x="2700" y="1"/>
                  </a:moveTo>
                  <a:lnTo>
                    <a:pt x="1" y="7803"/>
                  </a:lnTo>
                  <a:lnTo>
                    <a:pt x="1887" y="7803"/>
                  </a:lnTo>
                  <a:lnTo>
                    <a:pt x="31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4"/>
            <p:cNvSpPr/>
            <p:nvPr/>
          </p:nvSpPr>
          <p:spPr>
            <a:xfrm>
              <a:off x="2742769" y="840267"/>
              <a:ext cx="285199" cy="754179"/>
            </a:xfrm>
            <a:custGeom>
              <a:avLst/>
              <a:gdLst/>
              <a:ahLst/>
              <a:cxnLst/>
              <a:rect l="l" t="t" r="r" b="b"/>
              <a:pathLst>
                <a:path w="2701" h="7803" extrusionOk="0">
                  <a:moveTo>
                    <a:pt x="1" y="1"/>
                  </a:moveTo>
                  <a:lnTo>
                    <a:pt x="2370" y="7803"/>
                  </a:lnTo>
                  <a:lnTo>
                    <a:pt x="2700" y="780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4"/>
            <p:cNvSpPr/>
            <p:nvPr/>
          </p:nvSpPr>
          <p:spPr>
            <a:xfrm>
              <a:off x="1636027" y="3176380"/>
              <a:ext cx="1061813" cy="958310"/>
            </a:xfrm>
            <a:custGeom>
              <a:avLst/>
              <a:gdLst/>
              <a:ahLst/>
              <a:cxnLst/>
              <a:rect l="l" t="t" r="r" b="b"/>
              <a:pathLst>
                <a:path w="10056" h="9915" extrusionOk="0">
                  <a:moveTo>
                    <a:pt x="1" y="0"/>
                  </a:moveTo>
                  <a:lnTo>
                    <a:pt x="1" y="0"/>
                  </a:lnTo>
                  <a:cubicBezTo>
                    <a:pt x="11" y="33"/>
                    <a:pt x="17" y="54"/>
                    <a:pt x="17" y="54"/>
                  </a:cubicBezTo>
                  <a:cubicBezTo>
                    <a:pt x="17" y="54"/>
                    <a:pt x="8646" y="1078"/>
                    <a:pt x="10055" y="9915"/>
                  </a:cubicBezTo>
                  <a:cubicBezTo>
                    <a:pt x="10055" y="4608"/>
                    <a:pt x="5603" y="27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4"/>
            <p:cNvSpPr/>
            <p:nvPr/>
          </p:nvSpPr>
          <p:spPr>
            <a:xfrm>
              <a:off x="246528" y="4570895"/>
              <a:ext cx="675142" cy="468378"/>
            </a:xfrm>
            <a:custGeom>
              <a:avLst/>
              <a:gdLst/>
              <a:ahLst/>
              <a:cxnLst/>
              <a:rect l="l" t="t" r="r" b="b"/>
              <a:pathLst>
                <a:path w="6394" h="4846" extrusionOk="0">
                  <a:moveTo>
                    <a:pt x="1980" y="1"/>
                  </a:moveTo>
                  <a:cubicBezTo>
                    <a:pt x="1980" y="1"/>
                    <a:pt x="1" y="2428"/>
                    <a:pt x="1" y="4846"/>
                  </a:cubicBezTo>
                  <a:lnTo>
                    <a:pt x="4749" y="4846"/>
                  </a:lnTo>
                  <a:cubicBezTo>
                    <a:pt x="5059" y="2901"/>
                    <a:pt x="5907" y="944"/>
                    <a:pt x="63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4"/>
            <p:cNvSpPr/>
            <p:nvPr/>
          </p:nvSpPr>
          <p:spPr>
            <a:xfrm>
              <a:off x="2651226" y="4570895"/>
              <a:ext cx="255317" cy="468281"/>
            </a:xfrm>
            <a:custGeom>
              <a:avLst/>
              <a:gdLst/>
              <a:ahLst/>
              <a:cxnLst/>
              <a:rect l="l" t="t" r="r" b="b"/>
              <a:pathLst>
                <a:path w="2418" h="4845" extrusionOk="0">
                  <a:moveTo>
                    <a:pt x="1" y="1"/>
                  </a:moveTo>
                  <a:cubicBezTo>
                    <a:pt x="696" y="959"/>
                    <a:pt x="1760" y="2732"/>
                    <a:pt x="1976" y="4845"/>
                  </a:cubicBezTo>
                  <a:lnTo>
                    <a:pt x="2418" y="4845"/>
                  </a:lnTo>
                  <a:cubicBezTo>
                    <a:pt x="2418" y="2428"/>
                    <a:pt x="439" y="1"/>
                    <a:pt x="4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4"/>
            <p:cNvSpPr/>
            <p:nvPr/>
          </p:nvSpPr>
          <p:spPr>
            <a:xfrm>
              <a:off x="2660835" y="2513144"/>
              <a:ext cx="114565" cy="107381"/>
            </a:xfrm>
            <a:custGeom>
              <a:avLst/>
              <a:gdLst/>
              <a:ahLst/>
              <a:cxnLst/>
              <a:rect l="l" t="t" r="r" b="b"/>
              <a:pathLst>
                <a:path w="1085" h="1111" extrusionOk="0">
                  <a:moveTo>
                    <a:pt x="0" y="1"/>
                  </a:moveTo>
                  <a:lnTo>
                    <a:pt x="0" y="685"/>
                  </a:lnTo>
                  <a:cubicBezTo>
                    <a:pt x="0" y="919"/>
                    <a:pt x="243" y="1110"/>
                    <a:pt x="543" y="1110"/>
                  </a:cubicBezTo>
                  <a:cubicBezTo>
                    <a:pt x="842" y="1110"/>
                    <a:pt x="1085" y="919"/>
                    <a:pt x="1085" y="685"/>
                  </a:cubicBezTo>
                  <a:lnTo>
                    <a:pt x="1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4"/>
            <p:cNvSpPr/>
            <p:nvPr/>
          </p:nvSpPr>
          <p:spPr>
            <a:xfrm>
              <a:off x="2474688" y="2513144"/>
              <a:ext cx="114671" cy="107381"/>
            </a:xfrm>
            <a:custGeom>
              <a:avLst/>
              <a:gdLst/>
              <a:ahLst/>
              <a:cxnLst/>
              <a:rect l="l" t="t" r="r" b="b"/>
              <a:pathLst>
                <a:path w="1086" h="1111" extrusionOk="0">
                  <a:moveTo>
                    <a:pt x="0" y="1"/>
                  </a:moveTo>
                  <a:lnTo>
                    <a:pt x="0" y="685"/>
                  </a:lnTo>
                  <a:cubicBezTo>
                    <a:pt x="0" y="919"/>
                    <a:pt x="243" y="1110"/>
                    <a:pt x="543" y="1110"/>
                  </a:cubicBezTo>
                  <a:cubicBezTo>
                    <a:pt x="843" y="1110"/>
                    <a:pt x="1085" y="919"/>
                    <a:pt x="1085" y="685"/>
                  </a:cubicBezTo>
                  <a:lnTo>
                    <a:pt x="1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4"/>
            <p:cNvSpPr/>
            <p:nvPr/>
          </p:nvSpPr>
          <p:spPr>
            <a:xfrm>
              <a:off x="2288542" y="2513144"/>
              <a:ext cx="114671" cy="107381"/>
            </a:xfrm>
            <a:custGeom>
              <a:avLst/>
              <a:gdLst/>
              <a:ahLst/>
              <a:cxnLst/>
              <a:rect l="l" t="t" r="r" b="b"/>
              <a:pathLst>
                <a:path w="1086" h="1111" extrusionOk="0">
                  <a:moveTo>
                    <a:pt x="1" y="1"/>
                  </a:moveTo>
                  <a:lnTo>
                    <a:pt x="1" y="685"/>
                  </a:lnTo>
                  <a:cubicBezTo>
                    <a:pt x="1" y="919"/>
                    <a:pt x="244" y="1110"/>
                    <a:pt x="543" y="1110"/>
                  </a:cubicBezTo>
                  <a:cubicBezTo>
                    <a:pt x="842" y="1110"/>
                    <a:pt x="1085" y="919"/>
                    <a:pt x="1085" y="685"/>
                  </a:cubicBezTo>
                  <a:lnTo>
                    <a:pt x="1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4"/>
            <p:cNvSpPr/>
            <p:nvPr/>
          </p:nvSpPr>
          <p:spPr>
            <a:xfrm>
              <a:off x="3033127" y="2513144"/>
              <a:ext cx="114565" cy="107381"/>
            </a:xfrm>
            <a:custGeom>
              <a:avLst/>
              <a:gdLst/>
              <a:ahLst/>
              <a:cxnLst/>
              <a:rect l="l" t="t" r="r" b="b"/>
              <a:pathLst>
                <a:path w="1085" h="1111" extrusionOk="0">
                  <a:moveTo>
                    <a:pt x="0" y="1"/>
                  </a:moveTo>
                  <a:lnTo>
                    <a:pt x="0" y="685"/>
                  </a:lnTo>
                  <a:cubicBezTo>
                    <a:pt x="0" y="919"/>
                    <a:pt x="243" y="1110"/>
                    <a:pt x="542" y="1110"/>
                  </a:cubicBezTo>
                  <a:cubicBezTo>
                    <a:pt x="841" y="1110"/>
                    <a:pt x="1084" y="919"/>
                    <a:pt x="1084" y="685"/>
                  </a:cubicBezTo>
                  <a:lnTo>
                    <a:pt x="1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4"/>
            <p:cNvSpPr/>
            <p:nvPr/>
          </p:nvSpPr>
          <p:spPr>
            <a:xfrm>
              <a:off x="2846875" y="2513144"/>
              <a:ext cx="114776" cy="107381"/>
            </a:xfrm>
            <a:custGeom>
              <a:avLst/>
              <a:gdLst/>
              <a:ahLst/>
              <a:cxnLst/>
              <a:rect l="l" t="t" r="r" b="b"/>
              <a:pathLst>
                <a:path w="1087" h="1111" extrusionOk="0">
                  <a:moveTo>
                    <a:pt x="1" y="1"/>
                  </a:moveTo>
                  <a:lnTo>
                    <a:pt x="1" y="685"/>
                  </a:lnTo>
                  <a:cubicBezTo>
                    <a:pt x="1" y="919"/>
                    <a:pt x="244" y="1110"/>
                    <a:pt x="544" y="1110"/>
                  </a:cubicBezTo>
                  <a:cubicBezTo>
                    <a:pt x="843" y="1110"/>
                    <a:pt x="1086" y="919"/>
                    <a:pt x="1086" y="685"/>
                  </a:cubicBezTo>
                  <a:lnTo>
                    <a:pt x="10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4"/>
            <p:cNvSpPr/>
            <p:nvPr/>
          </p:nvSpPr>
          <p:spPr>
            <a:xfrm>
              <a:off x="757876" y="1568357"/>
              <a:ext cx="203155" cy="454073"/>
            </a:xfrm>
            <a:custGeom>
              <a:avLst/>
              <a:gdLst/>
              <a:ahLst/>
              <a:cxnLst/>
              <a:rect l="l" t="t" r="r" b="b"/>
              <a:pathLst>
                <a:path w="1924" h="4698" extrusionOk="0">
                  <a:moveTo>
                    <a:pt x="1923" y="0"/>
                  </a:moveTo>
                  <a:cubicBezTo>
                    <a:pt x="861" y="0"/>
                    <a:pt x="1" y="690"/>
                    <a:pt x="1" y="1542"/>
                  </a:cubicBezTo>
                  <a:lnTo>
                    <a:pt x="1" y="4698"/>
                  </a:lnTo>
                  <a:lnTo>
                    <a:pt x="815" y="4698"/>
                  </a:lnTo>
                  <a:lnTo>
                    <a:pt x="815" y="1344"/>
                  </a:lnTo>
                  <a:lnTo>
                    <a:pt x="1826" y="1344"/>
                  </a:lnTo>
                  <a:cubicBezTo>
                    <a:pt x="1826" y="1344"/>
                    <a:pt x="1136" y="1196"/>
                    <a:pt x="1185" y="801"/>
                  </a:cubicBezTo>
                  <a:cubicBezTo>
                    <a:pt x="1233" y="407"/>
                    <a:pt x="1923" y="0"/>
                    <a:pt x="19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4"/>
            <p:cNvSpPr/>
            <p:nvPr/>
          </p:nvSpPr>
          <p:spPr>
            <a:xfrm>
              <a:off x="757876" y="1568357"/>
              <a:ext cx="203155" cy="453977"/>
            </a:xfrm>
            <a:custGeom>
              <a:avLst/>
              <a:gdLst/>
              <a:ahLst/>
              <a:cxnLst/>
              <a:rect l="l" t="t" r="r" b="b"/>
              <a:pathLst>
                <a:path w="1924" h="4697" extrusionOk="0">
                  <a:moveTo>
                    <a:pt x="1923" y="0"/>
                  </a:moveTo>
                  <a:cubicBezTo>
                    <a:pt x="861" y="0"/>
                    <a:pt x="1" y="690"/>
                    <a:pt x="1" y="1541"/>
                  </a:cubicBezTo>
                  <a:lnTo>
                    <a:pt x="1" y="4696"/>
                  </a:lnTo>
                  <a:lnTo>
                    <a:pt x="306" y="4696"/>
                  </a:lnTo>
                  <a:cubicBezTo>
                    <a:pt x="254" y="3947"/>
                    <a:pt x="140" y="1937"/>
                    <a:pt x="364" y="1177"/>
                  </a:cubicBezTo>
                  <a:cubicBezTo>
                    <a:pt x="641" y="234"/>
                    <a:pt x="1923" y="0"/>
                    <a:pt x="19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54"/>
          <p:cNvSpPr txBox="1">
            <a:spLocks noGrp="1"/>
          </p:cNvSpPr>
          <p:nvPr>
            <p:ph type="title"/>
          </p:nvPr>
        </p:nvSpPr>
        <p:spPr>
          <a:xfrm>
            <a:off x="720000" y="535000"/>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Distribution Plot</a:t>
            </a:r>
            <a:endParaRPr dirty="0"/>
          </a:p>
        </p:txBody>
      </p:sp>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4E8DD2D8-897D-617F-6A73-CF86BA6C3DA9}"/>
              </a:ext>
            </a:extLst>
          </p:cNvPr>
          <p:cNvSpPr/>
          <p:nvPr/>
        </p:nvSpPr>
        <p:spPr>
          <a:xfrm>
            <a:off x="5315919" y="1425844"/>
            <a:ext cx="3587857" cy="1859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Berdasarkan</a:t>
            </a:r>
            <a:r>
              <a:rPr lang="en-US" dirty="0"/>
              <a:t> </a:t>
            </a:r>
            <a:r>
              <a:rPr lang="en-US" dirty="0" err="1"/>
              <a:t>perbandingan</a:t>
            </a:r>
            <a:r>
              <a:rPr lang="en-US" dirty="0"/>
              <a:t> </a:t>
            </a:r>
            <a:r>
              <a:rPr lang="en-US" dirty="0" err="1"/>
              <a:t>distribusi</a:t>
            </a:r>
            <a:r>
              <a:rPr lang="en-US" dirty="0"/>
              <a:t> pada </a:t>
            </a:r>
            <a:r>
              <a:rPr lang="en-US" dirty="0" err="1"/>
              <a:t>distribusi</a:t>
            </a:r>
            <a:r>
              <a:rPr lang="en-US" dirty="0"/>
              <a:t> numerical di </a:t>
            </a:r>
            <a:r>
              <a:rPr lang="en-US" dirty="0" err="1"/>
              <a:t>samping</a:t>
            </a:r>
            <a:r>
              <a:rPr lang="en-US" dirty="0"/>
              <a:t>, </a:t>
            </a:r>
            <a:r>
              <a:rPr lang="en-US" dirty="0" err="1"/>
              <a:t>terdapat</a:t>
            </a:r>
            <a:r>
              <a:rPr lang="en-US" dirty="0"/>
              <a:t> 2 </a:t>
            </a:r>
            <a:r>
              <a:rPr lang="en-US" dirty="0" err="1"/>
              <a:t>kolom</a:t>
            </a:r>
            <a:r>
              <a:rPr lang="en-US" dirty="0"/>
              <a:t> yang </a:t>
            </a:r>
            <a:r>
              <a:rPr lang="en-US" dirty="0" err="1"/>
              <a:t>menarik</a:t>
            </a:r>
            <a:r>
              <a:rPr lang="en-US" dirty="0"/>
              <a:t> </a:t>
            </a:r>
            <a:r>
              <a:rPr lang="en-US" dirty="0" err="1"/>
              <a:t>yaitu</a:t>
            </a:r>
            <a:r>
              <a:rPr lang="en-US" dirty="0"/>
              <a:t> price dan </a:t>
            </a:r>
            <a:r>
              <a:rPr lang="en-US" dirty="0" err="1"/>
              <a:t>total_payment</a:t>
            </a:r>
            <a:endParaRPr lang="en-ID" dirty="0"/>
          </a:p>
        </p:txBody>
      </p:sp>
      <p:pic>
        <p:nvPicPr>
          <p:cNvPr id="6" name="Picture 5">
            <a:extLst>
              <a:ext uri="{FF2B5EF4-FFF2-40B4-BE49-F238E27FC236}">
                <a16:creationId xmlns:a16="http://schemas.microsoft.com/office/drawing/2014/main" id="{F3AC6D65-FBB6-30AD-2C42-9EDA5DF539EC}"/>
              </a:ext>
            </a:extLst>
          </p:cNvPr>
          <p:cNvPicPr>
            <a:picLocks noChangeAspect="1"/>
          </p:cNvPicPr>
          <p:nvPr/>
        </p:nvPicPr>
        <p:blipFill>
          <a:blip r:embed="rId3"/>
          <a:stretch>
            <a:fillRect/>
          </a:stretch>
        </p:blipFill>
        <p:spPr>
          <a:xfrm>
            <a:off x="518522" y="1068523"/>
            <a:ext cx="4578319" cy="3657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54"/>
          <p:cNvSpPr txBox="1">
            <a:spLocks noGrp="1"/>
          </p:cNvSpPr>
          <p:nvPr>
            <p:ph type="title"/>
          </p:nvPr>
        </p:nvSpPr>
        <p:spPr>
          <a:xfrm>
            <a:off x="720000" y="340931"/>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Box Plot</a:t>
            </a:r>
            <a:endParaRPr dirty="0"/>
          </a:p>
        </p:txBody>
      </p:sp>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2" name="Rectangle 1">
            <a:extLst>
              <a:ext uri="{FF2B5EF4-FFF2-40B4-BE49-F238E27FC236}">
                <a16:creationId xmlns:a16="http://schemas.microsoft.com/office/drawing/2014/main" id="{16AEA2E2-4F41-C394-B8CE-6223670D8B94}"/>
              </a:ext>
            </a:extLst>
          </p:cNvPr>
          <p:cNvSpPr/>
          <p:nvPr/>
        </p:nvSpPr>
        <p:spPr>
          <a:xfrm>
            <a:off x="328066" y="1214875"/>
            <a:ext cx="3585256" cy="21146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Pada box plot di </a:t>
            </a:r>
            <a:r>
              <a:rPr lang="en-US" dirty="0" err="1"/>
              <a:t>samping</a:t>
            </a:r>
            <a:r>
              <a:rPr lang="en-US" dirty="0"/>
              <a:t> </a:t>
            </a:r>
            <a:r>
              <a:rPr lang="en-US" dirty="0" err="1"/>
              <a:t>didapatkan</a:t>
            </a:r>
            <a:r>
              <a:rPr lang="en-US" dirty="0"/>
              <a:t> </a:t>
            </a:r>
            <a:r>
              <a:rPr lang="en-US" dirty="0" err="1"/>
              <a:t>bahwa</a:t>
            </a:r>
            <a:r>
              <a:rPr lang="en-US" dirty="0"/>
              <a:t> </a:t>
            </a:r>
            <a:r>
              <a:rPr lang="en-US" dirty="0" err="1"/>
              <a:t>terdapat</a:t>
            </a:r>
            <a:r>
              <a:rPr lang="en-US" dirty="0"/>
              <a:t> dua </a:t>
            </a:r>
            <a:r>
              <a:rPr lang="en-US" dirty="0" err="1"/>
              <a:t>kolom</a:t>
            </a:r>
            <a:r>
              <a:rPr lang="en-US" dirty="0"/>
              <a:t> yang </a:t>
            </a:r>
            <a:r>
              <a:rPr lang="en-US" dirty="0" err="1"/>
              <a:t>memiliki</a:t>
            </a:r>
            <a:r>
              <a:rPr lang="en-US" dirty="0"/>
              <a:t> outlier, </a:t>
            </a:r>
            <a:r>
              <a:rPr lang="en-US" dirty="0" err="1"/>
              <a:t>yaitu</a:t>
            </a:r>
            <a:r>
              <a:rPr lang="en-US" dirty="0"/>
              <a:t> price dan </a:t>
            </a:r>
            <a:r>
              <a:rPr lang="en-US" dirty="0" err="1"/>
              <a:t>total_payment</a:t>
            </a:r>
            <a:r>
              <a:rPr lang="en-US" dirty="0"/>
              <a:t>.</a:t>
            </a:r>
          </a:p>
          <a:p>
            <a:pPr algn="just"/>
            <a:r>
              <a:rPr lang="en-US" dirty="0" err="1"/>
              <a:t>Dalam</a:t>
            </a:r>
            <a:r>
              <a:rPr lang="en-US" dirty="0"/>
              <a:t> </a:t>
            </a:r>
            <a:r>
              <a:rPr lang="en-US" dirty="0" err="1"/>
              <a:t>kasus</a:t>
            </a:r>
            <a:r>
              <a:rPr lang="en-US" dirty="0"/>
              <a:t> </a:t>
            </a:r>
            <a:r>
              <a:rPr lang="en-US" dirty="0" err="1"/>
              <a:t>ini</a:t>
            </a:r>
            <a:r>
              <a:rPr lang="en-US" dirty="0"/>
              <a:t>, outlier </a:t>
            </a:r>
            <a:r>
              <a:rPr lang="en-US" dirty="0" err="1"/>
              <a:t>tersebut</a:t>
            </a:r>
            <a:r>
              <a:rPr lang="en-US" dirty="0"/>
              <a:t> </a:t>
            </a:r>
            <a:r>
              <a:rPr lang="en-US" dirty="0" err="1"/>
              <a:t>tidak</a:t>
            </a:r>
            <a:r>
              <a:rPr lang="en-US" dirty="0"/>
              <a:t> </a:t>
            </a:r>
            <a:r>
              <a:rPr lang="en-US" dirty="0" err="1"/>
              <a:t>dihapus</a:t>
            </a:r>
            <a:r>
              <a:rPr lang="en-US" dirty="0"/>
              <a:t> </a:t>
            </a:r>
            <a:r>
              <a:rPr lang="en-US" dirty="0" err="1"/>
              <a:t>karena</a:t>
            </a:r>
            <a:r>
              <a:rPr lang="en-US" dirty="0"/>
              <a:t> </a:t>
            </a:r>
            <a:r>
              <a:rPr lang="en-US" dirty="0" err="1"/>
              <a:t>memuat</a:t>
            </a:r>
            <a:r>
              <a:rPr lang="en-US" dirty="0"/>
              <a:t> </a:t>
            </a:r>
            <a:r>
              <a:rPr lang="en-US" dirty="0" err="1"/>
              <a:t>informasi</a:t>
            </a:r>
            <a:r>
              <a:rPr lang="en-US" dirty="0"/>
              <a:t> yang </a:t>
            </a:r>
            <a:r>
              <a:rPr lang="en-US" dirty="0" err="1"/>
              <a:t>berguna</a:t>
            </a:r>
            <a:r>
              <a:rPr lang="en-US" dirty="0"/>
              <a:t> </a:t>
            </a:r>
            <a:r>
              <a:rPr lang="en-US" dirty="0" err="1"/>
              <a:t>untuk</a:t>
            </a:r>
            <a:r>
              <a:rPr lang="en-US" dirty="0"/>
              <a:t> </a:t>
            </a:r>
            <a:r>
              <a:rPr lang="en-US" dirty="0" err="1"/>
              <a:t>dianalisa</a:t>
            </a:r>
            <a:endParaRPr lang="en-ID" dirty="0"/>
          </a:p>
        </p:txBody>
      </p:sp>
      <p:pic>
        <p:nvPicPr>
          <p:cNvPr id="6" name="Picture 5">
            <a:extLst>
              <a:ext uri="{FF2B5EF4-FFF2-40B4-BE49-F238E27FC236}">
                <a16:creationId xmlns:a16="http://schemas.microsoft.com/office/drawing/2014/main" id="{535820A7-0562-2DF3-AB7A-62845F2D8645}"/>
              </a:ext>
            </a:extLst>
          </p:cNvPr>
          <p:cNvPicPr>
            <a:picLocks noChangeAspect="1"/>
          </p:cNvPicPr>
          <p:nvPr/>
        </p:nvPicPr>
        <p:blipFill>
          <a:blip r:embed="rId3"/>
          <a:stretch>
            <a:fillRect/>
          </a:stretch>
        </p:blipFill>
        <p:spPr>
          <a:xfrm>
            <a:off x="4172918" y="1030637"/>
            <a:ext cx="4643016" cy="3390321"/>
          </a:xfrm>
          <a:prstGeom prst="rect">
            <a:avLst/>
          </a:prstGeom>
        </p:spPr>
      </p:pic>
    </p:spTree>
    <p:extLst>
      <p:ext uri="{BB962C8B-B14F-4D97-AF65-F5344CB8AC3E}">
        <p14:creationId xmlns:p14="http://schemas.microsoft.com/office/powerpoint/2010/main" val="3821680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D9326-BD4D-F947-AABD-5D3BFBF70751}"/>
              </a:ext>
            </a:extLst>
          </p:cNvPr>
          <p:cNvSpPr>
            <a:spLocks noGrp="1"/>
          </p:cNvSpPr>
          <p:nvPr>
            <p:ph type="title"/>
          </p:nvPr>
        </p:nvSpPr>
        <p:spPr>
          <a:xfrm>
            <a:off x="720000" y="2155350"/>
            <a:ext cx="7704000" cy="416400"/>
          </a:xfrm>
        </p:spPr>
        <p:txBody>
          <a:bodyPr/>
          <a:lstStyle/>
          <a:p>
            <a:r>
              <a:rPr lang="en-US" dirty="0"/>
              <a:t>1. </a:t>
            </a:r>
            <a:r>
              <a:rPr lang="en-US" dirty="0" err="1"/>
              <a:t>Demografi</a:t>
            </a:r>
            <a:r>
              <a:rPr lang="en-US" dirty="0"/>
              <a:t> Customer </a:t>
            </a:r>
            <a:endParaRPr lang="en-ID" dirty="0"/>
          </a:p>
        </p:txBody>
      </p:sp>
    </p:spTree>
    <p:extLst>
      <p:ext uri="{BB962C8B-B14F-4D97-AF65-F5344CB8AC3E}">
        <p14:creationId xmlns:p14="http://schemas.microsoft.com/office/powerpoint/2010/main" val="1724183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54"/>
          <p:cNvSpPr txBox="1">
            <a:spLocks noGrp="1"/>
          </p:cNvSpPr>
          <p:nvPr>
            <p:ph type="title"/>
          </p:nvPr>
        </p:nvSpPr>
        <p:spPr>
          <a:xfrm>
            <a:off x="720000" y="535000"/>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Distribusi price dan total payment</a:t>
            </a:r>
            <a:endParaRPr dirty="0"/>
          </a:p>
        </p:txBody>
      </p:sp>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pic>
        <p:nvPicPr>
          <p:cNvPr id="5" name="Picture 4">
            <a:extLst>
              <a:ext uri="{FF2B5EF4-FFF2-40B4-BE49-F238E27FC236}">
                <a16:creationId xmlns:a16="http://schemas.microsoft.com/office/drawing/2014/main" id="{CE5FFD63-7B86-49B7-803D-C1CD5E56A69D}"/>
              </a:ext>
            </a:extLst>
          </p:cNvPr>
          <p:cNvPicPr>
            <a:picLocks noChangeAspect="1"/>
          </p:cNvPicPr>
          <p:nvPr/>
        </p:nvPicPr>
        <p:blipFill>
          <a:blip r:embed="rId3"/>
          <a:srcRect/>
          <a:stretch/>
        </p:blipFill>
        <p:spPr>
          <a:xfrm>
            <a:off x="251460" y="1146545"/>
            <a:ext cx="4320540" cy="3338599"/>
          </a:xfrm>
          <a:prstGeom prst="rect">
            <a:avLst/>
          </a:prstGeom>
        </p:spPr>
      </p:pic>
      <p:pic>
        <p:nvPicPr>
          <p:cNvPr id="7" name="Picture 6">
            <a:extLst>
              <a:ext uri="{FF2B5EF4-FFF2-40B4-BE49-F238E27FC236}">
                <a16:creationId xmlns:a16="http://schemas.microsoft.com/office/drawing/2014/main" id="{41BB9B07-F638-4F06-BA23-2A522AA90531}"/>
              </a:ext>
            </a:extLst>
          </p:cNvPr>
          <p:cNvPicPr>
            <a:picLocks noChangeAspect="1"/>
          </p:cNvPicPr>
          <p:nvPr/>
        </p:nvPicPr>
        <p:blipFill>
          <a:blip r:embed="rId4"/>
          <a:srcRect/>
          <a:stretch/>
        </p:blipFill>
        <p:spPr>
          <a:xfrm>
            <a:off x="4715950" y="1148219"/>
            <a:ext cx="4191000" cy="3324591"/>
          </a:xfrm>
          <a:prstGeom prst="rect">
            <a:avLst/>
          </a:prstGeom>
        </p:spPr>
      </p:pic>
    </p:spTree>
    <p:extLst>
      <p:ext uri="{BB962C8B-B14F-4D97-AF65-F5344CB8AC3E}">
        <p14:creationId xmlns:p14="http://schemas.microsoft.com/office/powerpoint/2010/main" val="4139623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pic>
        <p:nvPicPr>
          <p:cNvPr id="3" name="Picture 2">
            <a:extLst>
              <a:ext uri="{FF2B5EF4-FFF2-40B4-BE49-F238E27FC236}">
                <a16:creationId xmlns:a16="http://schemas.microsoft.com/office/drawing/2014/main" id="{37D5C60C-DFE0-4422-8867-156CEC745498}"/>
              </a:ext>
            </a:extLst>
          </p:cNvPr>
          <p:cNvPicPr>
            <a:picLocks noChangeAspect="1"/>
          </p:cNvPicPr>
          <p:nvPr/>
        </p:nvPicPr>
        <p:blipFill>
          <a:blip r:embed="rId3"/>
          <a:srcRect/>
          <a:stretch/>
        </p:blipFill>
        <p:spPr>
          <a:xfrm>
            <a:off x="872400" y="972350"/>
            <a:ext cx="3309682" cy="3512316"/>
          </a:xfrm>
          <a:prstGeom prst="rect">
            <a:avLst/>
          </a:prstGeom>
        </p:spPr>
      </p:pic>
      <p:sp>
        <p:nvSpPr>
          <p:cNvPr id="2" name="Rectangle 1">
            <a:extLst>
              <a:ext uri="{FF2B5EF4-FFF2-40B4-BE49-F238E27FC236}">
                <a16:creationId xmlns:a16="http://schemas.microsoft.com/office/drawing/2014/main" id="{F6CF4E6E-2425-6E37-C6FC-38E32CA371E6}"/>
              </a:ext>
            </a:extLst>
          </p:cNvPr>
          <p:cNvSpPr/>
          <p:nvPr/>
        </p:nvSpPr>
        <p:spPr>
          <a:xfrm>
            <a:off x="4876862" y="1098447"/>
            <a:ext cx="3394738" cy="15285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Pada chart di </a:t>
            </a:r>
            <a:r>
              <a:rPr lang="en-US" dirty="0" err="1"/>
              <a:t>samping</a:t>
            </a:r>
            <a:r>
              <a:rPr lang="en-US" dirty="0"/>
              <a:t> </a:t>
            </a:r>
            <a:r>
              <a:rPr lang="en-US" dirty="0" err="1"/>
              <a:t>didapatkan</a:t>
            </a:r>
            <a:r>
              <a:rPr lang="en-US" dirty="0"/>
              <a:t> </a:t>
            </a:r>
            <a:r>
              <a:rPr lang="en-US" dirty="0" err="1"/>
              <a:t>bahwa</a:t>
            </a:r>
            <a:r>
              <a:rPr lang="en-US" dirty="0"/>
              <a:t> 59,77% </a:t>
            </a:r>
            <a:r>
              <a:rPr lang="en-US" dirty="0" err="1"/>
              <a:t>transaksi</a:t>
            </a:r>
            <a:r>
              <a:rPr lang="en-US" dirty="0"/>
              <a:t> di 10 mall </a:t>
            </a:r>
            <a:r>
              <a:rPr lang="en-US" dirty="0" err="1"/>
              <a:t>dilakukan</a:t>
            </a:r>
            <a:r>
              <a:rPr lang="en-US" dirty="0"/>
              <a:t> oleh Wanita.</a:t>
            </a:r>
            <a:endParaRPr lang="en-ID" dirty="0"/>
          </a:p>
        </p:txBody>
      </p:sp>
    </p:spTree>
    <p:extLst>
      <p:ext uri="{BB962C8B-B14F-4D97-AF65-F5344CB8AC3E}">
        <p14:creationId xmlns:p14="http://schemas.microsoft.com/office/powerpoint/2010/main" val="3672073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A0DE-054A-FFDD-0872-8755792B56C1}"/>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76735688-5F8F-0E2A-2C3D-D6C555AADD30}"/>
              </a:ext>
            </a:extLst>
          </p:cNvPr>
          <p:cNvPicPr>
            <a:picLocks noChangeAspect="1"/>
          </p:cNvPicPr>
          <p:nvPr/>
        </p:nvPicPr>
        <p:blipFill>
          <a:blip r:embed="rId2"/>
          <a:stretch>
            <a:fillRect/>
          </a:stretch>
        </p:blipFill>
        <p:spPr>
          <a:xfrm>
            <a:off x="3780397" y="144780"/>
            <a:ext cx="5180723" cy="4394473"/>
          </a:xfrm>
          <a:prstGeom prst="rect">
            <a:avLst/>
          </a:prstGeom>
        </p:spPr>
      </p:pic>
      <p:sp>
        <p:nvSpPr>
          <p:cNvPr id="5" name="Rectangle 4">
            <a:extLst>
              <a:ext uri="{FF2B5EF4-FFF2-40B4-BE49-F238E27FC236}">
                <a16:creationId xmlns:a16="http://schemas.microsoft.com/office/drawing/2014/main" id="{227152D0-D23A-195E-2625-1F46A2F508AD}"/>
              </a:ext>
            </a:extLst>
          </p:cNvPr>
          <p:cNvSpPr/>
          <p:nvPr/>
        </p:nvSpPr>
        <p:spPr>
          <a:xfrm>
            <a:off x="182880" y="1410700"/>
            <a:ext cx="3394738" cy="15285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Total </a:t>
            </a:r>
            <a:r>
              <a:rPr lang="en-US" dirty="0" err="1"/>
              <a:t>belanjaan</a:t>
            </a:r>
            <a:r>
              <a:rPr lang="en-US" dirty="0"/>
              <a:t> </a:t>
            </a:r>
            <a:r>
              <a:rPr lang="en-US" dirty="0" err="1"/>
              <a:t>atau</a:t>
            </a:r>
            <a:r>
              <a:rPr lang="en-US" dirty="0"/>
              <a:t> total expense paling </a:t>
            </a:r>
            <a:r>
              <a:rPr lang="en-US" dirty="0" err="1"/>
              <a:t>banyak</a:t>
            </a:r>
            <a:r>
              <a:rPr lang="en-US" dirty="0"/>
              <a:t> </a:t>
            </a:r>
            <a:r>
              <a:rPr lang="en-US" dirty="0" err="1"/>
              <a:t>berasal</a:t>
            </a:r>
            <a:r>
              <a:rPr lang="en-US" dirty="0"/>
              <a:t> </a:t>
            </a:r>
            <a:r>
              <a:rPr lang="en-US" dirty="0" err="1"/>
              <a:t>dari</a:t>
            </a:r>
            <a:r>
              <a:rPr lang="en-US" dirty="0"/>
              <a:t> Wanita.</a:t>
            </a:r>
            <a:endParaRPr lang="en-ID" dirty="0"/>
          </a:p>
        </p:txBody>
      </p:sp>
    </p:spTree>
    <p:extLst>
      <p:ext uri="{BB962C8B-B14F-4D97-AF65-F5344CB8AC3E}">
        <p14:creationId xmlns:p14="http://schemas.microsoft.com/office/powerpoint/2010/main" val="4099882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51"/>
          <p:cNvSpPr txBox="1">
            <a:spLocks noGrp="1"/>
          </p:cNvSpPr>
          <p:nvPr>
            <p:ph type="title"/>
          </p:nvPr>
        </p:nvSpPr>
        <p:spPr>
          <a:xfrm>
            <a:off x="715000" y="507517"/>
            <a:ext cx="7536900" cy="213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ANALISA TREN DAN POLA BELANJA DI ISTANBUL</a:t>
            </a:r>
            <a:endParaRPr sz="4400" dirty="0"/>
          </a:p>
        </p:txBody>
      </p:sp>
      <p:sp>
        <p:nvSpPr>
          <p:cNvPr id="1104" name="Google Shape;1104;p51"/>
          <p:cNvSpPr/>
          <p:nvPr/>
        </p:nvSpPr>
        <p:spPr>
          <a:xfrm>
            <a:off x="467850" y="22325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1"/>
          <p:cNvSpPr/>
          <p:nvPr/>
        </p:nvSpPr>
        <p:spPr>
          <a:xfrm>
            <a:off x="892100" y="2567000"/>
            <a:ext cx="1257425"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1"/>
          <p:cNvSpPr/>
          <p:nvPr/>
        </p:nvSpPr>
        <p:spPr>
          <a:xfrm>
            <a:off x="7791450" y="479892"/>
            <a:ext cx="899570"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1"/>
          <p:cNvSpPr/>
          <p:nvPr/>
        </p:nvSpPr>
        <p:spPr>
          <a:xfrm>
            <a:off x="8369800" y="759663"/>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6AAB942E-D5B0-E3D2-8BAE-0A5F098C921C}"/>
              </a:ext>
            </a:extLst>
          </p:cNvPr>
          <p:cNvSpPr/>
          <p:nvPr/>
        </p:nvSpPr>
        <p:spPr>
          <a:xfrm>
            <a:off x="1010084" y="3732608"/>
            <a:ext cx="7123831" cy="11251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Dari dua </a:t>
            </a:r>
            <a:r>
              <a:rPr lang="en-US" dirty="0" err="1"/>
              <a:t>grafik</a:t>
            </a:r>
            <a:r>
              <a:rPr lang="en-US" dirty="0"/>
              <a:t> di </a:t>
            </a:r>
            <a:r>
              <a:rPr lang="en-US" dirty="0" err="1"/>
              <a:t>atas</a:t>
            </a:r>
            <a:r>
              <a:rPr lang="en-US" dirty="0"/>
              <a:t> </a:t>
            </a:r>
            <a:r>
              <a:rPr lang="en-US" dirty="0" err="1"/>
              <a:t>dapat</a:t>
            </a:r>
            <a:r>
              <a:rPr lang="en-US" dirty="0"/>
              <a:t> </a:t>
            </a:r>
            <a:r>
              <a:rPr lang="en-US" dirty="0" err="1"/>
              <a:t>dilihat</a:t>
            </a:r>
            <a:r>
              <a:rPr lang="en-US" dirty="0"/>
              <a:t> </a:t>
            </a:r>
            <a:r>
              <a:rPr lang="en-US" dirty="0" err="1"/>
              <a:t>bahwa</a:t>
            </a:r>
            <a:r>
              <a:rPr lang="en-US" dirty="0"/>
              <a:t> </a:t>
            </a:r>
            <a:r>
              <a:rPr lang="en-US" dirty="0" err="1"/>
              <a:t>transaksi</a:t>
            </a:r>
            <a:r>
              <a:rPr lang="en-US" dirty="0"/>
              <a:t> </a:t>
            </a:r>
            <a:r>
              <a:rPr lang="en-US" dirty="0" err="1"/>
              <a:t>pembelanjaan</a:t>
            </a:r>
            <a:r>
              <a:rPr lang="en-US" dirty="0"/>
              <a:t> pada 10 mall </a:t>
            </a:r>
            <a:r>
              <a:rPr lang="en-US" dirty="0" err="1"/>
              <a:t>didominasi</a:t>
            </a:r>
            <a:r>
              <a:rPr lang="en-US" dirty="0"/>
              <a:t> oleh customer </a:t>
            </a:r>
            <a:r>
              <a:rPr lang="en-US" dirty="0" err="1"/>
              <a:t>dengan</a:t>
            </a:r>
            <a:r>
              <a:rPr lang="en-US" dirty="0"/>
              <a:t> category </a:t>
            </a:r>
            <a:r>
              <a:rPr lang="en-US" dirty="0" err="1"/>
              <a:t>usia</a:t>
            </a:r>
            <a:r>
              <a:rPr lang="en-US" dirty="0"/>
              <a:t> “adult” dan “middle age”. </a:t>
            </a:r>
            <a:r>
              <a:rPr lang="en-US" dirty="0" err="1"/>
              <a:t>Sedangkan</a:t>
            </a:r>
            <a:r>
              <a:rPr lang="en-US" dirty="0"/>
              <a:t> </a:t>
            </a:r>
            <a:r>
              <a:rPr lang="en-US" dirty="0" err="1"/>
              <a:t>transaksi</a:t>
            </a:r>
            <a:r>
              <a:rPr lang="en-US" dirty="0"/>
              <a:t> </a:t>
            </a:r>
            <a:r>
              <a:rPr lang="en-US" dirty="0" err="1"/>
              <a:t>pembelanjaan</a:t>
            </a:r>
            <a:r>
              <a:rPr lang="en-US" dirty="0"/>
              <a:t> paling </a:t>
            </a:r>
            <a:r>
              <a:rPr lang="en-US" dirty="0" err="1"/>
              <a:t>sedikit</a:t>
            </a:r>
            <a:r>
              <a:rPr lang="en-US" dirty="0"/>
              <a:t> </a:t>
            </a:r>
            <a:r>
              <a:rPr lang="en-US" dirty="0" err="1"/>
              <a:t>dilakukan</a:t>
            </a:r>
            <a:r>
              <a:rPr lang="en-US" dirty="0"/>
              <a:t> oleh category </a:t>
            </a:r>
            <a:r>
              <a:rPr lang="en-US" dirty="0" err="1"/>
              <a:t>usia</a:t>
            </a:r>
            <a:r>
              <a:rPr lang="en-US" dirty="0"/>
              <a:t> “teen” </a:t>
            </a:r>
            <a:r>
              <a:rPr lang="en-US" dirty="0" err="1"/>
              <a:t>Dengan</a:t>
            </a:r>
            <a:r>
              <a:rPr lang="en-US" dirty="0"/>
              <a:t> </a:t>
            </a:r>
            <a:r>
              <a:rPr lang="en-US" dirty="0" err="1"/>
              <a:t>demikian</a:t>
            </a:r>
            <a:r>
              <a:rPr lang="en-US" dirty="0"/>
              <a:t> </a:t>
            </a:r>
            <a:r>
              <a:rPr lang="en-US" dirty="0" err="1"/>
              <a:t>transaksi</a:t>
            </a:r>
            <a:r>
              <a:rPr lang="en-US" dirty="0"/>
              <a:t> </a:t>
            </a:r>
            <a:r>
              <a:rPr lang="en-US" dirty="0" err="1"/>
              <a:t>pembelanjaan</a:t>
            </a:r>
            <a:r>
              <a:rPr lang="en-US" dirty="0"/>
              <a:t> </a:t>
            </a:r>
            <a:r>
              <a:rPr lang="en-US" dirty="0" err="1"/>
              <a:t>banyak</a:t>
            </a:r>
            <a:r>
              <a:rPr lang="en-US" dirty="0"/>
              <a:t> </a:t>
            </a:r>
            <a:r>
              <a:rPr lang="en-US" dirty="0" err="1"/>
              <a:t>dilakukan</a:t>
            </a:r>
            <a:r>
              <a:rPr lang="en-US" dirty="0"/>
              <a:t> oleh </a:t>
            </a:r>
            <a:r>
              <a:rPr lang="en-US" dirty="0" err="1"/>
              <a:t>usia</a:t>
            </a:r>
            <a:r>
              <a:rPr lang="en-US" dirty="0"/>
              <a:t> </a:t>
            </a:r>
            <a:r>
              <a:rPr lang="en-US" dirty="0" err="1"/>
              <a:t>produktif</a:t>
            </a:r>
            <a:r>
              <a:rPr lang="en-US" dirty="0"/>
              <a:t> (orang-orang yang </a:t>
            </a:r>
            <a:r>
              <a:rPr lang="en-US" dirty="0" err="1"/>
              <a:t>sudah</a:t>
            </a:r>
            <a:r>
              <a:rPr lang="en-US" dirty="0"/>
              <a:t> dan </a:t>
            </a:r>
            <a:r>
              <a:rPr lang="en-US" dirty="0" err="1"/>
              <a:t>sedang</a:t>
            </a:r>
            <a:r>
              <a:rPr lang="en-US" dirty="0"/>
              <a:t> </a:t>
            </a:r>
            <a:r>
              <a:rPr lang="en-US" dirty="0" err="1"/>
              <a:t>aktif</a:t>
            </a:r>
            <a:r>
              <a:rPr lang="en-US" dirty="0"/>
              <a:t> </a:t>
            </a:r>
            <a:r>
              <a:rPr lang="en-US" dirty="0" err="1"/>
              <a:t>bekerja</a:t>
            </a:r>
            <a:r>
              <a:rPr lang="en-US" dirty="0"/>
              <a:t>)</a:t>
            </a:r>
            <a:endParaRPr lang="en-ID" dirty="0"/>
          </a:p>
        </p:txBody>
      </p:sp>
      <p:pic>
        <p:nvPicPr>
          <p:cNvPr id="5" name="Picture 4">
            <a:extLst>
              <a:ext uri="{FF2B5EF4-FFF2-40B4-BE49-F238E27FC236}">
                <a16:creationId xmlns:a16="http://schemas.microsoft.com/office/drawing/2014/main" id="{81735C1B-1F12-F68B-77C6-DFA238950E06}"/>
              </a:ext>
            </a:extLst>
          </p:cNvPr>
          <p:cNvPicPr>
            <a:picLocks noChangeAspect="1"/>
          </p:cNvPicPr>
          <p:nvPr/>
        </p:nvPicPr>
        <p:blipFill>
          <a:blip r:embed="rId3"/>
          <a:stretch>
            <a:fillRect/>
          </a:stretch>
        </p:blipFill>
        <p:spPr>
          <a:xfrm>
            <a:off x="332866" y="285750"/>
            <a:ext cx="3991510" cy="3301901"/>
          </a:xfrm>
          <a:prstGeom prst="rect">
            <a:avLst/>
          </a:prstGeom>
        </p:spPr>
      </p:pic>
      <p:pic>
        <p:nvPicPr>
          <p:cNvPr id="8" name="Picture 7">
            <a:extLst>
              <a:ext uri="{FF2B5EF4-FFF2-40B4-BE49-F238E27FC236}">
                <a16:creationId xmlns:a16="http://schemas.microsoft.com/office/drawing/2014/main" id="{41308D32-EBFE-6C80-80F3-CD8361C0DC24}"/>
              </a:ext>
            </a:extLst>
          </p:cNvPr>
          <p:cNvPicPr>
            <a:picLocks noChangeAspect="1"/>
          </p:cNvPicPr>
          <p:nvPr/>
        </p:nvPicPr>
        <p:blipFill>
          <a:blip r:embed="rId4"/>
          <a:stretch>
            <a:fillRect/>
          </a:stretch>
        </p:blipFill>
        <p:spPr>
          <a:xfrm>
            <a:off x="4713620" y="285750"/>
            <a:ext cx="3518262" cy="3313584"/>
          </a:xfrm>
          <a:prstGeom prst="rect">
            <a:avLst/>
          </a:prstGeom>
        </p:spPr>
      </p:pic>
    </p:spTree>
    <p:extLst>
      <p:ext uri="{BB962C8B-B14F-4D97-AF65-F5344CB8AC3E}">
        <p14:creationId xmlns:p14="http://schemas.microsoft.com/office/powerpoint/2010/main" val="191055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CC8B-1E51-1C92-D93F-3A77A82C1A53}"/>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BE9A9E5F-8007-53A1-5F9F-E5484CACBC27}"/>
              </a:ext>
            </a:extLst>
          </p:cNvPr>
          <p:cNvPicPr>
            <a:picLocks noChangeAspect="1"/>
          </p:cNvPicPr>
          <p:nvPr/>
        </p:nvPicPr>
        <p:blipFill>
          <a:blip r:embed="rId2"/>
          <a:stretch>
            <a:fillRect/>
          </a:stretch>
        </p:blipFill>
        <p:spPr>
          <a:xfrm>
            <a:off x="2299026" y="91440"/>
            <a:ext cx="4545948" cy="3639294"/>
          </a:xfrm>
          <a:prstGeom prst="rect">
            <a:avLst/>
          </a:prstGeom>
        </p:spPr>
      </p:pic>
      <p:sp>
        <p:nvSpPr>
          <p:cNvPr id="5" name="Rectangle 4">
            <a:extLst>
              <a:ext uri="{FF2B5EF4-FFF2-40B4-BE49-F238E27FC236}">
                <a16:creationId xmlns:a16="http://schemas.microsoft.com/office/drawing/2014/main" id="{54A124C8-F3C0-345E-FBDA-66448DDF29AE}"/>
              </a:ext>
            </a:extLst>
          </p:cNvPr>
          <p:cNvSpPr/>
          <p:nvPr/>
        </p:nvSpPr>
        <p:spPr>
          <a:xfrm>
            <a:off x="2842850" y="3929220"/>
            <a:ext cx="3394738"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Kategori</a:t>
            </a:r>
            <a:r>
              <a:rPr lang="en-US" dirty="0"/>
              <a:t> </a:t>
            </a:r>
            <a:r>
              <a:rPr lang="en-US" dirty="0" err="1"/>
              <a:t>usia</a:t>
            </a:r>
            <a:r>
              <a:rPr lang="en-US" dirty="0"/>
              <a:t> pada customer, </a:t>
            </a:r>
            <a:r>
              <a:rPr lang="en-US" dirty="0" err="1"/>
              <a:t>semuanya</a:t>
            </a:r>
            <a:r>
              <a:rPr lang="en-US" dirty="0"/>
              <a:t> </a:t>
            </a:r>
            <a:r>
              <a:rPr lang="en-US" dirty="0" err="1"/>
              <a:t>didominasi</a:t>
            </a:r>
            <a:r>
              <a:rPr lang="en-US" dirty="0"/>
              <a:t> oleh Wanita</a:t>
            </a:r>
            <a:endParaRPr lang="en-ID" dirty="0"/>
          </a:p>
        </p:txBody>
      </p:sp>
    </p:spTree>
    <p:extLst>
      <p:ext uri="{BB962C8B-B14F-4D97-AF65-F5344CB8AC3E}">
        <p14:creationId xmlns:p14="http://schemas.microsoft.com/office/powerpoint/2010/main" val="2907414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378A-1298-F279-F5C1-55B50E2FAF8D}"/>
              </a:ext>
            </a:extLst>
          </p:cNvPr>
          <p:cNvSpPr>
            <a:spLocks noGrp="1"/>
          </p:cNvSpPr>
          <p:nvPr>
            <p:ph type="title"/>
          </p:nvPr>
        </p:nvSpPr>
        <p:spPr>
          <a:xfrm>
            <a:off x="720000" y="2224315"/>
            <a:ext cx="7704000" cy="416400"/>
          </a:xfrm>
        </p:spPr>
        <p:txBody>
          <a:bodyPr/>
          <a:lstStyle/>
          <a:p>
            <a:r>
              <a:rPr lang="en-US" dirty="0"/>
              <a:t>2. Product </a:t>
            </a:r>
            <a:r>
              <a:rPr lang="en-US" dirty="0" err="1"/>
              <a:t>Favorit</a:t>
            </a:r>
            <a:endParaRPr lang="en-ID" dirty="0"/>
          </a:p>
        </p:txBody>
      </p:sp>
    </p:spTree>
    <p:extLst>
      <p:ext uri="{BB962C8B-B14F-4D97-AF65-F5344CB8AC3E}">
        <p14:creationId xmlns:p14="http://schemas.microsoft.com/office/powerpoint/2010/main" val="204721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pic>
        <p:nvPicPr>
          <p:cNvPr id="5" name="Picture 4">
            <a:extLst>
              <a:ext uri="{FF2B5EF4-FFF2-40B4-BE49-F238E27FC236}">
                <a16:creationId xmlns:a16="http://schemas.microsoft.com/office/drawing/2014/main" id="{876F6899-50E8-425D-BD0B-96C19002599C}"/>
              </a:ext>
            </a:extLst>
          </p:cNvPr>
          <p:cNvPicPr>
            <a:picLocks noChangeAspect="1"/>
          </p:cNvPicPr>
          <p:nvPr/>
        </p:nvPicPr>
        <p:blipFill>
          <a:blip r:embed="rId3"/>
          <a:srcRect/>
          <a:stretch/>
        </p:blipFill>
        <p:spPr>
          <a:xfrm>
            <a:off x="432563" y="693876"/>
            <a:ext cx="7979407" cy="2729948"/>
          </a:xfrm>
          <a:prstGeom prst="rect">
            <a:avLst/>
          </a:prstGeom>
        </p:spPr>
      </p:pic>
      <p:sp>
        <p:nvSpPr>
          <p:cNvPr id="6" name="Rectangle 5">
            <a:extLst>
              <a:ext uri="{FF2B5EF4-FFF2-40B4-BE49-F238E27FC236}">
                <a16:creationId xmlns:a16="http://schemas.microsoft.com/office/drawing/2014/main" id="{E0DE9301-4D25-9C39-651C-B966D04EF205}"/>
              </a:ext>
            </a:extLst>
          </p:cNvPr>
          <p:cNvSpPr/>
          <p:nvPr/>
        </p:nvSpPr>
        <p:spPr>
          <a:xfrm>
            <a:off x="2041206" y="3583635"/>
            <a:ext cx="4762119" cy="7093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Kategori</a:t>
            </a:r>
            <a:r>
              <a:rPr lang="en-US" dirty="0"/>
              <a:t> yang </a:t>
            </a:r>
            <a:r>
              <a:rPr lang="en-US" dirty="0" err="1"/>
              <a:t>banyak</a:t>
            </a:r>
            <a:r>
              <a:rPr lang="en-US" dirty="0"/>
              <a:t> </a:t>
            </a:r>
            <a:r>
              <a:rPr lang="en-US" dirty="0" err="1"/>
              <a:t>dilakukan</a:t>
            </a:r>
            <a:r>
              <a:rPr lang="en-US" dirty="0"/>
              <a:t> </a:t>
            </a:r>
            <a:r>
              <a:rPr lang="en-US" dirty="0" err="1"/>
              <a:t>transaksi</a:t>
            </a:r>
            <a:r>
              <a:rPr lang="en-US" dirty="0"/>
              <a:t> </a:t>
            </a:r>
            <a:r>
              <a:rPr lang="en-US" dirty="0" err="1"/>
              <a:t>adalah</a:t>
            </a:r>
            <a:r>
              <a:rPr lang="en-US" dirty="0"/>
              <a:t> </a:t>
            </a:r>
            <a:r>
              <a:rPr lang="en-US" dirty="0" err="1"/>
              <a:t>pakaian</a:t>
            </a:r>
            <a:r>
              <a:rPr lang="en-US" dirty="0"/>
              <a:t>.</a:t>
            </a:r>
            <a:endParaRPr lang="en-ID" dirty="0"/>
          </a:p>
        </p:txBody>
      </p:sp>
    </p:spTree>
    <p:extLst>
      <p:ext uri="{BB962C8B-B14F-4D97-AF65-F5344CB8AC3E}">
        <p14:creationId xmlns:p14="http://schemas.microsoft.com/office/powerpoint/2010/main" val="695271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0C8D-BF27-6A9B-F659-2E202CA748FD}"/>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0216246B-99FA-6B50-F5AC-0AE5973D0ED3}"/>
              </a:ext>
            </a:extLst>
          </p:cNvPr>
          <p:cNvPicPr>
            <a:picLocks noChangeAspect="1"/>
          </p:cNvPicPr>
          <p:nvPr/>
        </p:nvPicPr>
        <p:blipFill rotWithShape="1">
          <a:blip r:embed="rId2"/>
          <a:srcRect l="34322" t="34953" r="23899" b="12618"/>
          <a:stretch/>
        </p:blipFill>
        <p:spPr>
          <a:xfrm>
            <a:off x="224726" y="167119"/>
            <a:ext cx="5308169" cy="3746944"/>
          </a:xfrm>
          <a:prstGeom prst="rect">
            <a:avLst/>
          </a:prstGeom>
        </p:spPr>
      </p:pic>
      <p:sp>
        <p:nvSpPr>
          <p:cNvPr id="5" name="Rectangle 4">
            <a:extLst>
              <a:ext uri="{FF2B5EF4-FFF2-40B4-BE49-F238E27FC236}">
                <a16:creationId xmlns:a16="http://schemas.microsoft.com/office/drawing/2014/main" id="{AC690F7C-F2FD-3851-988B-697FDC6A3EF2}"/>
              </a:ext>
            </a:extLst>
          </p:cNvPr>
          <p:cNvSpPr/>
          <p:nvPr/>
        </p:nvSpPr>
        <p:spPr>
          <a:xfrm>
            <a:off x="5655492" y="1319281"/>
            <a:ext cx="3193322" cy="14180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Total </a:t>
            </a:r>
            <a:r>
              <a:rPr lang="en-US" dirty="0" err="1"/>
              <a:t>pembelanjaan</a:t>
            </a:r>
            <a:r>
              <a:rPr lang="en-US" dirty="0"/>
              <a:t> (spending money) </a:t>
            </a:r>
            <a:r>
              <a:rPr lang="en-US" dirty="0" err="1"/>
              <a:t>tertinggi</a:t>
            </a:r>
            <a:r>
              <a:rPr lang="en-US" dirty="0"/>
              <a:t> </a:t>
            </a:r>
            <a:r>
              <a:rPr lang="en-US" dirty="0" err="1"/>
              <a:t>ada</a:t>
            </a:r>
            <a:r>
              <a:rPr lang="en-US" dirty="0"/>
              <a:t> pada category technology. </a:t>
            </a:r>
            <a:r>
              <a:rPr lang="en-US" dirty="0" err="1"/>
              <a:t>Sedangkan</a:t>
            </a:r>
            <a:r>
              <a:rPr lang="en-US" dirty="0"/>
              <a:t> total </a:t>
            </a:r>
            <a:r>
              <a:rPr lang="en-US" dirty="0" err="1"/>
              <a:t>pembelanjaan</a:t>
            </a:r>
            <a:r>
              <a:rPr lang="en-US" dirty="0"/>
              <a:t> </a:t>
            </a:r>
            <a:r>
              <a:rPr lang="en-US" dirty="0" err="1"/>
              <a:t>buku</a:t>
            </a:r>
            <a:r>
              <a:rPr lang="en-US" dirty="0"/>
              <a:t>, </a:t>
            </a:r>
            <a:r>
              <a:rPr lang="en-US" dirty="0" err="1"/>
              <a:t>kosmetik</a:t>
            </a:r>
            <a:r>
              <a:rPr lang="en-US" dirty="0"/>
              <a:t>, food and beverage, </a:t>
            </a:r>
            <a:r>
              <a:rPr lang="en-US" dirty="0" err="1"/>
              <a:t>mainan</a:t>
            </a:r>
            <a:r>
              <a:rPr lang="en-US" dirty="0"/>
              <a:t>, dan souvenir relative </a:t>
            </a:r>
            <a:r>
              <a:rPr lang="en-US" dirty="0" err="1"/>
              <a:t>rendah</a:t>
            </a:r>
            <a:r>
              <a:rPr lang="en-US" dirty="0"/>
              <a:t>.</a:t>
            </a:r>
            <a:endParaRPr lang="en-ID" dirty="0"/>
          </a:p>
        </p:txBody>
      </p:sp>
    </p:spTree>
    <p:extLst>
      <p:ext uri="{BB962C8B-B14F-4D97-AF65-F5344CB8AC3E}">
        <p14:creationId xmlns:p14="http://schemas.microsoft.com/office/powerpoint/2010/main" val="4083601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5664-76E7-AE08-3ECF-A6F4D2D99D06}"/>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4EBCB63A-72D2-5C91-F01F-6837CBFDBFEC}"/>
              </a:ext>
            </a:extLst>
          </p:cNvPr>
          <p:cNvPicPr>
            <a:picLocks noChangeAspect="1"/>
          </p:cNvPicPr>
          <p:nvPr/>
        </p:nvPicPr>
        <p:blipFill rotWithShape="1">
          <a:blip r:embed="rId2"/>
          <a:srcRect l="35085" t="45951" r="24068" b="10402"/>
          <a:stretch/>
        </p:blipFill>
        <p:spPr>
          <a:xfrm>
            <a:off x="301545" y="620240"/>
            <a:ext cx="5156493" cy="3099353"/>
          </a:xfrm>
          <a:prstGeom prst="rect">
            <a:avLst/>
          </a:prstGeom>
        </p:spPr>
      </p:pic>
      <p:sp>
        <p:nvSpPr>
          <p:cNvPr id="5" name="Rectangle 4">
            <a:extLst>
              <a:ext uri="{FF2B5EF4-FFF2-40B4-BE49-F238E27FC236}">
                <a16:creationId xmlns:a16="http://schemas.microsoft.com/office/drawing/2014/main" id="{07D633F8-3F92-189F-FD14-D0993B266B8D}"/>
              </a:ext>
            </a:extLst>
          </p:cNvPr>
          <p:cNvSpPr/>
          <p:nvPr/>
        </p:nvSpPr>
        <p:spPr>
          <a:xfrm>
            <a:off x="5749204" y="1298638"/>
            <a:ext cx="3201067" cy="2343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Arial" panose="020B0604020202020204" pitchFamily="34" charset="0"/>
              <a:buChar char="•"/>
            </a:pPr>
            <a:r>
              <a:rPr lang="en-US" dirty="0" err="1"/>
              <a:t>Terdapat</a:t>
            </a:r>
            <a:r>
              <a:rPr lang="en-US" dirty="0"/>
              <a:t> </a:t>
            </a:r>
            <a:r>
              <a:rPr lang="en-US" dirty="0" err="1"/>
              <a:t>beberapa</a:t>
            </a:r>
            <a:r>
              <a:rPr lang="en-US" dirty="0"/>
              <a:t> </a:t>
            </a:r>
            <a:r>
              <a:rPr lang="en-US" dirty="0" err="1"/>
              <a:t>produk</a:t>
            </a:r>
            <a:r>
              <a:rPr lang="en-US" dirty="0"/>
              <a:t> yang </a:t>
            </a:r>
            <a:r>
              <a:rPr lang="en-US" dirty="0" err="1"/>
              <a:t>memiliki</a:t>
            </a:r>
            <a:r>
              <a:rPr lang="en-US" dirty="0"/>
              <a:t> </a:t>
            </a:r>
            <a:r>
              <a:rPr lang="en-US" dirty="0" err="1"/>
              <a:t>harga</a:t>
            </a:r>
            <a:r>
              <a:rPr lang="en-US" dirty="0"/>
              <a:t> </a:t>
            </a:r>
            <a:r>
              <a:rPr lang="en-US" dirty="0" err="1"/>
              <a:t>bervariasi</a:t>
            </a:r>
            <a:r>
              <a:rPr lang="en-US" dirty="0"/>
              <a:t>, </a:t>
            </a:r>
            <a:r>
              <a:rPr lang="en-US" dirty="0" err="1"/>
              <a:t>yaitu</a:t>
            </a:r>
            <a:r>
              <a:rPr lang="en-US" dirty="0"/>
              <a:t> </a:t>
            </a:r>
            <a:r>
              <a:rPr lang="en-US" dirty="0" err="1"/>
              <a:t>pakaian</a:t>
            </a:r>
            <a:r>
              <a:rPr lang="en-US" dirty="0"/>
              <a:t>, </a:t>
            </a:r>
            <a:r>
              <a:rPr lang="en-US" dirty="0" err="1"/>
              <a:t>sepatu</a:t>
            </a:r>
            <a:r>
              <a:rPr lang="en-US" dirty="0"/>
              <a:t>, dan technology.</a:t>
            </a:r>
          </a:p>
          <a:p>
            <a:pPr marL="285750" indent="-285750" algn="just">
              <a:buFont typeface="Arial" panose="020B0604020202020204" pitchFamily="34" charset="0"/>
              <a:buChar char="•"/>
            </a:pPr>
            <a:r>
              <a:rPr lang="en-ID" dirty="0"/>
              <a:t>Category technology </a:t>
            </a:r>
            <a:r>
              <a:rPr lang="en-ID" dirty="0" err="1"/>
              <a:t>relatif</a:t>
            </a:r>
            <a:r>
              <a:rPr lang="en-ID" dirty="0"/>
              <a:t> mahal, </a:t>
            </a:r>
            <a:r>
              <a:rPr lang="en-ID" dirty="0" err="1"/>
              <a:t>bahkan</a:t>
            </a:r>
            <a:r>
              <a:rPr lang="en-ID" dirty="0"/>
              <a:t> </a:t>
            </a:r>
            <a:r>
              <a:rPr lang="en-ID" dirty="0" err="1"/>
              <a:t>ada</a:t>
            </a:r>
            <a:r>
              <a:rPr lang="en-ID" dirty="0"/>
              <a:t> yang </a:t>
            </a:r>
            <a:r>
              <a:rPr lang="en-ID" dirty="0" err="1"/>
              <a:t>harganya</a:t>
            </a:r>
            <a:r>
              <a:rPr lang="en-ID" dirty="0"/>
              <a:t> </a:t>
            </a:r>
            <a:r>
              <a:rPr lang="en-ID" dirty="0" err="1"/>
              <a:t>jauh</a:t>
            </a:r>
            <a:r>
              <a:rPr lang="en-ID" dirty="0"/>
              <a:t> </a:t>
            </a:r>
            <a:r>
              <a:rPr lang="en-ID" dirty="0" err="1"/>
              <a:t>daripada</a:t>
            </a:r>
            <a:r>
              <a:rPr lang="en-ID" dirty="0"/>
              <a:t> </a:t>
            </a:r>
            <a:r>
              <a:rPr lang="en-ID" dirty="0" err="1"/>
              <a:t>harga</a:t>
            </a:r>
            <a:r>
              <a:rPr lang="en-ID" dirty="0"/>
              <a:t> category yang lain.</a:t>
            </a:r>
          </a:p>
          <a:p>
            <a:pPr marL="285750" indent="-285750" algn="just">
              <a:buFont typeface="Arial" panose="020B0604020202020204" pitchFamily="34" charset="0"/>
              <a:buChar char="•"/>
            </a:pPr>
            <a:r>
              <a:rPr lang="en-ID" dirty="0"/>
              <a:t>Category </a:t>
            </a:r>
            <a:r>
              <a:rPr lang="en-ID" dirty="0" err="1"/>
              <a:t>buku</a:t>
            </a:r>
            <a:r>
              <a:rPr lang="en-ID" dirty="0"/>
              <a:t>, </a:t>
            </a:r>
            <a:r>
              <a:rPr lang="en-ID" dirty="0" err="1"/>
              <a:t>kosmetik</a:t>
            </a:r>
            <a:r>
              <a:rPr lang="en-ID" dirty="0"/>
              <a:t>, food and beverage, </a:t>
            </a:r>
            <a:r>
              <a:rPr lang="en-ID" dirty="0" err="1"/>
              <a:t>mainan</a:t>
            </a:r>
            <a:r>
              <a:rPr lang="en-ID" dirty="0"/>
              <a:t>, dan souvenir </a:t>
            </a:r>
            <a:r>
              <a:rPr lang="en-ID" dirty="0" err="1"/>
              <a:t>harganya</a:t>
            </a:r>
            <a:r>
              <a:rPr lang="en-ID" dirty="0"/>
              <a:t> </a:t>
            </a:r>
            <a:r>
              <a:rPr lang="en-ID" dirty="0" err="1"/>
              <a:t>relatif</a:t>
            </a:r>
            <a:r>
              <a:rPr lang="en-ID" dirty="0"/>
              <a:t> </a:t>
            </a:r>
            <a:r>
              <a:rPr lang="en-ID" dirty="0" err="1"/>
              <a:t>murah</a:t>
            </a:r>
            <a:endParaRPr lang="en-ID" dirty="0"/>
          </a:p>
        </p:txBody>
      </p:sp>
    </p:spTree>
    <p:extLst>
      <p:ext uri="{BB962C8B-B14F-4D97-AF65-F5344CB8AC3E}">
        <p14:creationId xmlns:p14="http://schemas.microsoft.com/office/powerpoint/2010/main" val="4184371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51D87792-B7BE-9AA1-E555-DD5FD1E271CB}"/>
              </a:ext>
            </a:extLst>
          </p:cNvPr>
          <p:cNvSpPr/>
          <p:nvPr/>
        </p:nvSpPr>
        <p:spPr>
          <a:xfrm>
            <a:off x="2138099" y="3763807"/>
            <a:ext cx="4107718" cy="853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Di </a:t>
            </a:r>
            <a:r>
              <a:rPr lang="en-US" dirty="0" err="1"/>
              <a:t>setiap</a:t>
            </a:r>
            <a:r>
              <a:rPr lang="en-US" dirty="0"/>
              <a:t> category, </a:t>
            </a:r>
            <a:r>
              <a:rPr lang="en-US" dirty="0" err="1"/>
              <a:t>dalam</a:t>
            </a:r>
            <a:r>
              <a:rPr lang="en-US" dirty="0"/>
              <a:t> </a:t>
            </a:r>
            <a:r>
              <a:rPr lang="en-US" dirty="0" err="1"/>
              <a:t>hal</a:t>
            </a:r>
            <a:r>
              <a:rPr lang="en-US" dirty="0"/>
              <a:t> </a:t>
            </a:r>
            <a:r>
              <a:rPr lang="en-US" dirty="0" err="1"/>
              <a:t>transaksi</a:t>
            </a:r>
            <a:r>
              <a:rPr lang="en-US" dirty="0"/>
              <a:t> </a:t>
            </a:r>
            <a:r>
              <a:rPr lang="en-US" dirty="0" err="1"/>
              <a:t>maupun</a:t>
            </a:r>
            <a:r>
              <a:rPr lang="en-US" dirty="0"/>
              <a:t> total </a:t>
            </a:r>
            <a:r>
              <a:rPr lang="en-US" dirty="0" err="1"/>
              <a:t>belanja</a:t>
            </a:r>
            <a:r>
              <a:rPr lang="en-US" dirty="0"/>
              <a:t> yang </a:t>
            </a:r>
            <a:r>
              <a:rPr lang="en-US" dirty="0" err="1"/>
              <a:t>mendominasi</a:t>
            </a:r>
            <a:r>
              <a:rPr lang="en-US" dirty="0"/>
              <a:t> </a:t>
            </a:r>
            <a:r>
              <a:rPr lang="en-US" dirty="0" err="1"/>
              <a:t>adalah</a:t>
            </a:r>
            <a:r>
              <a:rPr lang="en-US" dirty="0"/>
              <a:t> </a:t>
            </a:r>
            <a:r>
              <a:rPr lang="en-US" dirty="0" err="1"/>
              <a:t>wanita</a:t>
            </a:r>
            <a:endParaRPr lang="en-ID" dirty="0"/>
          </a:p>
        </p:txBody>
      </p:sp>
      <p:pic>
        <p:nvPicPr>
          <p:cNvPr id="11" name="Picture 10">
            <a:extLst>
              <a:ext uri="{FF2B5EF4-FFF2-40B4-BE49-F238E27FC236}">
                <a16:creationId xmlns:a16="http://schemas.microsoft.com/office/drawing/2014/main" id="{6243C2A6-EC1A-0630-96B5-CF4ED880CE61}"/>
              </a:ext>
            </a:extLst>
          </p:cNvPr>
          <p:cNvPicPr>
            <a:picLocks noChangeAspect="1"/>
          </p:cNvPicPr>
          <p:nvPr/>
        </p:nvPicPr>
        <p:blipFill>
          <a:blip r:embed="rId3"/>
          <a:stretch>
            <a:fillRect/>
          </a:stretch>
        </p:blipFill>
        <p:spPr>
          <a:xfrm>
            <a:off x="157652" y="93759"/>
            <a:ext cx="4485008" cy="3550967"/>
          </a:xfrm>
          <a:prstGeom prst="rect">
            <a:avLst/>
          </a:prstGeom>
        </p:spPr>
      </p:pic>
      <p:pic>
        <p:nvPicPr>
          <p:cNvPr id="13" name="Picture 12">
            <a:extLst>
              <a:ext uri="{FF2B5EF4-FFF2-40B4-BE49-F238E27FC236}">
                <a16:creationId xmlns:a16="http://schemas.microsoft.com/office/drawing/2014/main" id="{47DA3A9A-EE7E-42EA-C778-B2AD978F79A2}"/>
              </a:ext>
            </a:extLst>
          </p:cNvPr>
          <p:cNvPicPr>
            <a:picLocks noChangeAspect="1"/>
          </p:cNvPicPr>
          <p:nvPr/>
        </p:nvPicPr>
        <p:blipFill>
          <a:blip r:embed="rId4"/>
          <a:stretch>
            <a:fillRect/>
          </a:stretch>
        </p:blipFill>
        <p:spPr>
          <a:xfrm>
            <a:off x="4708798" y="101180"/>
            <a:ext cx="4334463" cy="3543546"/>
          </a:xfrm>
          <a:prstGeom prst="rect">
            <a:avLst/>
          </a:prstGeom>
        </p:spPr>
      </p:pic>
    </p:spTree>
    <p:extLst>
      <p:ext uri="{BB962C8B-B14F-4D97-AF65-F5344CB8AC3E}">
        <p14:creationId xmlns:p14="http://schemas.microsoft.com/office/powerpoint/2010/main" val="365003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1BF57F00-A9F4-352F-8389-75FBA819D65F}"/>
              </a:ext>
            </a:extLst>
          </p:cNvPr>
          <p:cNvSpPr/>
          <p:nvPr/>
        </p:nvSpPr>
        <p:spPr>
          <a:xfrm>
            <a:off x="1843630" y="3964519"/>
            <a:ext cx="5265869" cy="6617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Transaksi</a:t>
            </a:r>
            <a:r>
              <a:rPr lang="en-US" dirty="0"/>
              <a:t> </a:t>
            </a:r>
            <a:r>
              <a:rPr lang="en-US" dirty="0" err="1"/>
              <a:t>pembelian</a:t>
            </a:r>
            <a:r>
              <a:rPr lang="en-US" dirty="0"/>
              <a:t> </a:t>
            </a:r>
            <a:r>
              <a:rPr lang="en-US" dirty="0" err="1"/>
              <a:t>pakaian</a:t>
            </a:r>
            <a:r>
              <a:rPr lang="en-US" dirty="0"/>
              <a:t> </a:t>
            </a:r>
            <a:r>
              <a:rPr lang="en-US" dirty="0" err="1"/>
              <a:t>mendominasi</a:t>
            </a:r>
            <a:r>
              <a:rPr lang="en-US" dirty="0"/>
              <a:t> di </a:t>
            </a:r>
            <a:r>
              <a:rPr lang="en-US" dirty="0" err="1"/>
              <a:t>setiap</a:t>
            </a:r>
            <a:r>
              <a:rPr lang="en-US" dirty="0"/>
              <a:t> </a:t>
            </a:r>
            <a:r>
              <a:rPr lang="en-US" dirty="0" err="1"/>
              <a:t>bulannya</a:t>
            </a:r>
            <a:endParaRPr lang="en-ID" dirty="0"/>
          </a:p>
        </p:txBody>
      </p:sp>
      <p:pic>
        <p:nvPicPr>
          <p:cNvPr id="5" name="Picture 4">
            <a:extLst>
              <a:ext uri="{FF2B5EF4-FFF2-40B4-BE49-F238E27FC236}">
                <a16:creationId xmlns:a16="http://schemas.microsoft.com/office/drawing/2014/main" id="{6B69E21B-AB2B-0543-DA44-53A52127F652}"/>
              </a:ext>
            </a:extLst>
          </p:cNvPr>
          <p:cNvPicPr>
            <a:picLocks noChangeAspect="1"/>
          </p:cNvPicPr>
          <p:nvPr/>
        </p:nvPicPr>
        <p:blipFill>
          <a:blip r:embed="rId3"/>
          <a:stretch>
            <a:fillRect/>
          </a:stretch>
        </p:blipFill>
        <p:spPr>
          <a:xfrm>
            <a:off x="2260796" y="130153"/>
            <a:ext cx="4564550" cy="3752734"/>
          </a:xfrm>
          <a:prstGeom prst="rect">
            <a:avLst/>
          </a:prstGeom>
        </p:spPr>
      </p:pic>
    </p:spTree>
    <p:extLst>
      <p:ext uri="{BB962C8B-B14F-4D97-AF65-F5344CB8AC3E}">
        <p14:creationId xmlns:p14="http://schemas.microsoft.com/office/powerpoint/2010/main" val="3687420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a:extLst>
              <a:ext uri="{FF2B5EF4-FFF2-40B4-BE49-F238E27FC236}">
                <a16:creationId xmlns:a16="http://schemas.microsoft.com/office/drawing/2014/main" id="{E07AFA18-505A-7B50-27FD-837E66E77F34}"/>
              </a:ext>
            </a:extLst>
          </p:cNvPr>
          <p:cNvSpPr/>
          <p:nvPr/>
        </p:nvSpPr>
        <p:spPr>
          <a:xfrm>
            <a:off x="2109446" y="3716546"/>
            <a:ext cx="4719901" cy="948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Dari </a:t>
            </a:r>
            <a:r>
              <a:rPr lang="en-US" dirty="0" err="1"/>
              <a:t>semua</a:t>
            </a:r>
            <a:r>
              <a:rPr lang="en-US" dirty="0"/>
              <a:t> category yang </a:t>
            </a:r>
            <a:r>
              <a:rPr lang="en-US" dirty="0" err="1"/>
              <a:t>ada</a:t>
            </a:r>
            <a:r>
              <a:rPr lang="en-US" dirty="0"/>
              <a:t>, category yang </a:t>
            </a:r>
            <a:r>
              <a:rPr lang="en-US" dirty="0" err="1"/>
              <a:t>mengalami</a:t>
            </a:r>
            <a:r>
              <a:rPr lang="en-US" dirty="0"/>
              <a:t> </a:t>
            </a:r>
            <a:r>
              <a:rPr lang="en-US" dirty="0" err="1"/>
              <a:t>penurunan</a:t>
            </a:r>
            <a:r>
              <a:rPr lang="en-US" dirty="0"/>
              <a:t> </a:t>
            </a:r>
            <a:r>
              <a:rPr lang="en-US" dirty="0" err="1"/>
              <a:t>transaksi</a:t>
            </a:r>
            <a:r>
              <a:rPr lang="en-US" dirty="0"/>
              <a:t> yang </a:t>
            </a:r>
            <a:r>
              <a:rPr lang="en-US" dirty="0" err="1"/>
              <a:t>cukup</a:t>
            </a:r>
            <a:r>
              <a:rPr lang="en-US" dirty="0"/>
              <a:t> </a:t>
            </a:r>
            <a:r>
              <a:rPr lang="en-US" dirty="0" err="1"/>
              <a:t>banyak</a:t>
            </a:r>
            <a:r>
              <a:rPr lang="en-US" dirty="0"/>
              <a:t> </a:t>
            </a:r>
            <a:r>
              <a:rPr lang="en-US" dirty="0" err="1"/>
              <a:t>dari</a:t>
            </a:r>
            <a:r>
              <a:rPr lang="en-US" dirty="0"/>
              <a:t> </a:t>
            </a:r>
            <a:r>
              <a:rPr lang="en-US" dirty="0" err="1"/>
              <a:t>tahun</a:t>
            </a:r>
            <a:r>
              <a:rPr lang="en-US" dirty="0"/>
              <a:t> 2021 </a:t>
            </a:r>
            <a:r>
              <a:rPr lang="en-US" dirty="0" err="1"/>
              <a:t>ke</a:t>
            </a:r>
            <a:r>
              <a:rPr lang="en-US" dirty="0"/>
              <a:t> 2022 </a:t>
            </a:r>
            <a:r>
              <a:rPr lang="en-US" dirty="0" err="1"/>
              <a:t>adalah</a:t>
            </a:r>
            <a:r>
              <a:rPr lang="en-US" dirty="0"/>
              <a:t> </a:t>
            </a:r>
            <a:r>
              <a:rPr lang="en-US" dirty="0" err="1"/>
              <a:t>pakaian</a:t>
            </a:r>
            <a:r>
              <a:rPr lang="en-US" dirty="0"/>
              <a:t>. </a:t>
            </a:r>
            <a:endParaRPr lang="en-ID" dirty="0"/>
          </a:p>
        </p:txBody>
      </p:sp>
      <p:pic>
        <p:nvPicPr>
          <p:cNvPr id="5" name="Picture 4">
            <a:extLst>
              <a:ext uri="{FF2B5EF4-FFF2-40B4-BE49-F238E27FC236}">
                <a16:creationId xmlns:a16="http://schemas.microsoft.com/office/drawing/2014/main" id="{B016C572-E5A0-B524-EF55-7A3C88BA2735}"/>
              </a:ext>
            </a:extLst>
          </p:cNvPr>
          <p:cNvPicPr>
            <a:picLocks noChangeAspect="1"/>
          </p:cNvPicPr>
          <p:nvPr/>
        </p:nvPicPr>
        <p:blipFill>
          <a:blip r:embed="rId3"/>
          <a:stretch>
            <a:fillRect/>
          </a:stretch>
        </p:blipFill>
        <p:spPr>
          <a:xfrm>
            <a:off x="432563" y="266444"/>
            <a:ext cx="8073668" cy="3212925"/>
          </a:xfrm>
          <a:prstGeom prst="rect">
            <a:avLst/>
          </a:prstGeom>
        </p:spPr>
      </p:pic>
    </p:spTree>
    <p:extLst>
      <p:ext uri="{BB962C8B-B14F-4D97-AF65-F5344CB8AC3E}">
        <p14:creationId xmlns:p14="http://schemas.microsoft.com/office/powerpoint/2010/main" val="992654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AE26DC1-6E37-1341-C1A2-04AD4AD9A106}"/>
              </a:ext>
            </a:extLst>
          </p:cNvPr>
          <p:cNvSpPr txBox="1">
            <a:spLocks/>
          </p:cNvSpPr>
          <p:nvPr/>
        </p:nvSpPr>
        <p:spPr>
          <a:xfrm>
            <a:off x="247973" y="2224315"/>
            <a:ext cx="8834034" cy="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rona One"/>
              <a:buNone/>
              <a:defRPr sz="26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t>3. </a:t>
            </a:r>
            <a:r>
              <a:rPr lang="en-US" dirty="0" err="1"/>
              <a:t>Perilaku</a:t>
            </a:r>
            <a:r>
              <a:rPr lang="en-US" dirty="0"/>
              <a:t> Customer </a:t>
            </a:r>
            <a:r>
              <a:rPr lang="en-US" dirty="0" err="1"/>
              <a:t>Berdasarkan</a:t>
            </a:r>
            <a:r>
              <a:rPr lang="en-US" dirty="0"/>
              <a:t> </a:t>
            </a:r>
            <a:r>
              <a:rPr lang="en-US" dirty="0" err="1"/>
              <a:t>Metode</a:t>
            </a:r>
            <a:r>
              <a:rPr lang="en-US" dirty="0"/>
              <a:t> </a:t>
            </a:r>
            <a:r>
              <a:rPr lang="en-US" dirty="0" err="1"/>
              <a:t>Pembayaran</a:t>
            </a:r>
            <a:r>
              <a:rPr lang="en-US" dirty="0"/>
              <a:t> dan </a:t>
            </a:r>
            <a:r>
              <a:rPr lang="en-US" dirty="0" err="1"/>
              <a:t>Kategori</a:t>
            </a:r>
            <a:r>
              <a:rPr lang="en-US" dirty="0"/>
              <a:t> </a:t>
            </a:r>
            <a:r>
              <a:rPr lang="en-US" dirty="0" err="1"/>
              <a:t>Usia</a:t>
            </a:r>
            <a:endParaRPr lang="en-ID" dirty="0"/>
          </a:p>
        </p:txBody>
      </p:sp>
    </p:spTree>
    <p:extLst>
      <p:ext uri="{BB962C8B-B14F-4D97-AF65-F5344CB8AC3E}">
        <p14:creationId xmlns:p14="http://schemas.microsoft.com/office/powerpoint/2010/main" val="1246493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6" name="Google Shape;686;p42"/>
          <p:cNvSpPr/>
          <p:nvPr/>
        </p:nvSpPr>
        <p:spPr>
          <a:xfrm>
            <a:off x="7278986" y="1227750"/>
            <a:ext cx="1344000" cy="13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txBox="1">
            <a:spLocks noGrp="1"/>
          </p:cNvSpPr>
          <p:nvPr>
            <p:ph type="title"/>
          </p:nvPr>
        </p:nvSpPr>
        <p:spPr>
          <a:xfrm>
            <a:off x="720000" y="535000"/>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LATAR BELAKANG</a:t>
            </a:r>
            <a:endParaRPr dirty="0"/>
          </a:p>
        </p:txBody>
      </p:sp>
      <p:sp>
        <p:nvSpPr>
          <p:cNvPr id="682" name="Google Shape;682;p42"/>
          <p:cNvSpPr/>
          <p:nvPr/>
        </p:nvSpPr>
        <p:spPr>
          <a:xfrm flipH="1">
            <a:off x="8568952" y="22706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8151152" y="27421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390475" y="507375"/>
            <a:ext cx="609600" cy="55247"/>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247975" y="807288"/>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p:cNvSpPr txBox="1">
            <a:spLocks noGrp="1"/>
          </p:cNvSpPr>
          <p:nvPr>
            <p:ph type="subTitle" idx="1"/>
          </p:nvPr>
        </p:nvSpPr>
        <p:spPr>
          <a:xfrm>
            <a:off x="900752" y="1040801"/>
            <a:ext cx="7342496" cy="2296450"/>
          </a:xfrm>
          <a:prstGeom prst="rect">
            <a:avLst/>
          </a:prstGeom>
          <a:solidFill>
            <a:schemeClr val="tx1">
              <a:lumMod val="20000"/>
              <a:lumOff val="80000"/>
              <a:alpha val="75000"/>
            </a:schemeClr>
          </a:solidFill>
        </p:spPr>
        <p:txBody>
          <a:bodyPr spcFirstLastPara="1" wrap="square" lIns="91425" tIns="91425" rIns="91425" bIns="91425" anchor="ctr" anchorCtr="0">
            <a:noAutofit/>
          </a:bodyPr>
          <a:lstStyle/>
          <a:p>
            <a:pPr marL="0" indent="0" algn="just">
              <a:buNone/>
            </a:pPr>
            <a:r>
              <a:rPr lang="en-US" sz="1600" dirty="0"/>
              <a:t>Pada </a:t>
            </a:r>
            <a:r>
              <a:rPr lang="en-US" sz="1600" dirty="0" err="1"/>
              <a:t>tahun</a:t>
            </a:r>
            <a:r>
              <a:rPr lang="en-US" sz="1600" dirty="0"/>
              <a:t> 2020 </a:t>
            </a:r>
            <a:r>
              <a:rPr lang="en-US" sz="1600" dirty="0" err="1"/>
              <a:t>tepatnya</a:t>
            </a:r>
            <a:r>
              <a:rPr lang="en-US" sz="1600" dirty="0"/>
              <a:t> pada </a:t>
            </a:r>
            <a:r>
              <a:rPr lang="en-US" sz="1600" dirty="0" err="1"/>
              <a:t>bulan</a:t>
            </a:r>
            <a:r>
              <a:rPr lang="en-US" sz="1600" dirty="0"/>
              <a:t> </a:t>
            </a:r>
            <a:r>
              <a:rPr lang="en-US" sz="1600" dirty="0" err="1"/>
              <a:t>Maret</a:t>
            </a:r>
            <a:r>
              <a:rPr lang="en-US" sz="1600" dirty="0"/>
              <a:t>, </a:t>
            </a:r>
            <a:r>
              <a:rPr lang="en-US" sz="1600" dirty="0" err="1"/>
              <a:t>terjadi</a:t>
            </a:r>
            <a:r>
              <a:rPr lang="en-US" sz="1600" dirty="0"/>
              <a:t> </a:t>
            </a:r>
            <a:r>
              <a:rPr lang="en-US" sz="1600" dirty="0" err="1"/>
              <a:t>suatu</a:t>
            </a:r>
            <a:r>
              <a:rPr lang="en-US" sz="1600" dirty="0"/>
              <a:t> </a:t>
            </a:r>
            <a:r>
              <a:rPr lang="en-US" sz="1600" dirty="0" err="1"/>
              <a:t>pandemi</a:t>
            </a:r>
            <a:r>
              <a:rPr lang="en-US" sz="1600" dirty="0"/>
              <a:t> yang </a:t>
            </a:r>
            <a:r>
              <a:rPr lang="en-US" sz="1600" dirty="0" err="1"/>
              <a:t>melanda</a:t>
            </a:r>
            <a:r>
              <a:rPr lang="en-US" sz="1600" dirty="0"/>
              <a:t> </a:t>
            </a:r>
            <a:r>
              <a:rPr lang="en-US" sz="1600" dirty="0" err="1"/>
              <a:t>seluruh</a:t>
            </a:r>
            <a:r>
              <a:rPr lang="en-US" sz="1600" dirty="0"/>
              <a:t> dunia, </a:t>
            </a:r>
            <a:r>
              <a:rPr lang="en-US" sz="1600" dirty="0" err="1"/>
              <a:t>yaitu</a:t>
            </a:r>
            <a:r>
              <a:rPr lang="en-US" sz="1600" dirty="0"/>
              <a:t> </a:t>
            </a:r>
            <a:r>
              <a:rPr lang="en-US" sz="1600" dirty="0" err="1"/>
              <a:t>pandemi</a:t>
            </a:r>
            <a:r>
              <a:rPr lang="en-US" sz="1600" dirty="0"/>
              <a:t> Covid-19. </a:t>
            </a:r>
            <a:r>
              <a:rPr lang="en-US" sz="1600" dirty="0" err="1"/>
              <a:t>Pandemi</a:t>
            </a:r>
            <a:r>
              <a:rPr lang="en-US" sz="1600" dirty="0"/>
              <a:t> </a:t>
            </a:r>
            <a:r>
              <a:rPr lang="en-US" sz="1600" dirty="0" err="1"/>
              <a:t>ini</a:t>
            </a:r>
            <a:r>
              <a:rPr lang="en-US" sz="1600" dirty="0"/>
              <a:t> </a:t>
            </a:r>
            <a:r>
              <a:rPr lang="en-US" sz="1600" dirty="0" err="1"/>
              <a:t>menyebabkan</a:t>
            </a:r>
            <a:r>
              <a:rPr lang="en-US" sz="1600" dirty="0"/>
              <a:t> </a:t>
            </a:r>
            <a:r>
              <a:rPr lang="en-US" sz="1600" dirty="0" err="1"/>
              <a:t>masalah</a:t>
            </a:r>
            <a:r>
              <a:rPr lang="en-US" sz="1600" dirty="0"/>
              <a:t> yang </a:t>
            </a:r>
            <a:r>
              <a:rPr lang="en-US" sz="1600" dirty="0" err="1"/>
              <a:t>serius</a:t>
            </a:r>
            <a:r>
              <a:rPr lang="en-US" sz="1600" dirty="0"/>
              <a:t> </a:t>
            </a:r>
            <a:r>
              <a:rPr lang="en-US" sz="1600" dirty="0" err="1"/>
              <a:t>karena</a:t>
            </a:r>
            <a:r>
              <a:rPr lang="en-US" sz="1600" dirty="0"/>
              <a:t> </a:t>
            </a:r>
            <a:r>
              <a:rPr lang="en-US" sz="1600" dirty="0" err="1"/>
              <a:t>banyak</a:t>
            </a:r>
            <a:r>
              <a:rPr lang="en-US" sz="1600" dirty="0"/>
              <a:t> negara yang </a:t>
            </a:r>
            <a:r>
              <a:rPr lang="en-US" sz="1600" dirty="0" err="1"/>
              <a:t>mengalami</a:t>
            </a:r>
            <a:r>
              <a:rPr lang="en-US" sz="1600" dirty="0"/>
              <a:t> </a:t>
            </a:r>
            <a:r>
              <a:rPr lang="en-US" sz="1600" dirty="0" err="1"/>
              <a:t>kerugian</a:t>
            </a:r>
            <a:r>
              <a:rPr lang="en-US" sz="1600" dirty="0"/>
              <a:t> </a:t>
            </a:r>
            <a:r>
              <a:rPr lang="en-US" sz="1600" dirty="0" err="1"/>
              <a:t>akibat</a:t>
            </a:r>
            <a:r>
              <a:rPr lang="en-US" sz="1600" dirty="0"/>
              <a:t> </a:t>
            </a:r>
            <a:r>
              <a:rPr lang="en-US" sz="1600" dirty="0" err="1"/>
              <a:t>adanya</a:t>
            </a:r>
            <a:r>
              <a:rPr lang="en-US" sz="1600" dirty="0"/>
              <a:t> </a:t>
            </a:r>
            <a:r>
              <a:rPr lang="en-US" sz="1600" dirty="0" err="1"/>
              <a:t>pandemi</a:t>
            </a:r>
            <a:r>
              <a:rPr lang="en-US" sz="1600" dirty="0"/>
              <a:t> </a:t>
            </a:r>
            <a:r>
              <a:rPr lang="en-US" sz="1600" dirty="0" err="1"/>
              <a:t>ini</a:t>
            </a:r>
            <a:r>
              <a:rPr lang="en-US" sz="1600" dirty="0"/>
              <a:t>, salah </a:t>
            </a:r>
            <a:r>
              <a:rPr lang="en-US" sz="1600" dirty="0" err="1"/>
              <a:t>satunya</a:t>
            </a:r>
            <a:r>
              <a:rPr lang="en-US" sz="1600" dirty="0"/>
              <a:t> </a:t>
            </a:r>
            <a:r>
              <a:rPr lang="en-US" sz="1600" dirty="0" err="1"/>
              <a:t>adalah</a:t>
            </a:r>
            <a:r>
              <a:rPr lang="en-US" sz="1600" dirty="0"/>
              <a:t> </a:t>
            </a:r>
            <a:r>
              <a:rPr lang="en-US" sz="1600" dirty="0" err="1"/>
              <a:t>kerugian</a:t>
            </a:r>
            <a:r>
              <a:rPr lang="en-US" sz="1600" dirty="0"/>
              <a:t> </a:t>
            </a:r>
            <a:r>
              <a:rPr lang="en-US" sz="1600" dirty="0" err="1"/>
              <a:t>ekonomi</a:t>
            </a:r>
            <a:r>
              <a:rPr lang="en-US" sz="1600" dirty="0"/>
              <a:t>.</a:t>
            </a:r>
          </a:p>
          <a:p>
            <a:pPr marL="0" indent="0" algn="just">
              <a:buNone/>
            </a:pPr>
            <a:r>
              <a:rPr lang="en-US" sz="1600" dirty="0"/>
              <a:t>Salah </a:t>
            </a:r>
            <a:r>
              <a:rPr lang="en-US" sz="1600" dirty="0" err="1"/>
              <a:t>satu</a:t>
            </a:r>
            <a:r>
              <a:rPr lang="en-US" sz="1600" dirty="0"/>
              <a:t> object yang </a:t>
            </a:r>
            <a:r>
              <a:rPr lang="en-US" sz="1600" dirty="0" err="1"/>
              <a:t>terdampak</a:t>
            </a:r>
            <a:r>
              <a:rPr lang="en-US" sz="1600" dirty="0"/>
              <a:t> </a:t>
            </a:r>
            <a:r>
              <a:rPr lang="en-US" sz="1600" dirty="0" err="1"/>
              <a:t>dari</a:t>
            </a:r>
            <a:r>
              <a:rPr lang="en-US" sz="1600" dirty="0"/>
              <a:t> </a:t>
            </a:r>
            <a:r>
              <a:rPr lang="en-US" sz="1600" dirty="0" err="1"/>
              <a:t>pandemi</a:t>
            </a:r>
            <a:r>
              <a:rPr lang="en-US" sz="1600" dirty="0"/>
              <a:t> </a:t>
            </a:r>
            <a:r>
              <a:rPr lang="en-US" sz="1600" dirty="0" err="1"/>
              <a:t>adalah</a:t>
            </a:r>
            <a:r>
              <a:rPr lang="en-US" sz="1600" dirty="0"/>
              <a:t> Shopping Mall. Oleh </a:t>
            </a:r>
            <a:r>
              <a:rPr lang="en-US" sz="1600" dirty="0" err="1"/>
              <a:t>karena</a:t>
            </a:r>
            <a:r>
              <a:rPr lang="en-US" sz="1600" dirty="0"/>
              <a:t> </a:t>
            </a:r>
            <a:r>
              <a:rPr lang="en-US" sz="1600" dirty="0" err="1"/>
              <a:t>itu</a:t>
            </a:r>
            <a:r>
              <a:rPr lang="en-US" sz="1600" dirty="0"/>
              <a:t>, kami </a:t>
            </a:r>
            <a:r>
              <a:rPr lang="en-US" sz="1600" dirty="0" err="1"/>
              <a:t>ingin</a:t>
            </a:r>
            <a:r>
              <a:rPr lang="en-US" sz="1600" dirty="0"/>
              <a:t> </a:t>
            </a:r>
            <a:r>
              <a:rPr lang="en-US" sz="1600" dirty="0" err="1"/>
              <a:t>menganalisa</a:t>
            </a:r>
            <a:r>
              <a:rPr lang="en-US" sz="1600" dirty="0"/>
              <a:t> </a:t>
            </a:r>
            <a:r>
              <a:rPr lang="en-US" sz="1600" dirty="0" err="1"/>
              <a:t>tren</a:t>
            </a:r>
            <a:r>
              <a:rPr lang="en-US" sz="1600" dirty="0"/>
              <a:t> dan </a:t>
            </a:r>
            <a:r>
              <a:rPr lang="en-US" sz="1600" dirty="0" err="1"/>
              <a:t>pola</a:t>
            </a:r>
            <a:r>
              <a:rPr lang="en-US" sz="1600" dirty="0"/>
              <a:t> </a:t>
            </a:r>
            <a:r>
              <a:rPr lang="en-US" sz="1600" dirty="0" err="1"/>
              <a:t>belanja</a:t>
            </a:r>
            <a:r>
              <a:rPr lang="en-US" sz="1600" dirty="0"/>
              <a:t> di negara Istanbul </a:t>
            </a:r>
            <a:r>
              <a:rPr lang="en-US" sz="1600" dirty="0" err="1"/>
              <a:t>selama</a:t>
            </a:r>
            <a:r>
              <a:rPr lang="en-US" sz="1600" dirty="0"/>
              <a:t> masa </a:t>
            </a:r>
            <a:r>
              <a:rPr lang="en-US" sz="1600" dirty="0" err="1"/>
              <a:t>pandemi</a:t>
            </a:r>
            <a:r>
              <a:rPr lang="en-US" sz="1600" dirty="0"/>
              <a:t> </a:t>
            </a:r>
            <a:r>
              <a:rPr lang="en-US" sz="1600" dirty="0" err="1"/>
              <a:t>dengan</a:t>
            </a:r>
            <a:r>
              <a:rPr lang="en-US" sz="1600" dirty="0"/>
              <a:t> </a:t>
            </a:r>
            <a:r>
              <a:rPr lang="en-US" sz="1600" dirty="0" err="1"/>
              <a:t>menggunakan</a:t>
            </a:r>
            <a:r>
              <a:rPr lang="en-US" sz="1600" dirty="0"/>
              <a:t> data </a:t>
            </a:r>
            <a:r>
              <a:rPr lang="en-US" sz="1600" dirty="0" err="1"/>
              <a:t>dari</a:t>
            </a:r>
            <a:r>
              <a:rPr lang="en-US" sz="1600" dirty="0"/>
              <a:t> 10 Mall pada </a:t>
            </a:r>
            <a:r>
              <a:rPr lang="en-US" sz="1600" dirty="0" err="1"/>
              <a:t>periode</a:t>
            </a:r>
            <a:r>
              <a:rPr lang="en-US" sz="1600" dirty="0"/>
              <a:t> </a:t>
            </a:r>
            <a:r>
              <a:rPr lang="en-US" sz="1600" dirty="0" err="1"/>
              <a:t>tahun</a:t>
            </a:r>
            <a:r>
              <a:rPr lang="en-US" sz="1600" dirty="0"/>
              <a:t> 2021-2022.</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E2CD51E4-BC87-CC20-FD68-FFCED6133DDD}"/>
              </a:ext>
            </a:extLst>
          </p:cNvPr>
          <p:cNvSpPr/>
          <p:nvPr/>
        </p:nvSpPr>
        <p:spPr>
          <a:xfrm>
            <a:off x="432563" y="1238895"/>
            <a:ext cx="3193322" cy="14180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Transaksi</a:t>
            </a:r>
            <a:r>
              <a:rPr lang="en-US" dirty="0"/>
              <a:t> pada 10 mall 44,67% </a:t>
            </a:r>
            <a:r>
              <a:rPr lang="en-US" dirty="0" err="1"/>
              <a:t>nya</a:t>
            </a:r>
            <a:r>
              <a:rPr lang="en-US" dirty="0"/>
              <a:t> </a:t>
            </a:r>
            <a:r>
              <a:rPr lang="en-US" dirty="0" err="1"/>
              <a:t>menggunakan</a:t>
            </a:r>
            <a:r>
              <a:rPr lang="en-US" dirty="0"/>
              <a:t> </a:t>
            </a:r>
            <a:r>
              <a:rPr lang="en-US" dirty="0" err="1"/>
              <a:t>pembayaran</a:t>
            </a:r>
            <a:r>
              <a:rPr lang="en-US" dirty="0"/>
              <a:t> </a:t>
            </a:r>
            <a:r>
              <a:rPr lang="en-US" dirty="0" err="1"/>
              <a:t>dengan</a:t>
            </a:r>
            <a:r>
              <a:rPr lang="en-US" dirty="0"/>
              <a:t> cash.</a:t>
            </a:r>
            <a:endParaRPr lang="en-ID" dirty="0"/>
          </a:p>
        </p:txBody>
      </p:sp>
      <p:pic>
        <p:nvPicPr>
          <p:cNvPr id="5" name="Picture 4">
            <a:extLst>
              <a:ext uri="{FF2B5EF4-FFF2-40B4-BE49-F238E27FC236}">
                <a16:creationId xmlns:a16="http://schemas.microsoft.com/office/drawing/2014/main" id="{127BD236-E56A-F5C0-C4C0-EA944B0CA2E4}"/>
              </a:ext>
            </a:extLst>
          </p:cNvPr>
          <p:cNvPicPr>
            <a:picLocks noChangeAspect="1"/>
          </p:cNvPicPr>
          <p:nvPr/>
        </p:nvPicPr>
        <p:blipFill>
          <a:blip r:embed="rId3"/>
          <a:stretch>
            <a:fillRect/>
          </a:stretch>
        </p:blipFill>
        <p:spPr>
          <a:xfrm>
            <a:off x="4196566" y="898972"/>
            <a:ext cx="3401784" cy="3386023"/>
          </a:xfrm>
          <a:prstGeom prst="rect">
            <a:avLst/>
          </a:prstGeom>
        </p:spPr>
      </p:pic>
    </p:spTree>
    <p:extLst>
      <p:ext uri="{BB962C8B-B14F-4D97-AF65-F5344CB8AC3E}">
        <p14:creationId xmlns:p14="http://schemas.microsoft.com/office/powerpoint/2010/main" val="3222537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D5C6-8E6E-CDE6-B291-F24F6DCB1B6C}"/>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0C282468-182F-EA1C-8FAF-9C208D49AC18}"/>
              </a:ext>
            </a:extLst>
          </p:cNvPr>
          <p:cNvPicPr>
            <a:picLocks noChangeAspect="1"/>
          </p:cNvPicPr>
          <p:nvPr/>
        </p:nvPicPr>
        <p:blipFill>
          <a:blip r:embed="rId2"/>
          <a:stretch>
            <a:fillRect/>
          </a:stretch>
        </p:blipFill>
        <p:spPr>
          <a:xfrm>
            <a:off x="3585965" y="166873"/>
            <a:ext cx="5382775" cy="3891838"/>
          </a:xfrm>
          <a:prstGeom prst="rect">
            <a:avLst/>
          </a:prstGeom>
        </p:spPr>
      </p:pic>
      <p:sp>
        <p:nvSpPr>
          <p:cNvPr id="5" name="Rectangle 4">
            <a:extLst>
              <a:ext uri="{FF2B5EF4-FFF2-40B4-BE49-F238E27FC236}">
                <a16:creationId xmlns:a16="http://schemas.microsoft.com/office/drawing/2014/main" id="{26DC4541-BD2E-22F7-9F23-64D77CCCC21B}"/>
              </a:ext>
            </a:extLst>
          </p:cNvPr>
          <p:cNvSpPr/>
          <p:nvPr/>
        </p:nvSpPr>
        <p:spPr>
          <a:xfrm>
            <a:off x="125943" y="1319527"/>
            <a:ext cx="3193322" cy="11798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Tidak</a:t>
            </a:r>
            <a:r>
              <a:rPr lang="en-US" dirty="0"/>
              <a:t> </a:t>
            </a:r>
            <a:r>
              <a:rPr lang="en-US" dirty="0" err="1"/>
              <a:t>ada</a:t>
            </a:r>
            <a:r>
              <a:rPr lang="en-US" dirty="0"/>
              <a:t> </a:t>
            </a:r>
            <a:r>
              <a:rPr lang="en-US" dirty="0" err="1"/>
              <a:t>karakteristik</a:t>
            </a:r>
            <a:r>
              <a:rPr lang="en-US" dirty="0"/>
              <a:t> total </a:t>
            </a:r>
            <a:r>
              <a:rPr lang="en-US" dirty="0" err="1"/>
              <a:t>pembayaran</a:t>
            </a:r>
            <a:r>
              <a:rPr lang="en-US" dirty="0"/>
              <a:t> </a:t>
            </a:r>
            <a:r>
              <a:rPr lang="en-US" dirty="0" err="1"/>
              <a:t>tertentu</a:t>
            </a:r>
            <a:r>
              <a:rPr lang="en-US" dirty="0"/>
              <a:t> </a:t>
            </a:r>
            <a:r>
              <a:rPr lang="en-US" dirty="0" err="1"/>
              <a:t>terhadap</a:t>
            </a:r>
            <a:r>
              <a:rPr lang="en-US" dirty="0"/>
              <a:t> </a:t>
            </a:r>
            <a:r>
              <a:rPr lang="en-US" dirty="0" err="1"/>
              <a:t>metode</a:t>
            </a:r>
            <a:r>
              <a:rPr lang="en-US" dirty="0"/>
              <a:t> </a:t>
            </a:r>
            <a:r>
              <a:rPr lang="en-US" dirty="0" err="1"/>
              <a:t>pembayaran</a:t>
            </a:r>
            <a:r>
              <a:rPr lang="en-US" dirty="0"/>
              <a:t> yang </a:t>
            </a:r>
            <a:r>
              <a:rPr lang="en-US" dirty="0" err="1"/>
              <a:t>digunakan</a:t>
            </a:r>
            <a:r>
              <a:rPr lang="en-US" dirty="0"/>
              <a:t>.</a:t>
            </a:r>
            <a:endParaRPr lang="en-ID" dirty="0"/>
          </a:p>
        </p:txBody>
      </p:sp>
    </p:spTree>
    <p:extLst>
      <p:ext uri="{BB962C8B-B14F-4D97-AF65-F5344CB8AC3E}">
        <p14:creationId xmlns:p14="http://schemas.microsoft.com/office/powerpoint/2010/main" val="2548662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a:extLst>
              <a:ext uri="{FF2B5EF4-FFF2-40B4-BE49-F238E27FC236}">
                <a16:creationId xmlns:a16="http://schemas.microsoft.com/office/drawing/2014/main" id="{CEE3B09C-76A1-A67B-885C-D94A64876203}"/>
              </a:ext>
            </a:extLst>
          </p:cNvPr>
          <p:cNvSpPr/>
          <p:nvPr/>
        </p:nvSpPr>
        <p:spPr>
          <a:xfrm>
            <a:off x="5504009" y="1274289"/>
            <a:ext cx="3193322" cy="19075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Di </a:t>
            </a:r>
            <a:r>
              <a:rPr lang="en-US" dirty="0" err="1"/>
              <a:t>setiap</a:t>
            </a:r>
            <a:r>
              <a:rPr lang="en-US" dirty="0"/>
              <a:t> </a:t>
            </a:r>
            <a:r>
              <a:rPr lang="en-US" dirty="0" err="1"/>
              <a:t>transaksi</a:t>
            </a:r>
            <a:r>
              <a:rPr lang="en-US" dirty="0"/>
              <a:t> </a:t>
            </a:r>
            <a:r>
              <a:rPr lang="en-US" dirty="0" err="1"/>
              <a:t>dengan</a:t>
            </a:r>
            <a:r>
              <a:rPr lang="en-US" dirty="0"/>
              <a:t> </a:t>
            </a:r>
            <a:r>
              <a:rPr lang="en-US" dirty="0" err="1"/>
              <a:t>metode</a:t>
            </a:r>
            <a:r>
              <a:rPr lang="en-US" dirty="0"/>
              <a:t> </a:t>
            </a:r>
            <a:r>
              <a:rPr lang="en-US" dirty="0" err="1"/>
              <a:t>pembayaran</a:t>
            </a:r>
            <a:r>
              <a:rPr lang="en-US" dirty="0"/>
              <a:t> </a:t>
            </a:r>
            <a:r>
              <a:rPr lang="en-US" dirty="0" err="1"/>
              <a:t>pembayaran</a:t>
            </a:r>
            <a:r>
              <a:rPr lang="en-US" dirty="0"/>
              <a:t> </a:t>
            </a:r>
            <a:r>
              <a:rPr lang="en-US" dirty="0" err="1"/>
              <a:t>apapun</a:t>
            </a:r>
            <a:r>
              <a:rPr lang="en-US" dirty="0"/>
              <a:t>, </a:t>
            </a:r>
            <a:r>
              <a:rPr lang="en-US" dirty="0" err="1"/>
              <a:t>wanita</a:t>
            </a:r>
            <a:r>
              <a:rPr lang="en-US" dirty="0"/>
              <a:t> </a:t>
            </a:r>
            <a:r>
              <a:rPr lang="en-US" dirty="0" err="1"/>
              <a:t>mendominasi</a:t>
            </a:r>
            <a:r>
              <a:rPr lang="en-US" dirty="0"/>
              <a:t>. </a:t>
            </a:r>
            <a:r>
              <a:rPr lang="en-US" dirty="0" err="1"/>
              <a:t>Dengan</a:t>
            </a:r>
            <a:r>
              <a:rPr lang="en-US" dirty="0"/>
              <a:t> kata lain, </a:t>
            </a:r>
            <a:r>
              <a:rPr lang="en-US" dirty="0" err="1"/>
              <a:t>tidak</a:t>
            </a:r>
            <a:r>
              <a:rPr lang="en-US" dirty="0"/>
              <a:t> </a:t>
            </a:r>
            <a:r>
              <a:rPr lang="en-US" dirty="0" err="1"/>
              <a:t>ada</a:t>
            </a:r>
            <a:r>
              <a:rPr lang="en-US" dirty="0"/>
              <a:t> </a:t>
            </a:r>
            <a:r>
              <a:rPr lang="en-US" dirty="0" err="1"/>
              <a:t>pria</a:t>
            </a:r>
            <a:r>
              <a:rPr lang="en-US" dirty="0"/>
              <a:t> yang </a:t>
            </a:r>
            <a:r>
              <a:rPr lang="en-US" dirty="0" err="1"/>
              <a:t>mendominasi</a:t>
            </a:r>
            <a:r>
              <a:rPr lang="en-US" dirty="0"/>
              <a:t> </a:t>
            </a:r>
            <a:r>
              <a:rPr lang="en-US" dirty="0" err="1"/>
              <a:t>terhadap</a:t>
            </a:r>
            <a:r>
              <a:rPr lang="en-US" dirty="0"/>
              <a:t> </a:t>
            </a:r>
            <a:r>
              <a:rPr lang="en-US" dirty="0" err="1"/>
              <a:t>metode</a:t>
            </a:r>
            <a:r>
              <a:rPr lang="en-US" dirty="0"/>
              <a:t> </a:t>
            </a:r>
            <a:r>
              <a:rPr lang="en-US" dirty="0" err="1"/>
              <a:t>pembayaran</a:t>
            </a:r>
            <a:r>
              <a:rPr lang="en-US" dirty="0"/>
              <a:t> </a:t>
            </a:r>
            <a:r>
              <a:rPr lang="en-US" dirty="0" err="1"/>
              <a:t>tertentu</a:t>
            </a:r>
            <a:r>
              <a:rPr lang="en-US" dirty="0"/>
              <a:t>.</a:t>
            </a:r>
            <a:endParaRPr lang="en-ID" dirty="0"/>
          </a:p>
        </p:txBody>
      </p:sp>
      <p:pic>
        <p:nvPicPr>
          <p:cNvPr id="5" name="Picture 4">
            <a:extLst>
              <a:ext uri="{FF2B5EF4-FFF2-40B4-BE49-F238E27FC236}">
                <a16:creationId xmlns:a16="http://schemas.microsoft.com/office/drawing/2014/main" id="{D92AB5F3-31AD-E4B4-FFF8-4B86C00FC2F4}"/>
              </a:ext>
            </a:extLst>
          </p:cNvPr>
          <p:cNvPicPr>
            <a:picLocks noChangeAspect="1"/>
          </p:cNvPicPr>
          <p:nvPr/>
        </p:nvPicPr>
        <p:blipFill>
          <a:blip r:embed="rId3"/>
          <a:stretch>
            <a:fillRect/>
          </a:stretch>
        </p:blipFill>
        <p:spPr>
          <a:xfrm>
            <a:off x="410376" y="356461"/>
            <a:ext cx="4776428" cy="3988564"/>
          </a:xfrm>
          <a:prstGeom prst="rect">
            <a:avLst/>
          </a:prstGeom>
        </p:spPr>
      </p:pic>
    </p:spTree>
    <p:extLst>
      <p:ext uri="{BB962C8B-B14F-4D97-AF65-F5344CB8AC3E}">
        <p14:creationId xmlns:p14="http://schemas.microsoft.com/office/powerpoint/2010/main" val="3165967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29E-D5A0-A89B-4E1F-651D4F9E43DB}"/>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A4F3E760-7768-4418-89E8-F1B950AA3312}"/>
              </a:ext>
            </a:extLst>
          </p:cNvPr>
          <p:cNvPicPr>
            <a:picLocks noChangeAspect="1"/>
          </p:cNvPicPr>
          <p:nvPr/>
        </p:nvPicPr>
        <p:blipFill>
          <a:blip r:embed="rId2"/>
          <a:stretch>
            <a:fillRect/>
          </a:stretch>
        </p:blipFill>
        <p:spPr>
          <a:xfrm>
            <a:off x="1131099" y="91440"/>
            <a:ext cx="6881800" cy="3604259"/>
          </a:xfrm>
          <a:prstGeom prst="rect">
            <a:avLst/>
          </a:prstGeom>
        </p:spPr>
      </p:pic>
      <p:sp>
        <p:nvSpPr>
          <p:cNvPr id="5" name="Rectangle 4">
            <a:extLst>
              <a:ext uri="{FF2B5EF4-FFF2-40B4-BE49-F238E27FC236}">
                <a16:creationId xmlns:a16="http://schemas.microsoft.com/office/drawing/2014/main" id="{9944F636-90BA-C49F-3E6F-5DCEBC5DB89B}"/>
              </a:ext>
            </a:extLst>
          </p:cNvPr>
          <p:cNvSpPr/>
          <p:nvPr/>
        </p:nvSpPr>
        <p:spPr>
          <a:xfrm>
            <a:off x="1308014" y="3817620"/>
            <a:ext cx="6527971" cy="8899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Transaksi</a:t>
            </a:r>
            <a:r>
              <a:rPr lang="en-US" dirty="0"/>
              <a:t> category </a:t>
            </a:r>
            <a:r>
              <a:rPr lang="en-US" dirty="0" err="1"/>
              <a:t>apapun</a:t>
            </a:r>
            <a:r>
              <a:rPr lang="en-US" dirty="0"/>
              <a:t>, </a:t>
            </a:r>
            <a:r>
              <a:rPr lang="en-US" dirty="0" err="1"/>
              <a:t>metode</a:t>
            </a:r>
            <a:r>
              <a:rPr lang="en-US" dirty="0"/>
              <a:t> </a:t>
            </a:r>
            <a:r>
              <a:rPr lang="en-US" dirty="0" err="1"/>
              <a:t>pembayaran</a:t>
            </a:r>
            <a:r>
              <a:rPr lang="en-US" dirty="0"/>
              <a:t> yang </a:t>
            </a:r>
            <a:r>
              <a:rPr lang="en-US" dirty="0" err="1"/>
              <a:t>menjadi</a:t>
            </a:r>
            <a:r>
              <a:rPr lang="en-US" dirty="0"/>
              <a:t> </a:t>
            </a:r>
            <a:r>
              <a:rPr lang="en-US" dirty="0" err="1"/>
              <a:t>favorit</a:t>
            </a:r>
            <a:r>
              <a:rPr lang="en-US" dirty="0"/>
              <a:t> customer </a:t>
            </a:r>
            <a:r>
              <a:rPr lang="en-US" dirty="0" err="1"/>
              <a:t>adalah</a:t>
            </a:r>
            <a:r>
              <a:rPr lang="en-US" dirty="0"/>
              <a:t> </a:t>
            </a:r>
            <a:r>
              <a:rPr lang="en-US" dirty="0" err="1"/>
              <a:t>dengan</a:t>
            </a:r>
            <a:r>
              <a:rPr lang="en-US" dirty="0"/>
              <a:t> “Cash”, </a:t>
            </a:r>
            <a:r>
              <a:rPr lang="en-US" dirty="0" err="1"/>
              <a:t>kemudian</a:t>
            </a:r>
            <a:r>
              <a:rPr lang="en-US" dirty="0"/>
              <a:t> “Credit Card”, dan </a:t>
            </a:r>
            <a:r>
              <a:rPr lang="en-US" dirty="0" err="1"/>
              <a:t>selanjutnya</a:t>
            </a:r>
            <a:r>
              <a:rPr lang="en-US" dirty="0"/>
              <a:t> </a:t>
            </a:r>
            <a:r>
              <a:rPr lang="en-US" dirty="0" err="1"/>
              <a:t>dengan</a:t>
            </a:r>
            <a:r>
              <a:rPr lang="en-US" dirty="0"/>
              <a:t> “Debit Card”</a:t>
            </a:r>
            <a:endParaRPr lang="en-ID" dirty="0"/>
          </a:p>
        </p:txBody>
      </p:sp>
    </p:spTree>
    <p:extLst>
      <p:ext uri="{BB962C8B-B14F-4D97-AF65-F5344CB8AC3E}">
        <p14:creationId xmlns:p14="http://schemas.microsoft.com/office/powerpoint/2010/main" val="1468396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108F-A665-5715-90A2-20C04CA1EB6C}"/>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111798E6-49CF-99B2-3B17-8383096E3B09}"/>
              </a:ext>
            </a:extLst>
          </p:cNvPr>
          <p:cNvPicPr>
            <a:picLocks noChangeAspect="1"/>
          </p:cNvPicPr>
          <p:nvPr/>
        </p:nvPicPr>
        <p:blipFill>
          <a:blip r:embed="rId2"/>
          <a:stretch>
            <a:fillRect/>
          </a:stretch>
        </p:blipFill>
        <p:spPr>
          <a:xfrm>
            <a:off x="226606" y="195197"/>
            <a:ext cx="5429641" cy="3771900"/>
          </a:xfrm>
          <a:prstGeom prst="rect">
            <a:avLst/>
          </a:prstGeom>
        </p:spPr>
      </p:pic>
      <p:sp>
        <p:nvSpPr>
          <p:cNvPr id="7" name="Rectangle 6">
            <a:extLst>
              <a:ext uri="{FF2B5EF4-FFF2-40B4-BE49-F238E27FC236}">
                <a16:creationId xmlns:a16="http://schemas.microsoft.com/office/drawing/2014/main" id="{E54528EC-B629-6D52-94FC-510B729606D2}"/>
              </a:ext>
            </a:extLst>
          </p:cNvPr>
          <p:cNvSpPr/>
          <p:nvPr/>
        </p:nvSpPr>
        <p:spPr>
          <a:xfrm>
            <a:off x="5905500" y="1372100"/>
            <a:ext cx="3011894" cy="14180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Pada </a:t>
            </a:r>
            <a:r>
              <a:rPr lang="en-US" dirty="0" err="1"/>
              <a:t>semua</a:t>
            </a:r>
            <a:r>
              <a:rPr lang="en-US" dirty="0"/>
              <a:t> </a:t>
            </a:r>
            <a:r>
              <a:rPr lang="en-US" dirty="0" err="1"/>
              <a:t>kategori</a:t>
            </a:r>
            <a:r>
              <a:rPr lang="en-US" dirty="0"/>
              <a:t> </a:t>
            </a:r>
            <a:r>
              <a:rPr lang="en-US" dirty="0" err="1"/>
              <a:t>usia</a:t>
            </a:r>
            <a:r>
              <a:rPr lang="en-US" dirty="0"/>
              <a:t>, </a:t>
            </a:r>
            <a:r>
              <a:rPr lang="en-US" dirty="0" err="1"/>
              <a:t>lebih</a:t>
            </a:r>
            <a:r>
              <a:rPr lang="en-US" dirty="0"/>
              <a:t> </a:t>
            </a:r>
            <a:r>
              <a:rPr lang="en-US" dirty="0" err="1"/>
              <a:t>memilih</a:t>
            </a:r>
            <a:r>
              <a:rPr lang="en-US" dirty="0"/>
              <a:t> </a:t>
            </a:r>
            <a:r>
              <a:rPr lang="en-US" dirty="0" err="1"/>
              <a:t>menggunakan</a:t>
            </a:r>
            <a:r>
              <a:rPr lang="en-US" dirty="0"/>
              <a:t> </a:t>
            </a:r>
            <a:r>
              <a:rPr lang="en-US" dirty="0" err="1"/>
              <a:t>metode</a:t>
            </a:r>
            <a:r>
              <a:rPr lang="en-US" dirty="0"/>
              <a:t> </a:t>
            </a:r>
            <a:r>
              <a:rPr lang="en-US" dirty="0" err="1"/>
              <a:t>pembayaran</a:t>
            </a:r>
            <a:r>
              <a:rPr lang="en-US" dirty="0"/>
              <a:t> cash </a:t>
            </a:r>
            <a:r>
              <a:rPr lang="en-US" dirty="0" err="1"/>
              <a:t>daripada</a:t>
            </a:r>
            <a:r>
              <a:rPr lang="en-US" dirty="0"/>
              <a:t> credit card </a:t>
            </a:r>
            <a:r>
              <a:rPr lang="en-US" dirty="0" err="1"/>
              <a:t>maupun</a:t>
            </a:r>
            <a:r>
              <a:rPr lang="en-US" dirty="0"/>
              <a:t> debit card.</a:t>
            </a:r>
            <a:endParaRPr lang="en-ID" dirty="0"/>
          </a:p>
        </p:txBody>
      </p:sp>
    </p:spTree>
    <p:extLst>
      <p:ext uri="{BB962C8B-B14F-4D97-AF65-F5344CB8AC3E}">
        <p14:creationId xmlns:p14="http://schemas.microsoft.com/office/powerpoint/2010/main" val="3373693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ED1D-9817-E90C-A234-7BA63BE93C44}"/>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7393F637-93C2-4FFA-78CB-163BF28291FC}"/>
              </a:ext>
            </a:extLst>
          </p:cNvPr>
          <p:cNvPicPr>
            <a:picLocks noChangeAspect="1"/>
          </p:cNvPicPr>
          <p:nvPr/>
        </p:nvPicPr>
        <p:blipFill>
          <a:blip r:embed="rId2"/>
          <a:stretch>
            <a:fillRect/>
          </a:stretch>
        </p:blipFill>
        <p:spPr>
          <a:xfrm>
            <a:off x="720000" y="59921"/>
            <a:ext cx="7559806" cy="4014061"/>
          </a:xfrm>
          <a:prstGeom prst="rect">
            <a:avLst/>
          </a:prstGeom>
        </p:spPr>
      </p:pic>
      <p:sp>
        <p:nvSpPr>
          <p:cNvPr id="5" name="Rectangle 4">
            <a:extLst>
              <a:ext uri="{FF2B5EF4-FFF2-40B4-BE49-F238E27FC236}">
                <a16:creationId xmlns:a16="http://schemas.microsoft.com/office/drawing/2014/main" id="{5EEEE6FE-4EC9-5345-D7BF-6EE924D8B850}"/>
              </a:ext>
            </a:extLst>
          </p:cNvPr>
          <p:cNvSpPr/>
          <p:nvPr/>
        </p:nvSpPr>
        <p:spPr>
          <a:xfrm>
            <a:off x="4499903" y="1426478"/>
            <a:ext cx="3001277" cy="170417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Transaksi</a:t>
            </a:r>
            <a:r>
              <a:rPr lang="en-US" dirty="0"/>
              <a:t> di </a:t>
            </a:r>
            <a:r>
              <a:rPr lang="en-US" dirty="0" err="1"/>
              <a:t>setiap</a:t>
            </a:r>
            <a:r>
              <a:rPr lang="en-US" dirty="0"/>
              <a:t> category, </a:t>
            </a:r>
            <a:r>
              <a:rPr lang="en-US" dirty="0" err="1"/>
              <a:t>didominasi</a:t>
            </a:r>
            <a:r>
              <a:rPr lang="en-US" dirty="0"/>
              <a:t> oleh </a:t>
            </a:r>
            <a:r>
              <a:rPr lang="en-US" dirty="0" err="1"/>
              <a:t>kategori</a:t>
            </a:r>
            <a:r>
              <a:rPr lang="en-US" dirty="0"/>
              <a:t> </a:t>
            </a:r>
            <a:r>
              <a:rPr lang="en-US" dirty="0" err="1"/>
              <a:t>usia</a:t>
            </a:r>
            <a:r>
              <a:rPr lang="en-US" dirty="0"/>
              <a:t> “Adult” dan “Middle Age”. </a:t>
            </a:r>
            <a:r>
              <a:rPr lang="en-US" dirty="0" err="1"/>
              <a:t>Namun</a:t>
            </a:r>
            <a:r>
              <a:rPr lang="en-US" dirty="0"/>
              <a:t> </a:t>
            </a:r>
            <a:r>
              <a:rPr lang="en-US" dirty="0" err="1"/>
              <a:t>hanya</a:t>
            </a:r>
            <a:r>
              <a:rPr lang="en-US" dirty="0"/>
              <a:t> pada category “cosmetics”, </a:t>
            </a:r>
            <a:r>
              <a:rPr lang="en-US" dirty="0" err="1"/>
              <a:t>kategori</a:t>
            </a:r>
            <a:r>
              <a:rPr lang="en-US" dirty="0"/>
              <a:t> </a:t>
            </a:r>
            <a:r>
              <a:rPr lang="en-US" dirty="0" err="1"/>
              <a:t>usia</a:t>
            </a:r>
            <a:r>
              <a:rPr lang="en-US" dirty="0"/>
              <a:t> “Middle Age” </a:t>
            </a:r>
            <a:r>
              <a:rPr lang="en-US" dirty="0" err="1"/>
              <a:t>lebih</a:t>
            </a:r>
            <a:r>
              <a:rPr lang="en-US" dirty="0"/>
              <a:t> </a:t>
            </a:r>
            <a:r>
              <a:rPr lang="en-US" dirty="0" err="1"/>
              <a:t>banyak</a:t>
            </a:r>
            <a:r>
              <a:rPr lang="en-US" dirty="0"/>
              <a:t> </a:t>
            </a:r>
            <a:r>
              <a:rPr lang="en-US" dirty="0" err="1"/>
              <a:t>melakukan</a:t>
            </a:r>
            <a:r>
              <a:rPr lang="en-US" dirty="0"/>
              <a:t> </a:t>
            </a:r>
            <a:r>
              <a:rPr lang="en-US" dirty="0" err="1"/>
              <a:t>transaksi</a:t>
            </a:r>
            <a:r>
              <a:rPr lang="en-US" dirty="0"/>
              <a:t> </a:t>
            </a:r>
            <a:r>
              <a:rPr lang="en-US" dirty="0" err="1"/>
              <a:t>daripada</a:t>
            </a:r>
            <a:r>
              <a:rPr lang="en-US" dirty="0"/>
              <a:t> “Adult”.</a:t>
            </a:r>
            <a:endParaRPr lang="en-ID" dirty="0"/>
          </a:p>
        </p:txBody>
      </p:sp>
    </p:spTree>
    <p:extLst>
      <p:ext uri="{BB962C8B-B14F-4D97-AF65-F5344CB8AC3E}">
        <p14:creationId xmlns:p14="http://schemas.microsoft.com/office/powerpoint/2010/main" val="1455098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9BD2-B813-9389-323C-934EF1980C62}"/>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F96D1143-3754-5F61-C8D7-783485104137}"/>
              </a:ext>
            </a:extLst>
          </p:cNvPr>
          <p:cNvPicPr>
            <a:picLocks noChangeAspect="1"/>
          </p:cNvPicPr>
          <p:nvPr/>
        </p:nvPicPr>
        <p:blipFill>
          <a:blip r:embed="rId2"/>
          <a:stretch>
            <a:fillRect/>
          </a:stretch>
        </p:blipFill>
        <p:spPr>
          <a:xfrm>
            <a:off x="1182170" y="535000"/>
            <a:ext cx="6779659" cy="3662227"/>
          </a:xfrm>
          <a:prstGeom prst="rect">
            <a:avLst/>
          </a:prstGeom>
        </p:spPr>
      </p:pic>
    </p:spTree>
    <p:extLst>
      <p:ext uri="{BB962C8B-B14F-4D97-AF65-F5344CB8AC3E}">
        <p14:creationId xmlns:p14="http://schemas.microsoft.com/office/powerpoint/2010/main" val="4137423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6ED04BB-DE27-0B9C-6CCF-155435C579ED}"/>
              </a:ext>
            </a:extLst>
          </p:cNvPr>
          <p:cNvSpPr txBox="1">
            <a:spLocks/>
          </p:cNvSpPr>
          <p:nvPr/>
        </p:nvSpPr>
        <p:spPr>
          <a:xfrm>
            <a:off x="154983" y="1805214"/>
            <a:ext cx="8834034" cy="10141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rona One"/>
              <a:buNone/>
              <a:defRPr sz="26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t>4. Mall </a:t>
            </a:r>
            <a:r>
              <a:rPr lang="en-US" dirty="0" err="1"/>
              <a:t>Favorit</a:t>
            </a:r>
            <a:r>
              <a:rPr lang="en-US" dirty="0"/>
              <a:t> </a:t>
            </a:r>
            <a:r>
              <a:rPr lang="en-US" dirty="0" err="1"/>
              <a:t>Untuk</a:t>
            </a:r>
            <a:r>
              <a:rPr lang="en-US" dirty="0"/>
              <a:t> </a:t>
            </a:r>
            <a:r>
              <a:rPr lang="en-US" dirty="0" err="1"/>
              <a:t>Berbelanja</a:t>
            </a:r>
            <a:r>
              <a:rPr lang="en-US" dirty="0"/>
              <a:t>  </a:t>
            </a:r>
            <a:endParaRPr lang="en-ID" dirty="0"/>
          </a:p>
        </p:txBody>
      </p:sp>
    </p:spTree>
    <p:extLst>
      <p:ext uri="{BB962C8B-B14F-4D97-AF65-F5344CB8AC3E}">
        <p14:creationId xmlns:p14="http://schemas.microsoft.com/office/powerpoint/2010/main" val="2457978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pic>
        <p:nvPicPr>
          <p:cNvPr id="3" name="Picture 2">
            <a:extLst>
              <a:ext uri="{FF2B5EF4-FFF2-40B4-BE49-F238E27FC236}">
                <a16:creationId xmlns:a16="http://schemas.microsoft.com/office/drawing/2014/main" id="{D7166997-104A-4A55-98CF-011E65D0E02D}"/>
              </a:ext>
            </a:extLst>
          </p:cNvPr>
          <p:cNvPicPr>
            <a:picLocks noChangeAspect="1"/>
          </p:cNvPicPr>
          <p:nvPr/>
        </p:nvPicPr>
        <p:blipFill>
          <a:blip r:embed="rId3"/>
          <a:srcRect/>
          <a:stretch/>
        </p:blipFill>
        <p:spPr>
          <a:xfrm>
            <a:off x="1393981" y="350294"/>
            <a:ext cx="6292254" cy="3212314"/>
          </a:xfrm>
          <a:prstGeom prst="rect">
            <a:avLst/>
          </a:prstGeom>
        </p:spPr>
      </p:pic>
      <p:sp>
        <p:nvSpPr>
          <p:cNvPr id="8" name="Rectangle 7">
            <a:extLst>
              <a:ext uri="{FF2B5EF4-FFF2-40B4-BE49-F238E27FC236}">
                <a16:creationId xmlns:a16="http://schemas.microsoft.com/office/drawing/2014/main" id="{659B5FB8-7DD5-8005-AFFE-0EEC4DE34685}"/>
              </a:ext>
            </a:extLst>
          </p:cNvPr>
          <p:cNvSpPr/>
          <p:nvPr/>
        </p:nvSpPr>
        <p:spPr>
          <a:xfrm>
            <a:off x="1608344" y="3756337"/>
            <a:ext cx="5927311" cy="707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Di </a:t>
            </a:r>
            <a:r>
              <a:rPr lang="en-US" dirty="0" err="1"/>
              <a:t>antara</a:t>
            </a:r>
            <a:r>
              <a:rPr lang="en-US" dirty="0"/>
              <a:t> 10 mall, </a:t>
            </a:r>
            <a:r>
              <a:rPr lang="en-US" dirty="0" err="1"/>
              <a:t>transaksi</a:t>
            </a:r>
            <a:r>
              <a:rPr lang="en-US" dirty="0"/>
              <a:t> paling </a:t>
            </a:r>
            <a:r>
              <a:rPr lang="en-US" dirty="0" err="1"/>
              <a:t>banyak</a:t>
            </a:r>
            <a:r>
              <a:rPr lang="en-US" dirty="0"/>
              <a:t> </a:t>
            </a:r>
            <a:r>
              <a:rPr lang="en-US" dirty="0" err="1"/>
              <a:t>terjadi</a:t>
            </a:r>
            <a:r>
              <a:rPr lang="en-US" dirty="0"/>
              <a:t> di Mall of Istanbul </a:t>
            </a:r>
            <a:r>
              <a:rPr lang="en-US" dirty="0" err="1"/>
              <a:t>yaitu</a:t>
            </a:r>
            <a:r>
              <a:rPr lang="en-US" dirty="0"/>
              <a:t> </a:t>
            </a:r>
            <a:r>
              <a:rPr lang="en-US" dirty="0" err="1"/>
              <a:t>dengan</a:t>
            </a:r>
            <a:r>
              <a:rPr lang="en-US" dirty="0"/>
              <a:t> </a:t>
            </a:r>
            <a:r>
              <a:rPr lang="en-US" dirty="0" err="1"/>
              <a:t>transaksi</a:t>
            </a:r>
            <a:r>
              <a:rPr lang="en-US" dirty="0"/>
              <a:t> </a:t>
            </a:r>
            <a:r>
              <a:rPr lang="en-US" dirty="0" err="1"/>
              <a:t>sebanyak</a:t>
            </a:r>
            <a:r>
              <a:rPr lang="en-US" dirty="0"/>
              <a:t> 18228 </a:t>
            </a:r>
            <a:r>
              <a:rPr lang="en-US" dirty="0" err="1"/>
              <a:t>atau</a:t>
            </a:r>
            <a:r>
              <a:rPr lang="en-US" dirty="0"/>
              <a:t> </a:t>
            </a:r>
            <a:r>
              <a:rPr lang="en-US" dirty="0" err="1"/>
              <a:t>dengan</a:t>
            </a:r>
            <a:r>
              <a:rPr lang="en-US" dirty="0"/>
              <a:t> kata lain Mall of Istanbul </a:t>
            </a:r>
            <a:r>
              <a:rPr lang="en-US" dirty="0" err="1"/>
              <a:t>menyumbang</a:t>
            </a:r>
            <a:r>
              <a:rPr lang="en-US" dirty="0"/>
              <a:t> 20,05% </a:t>
            </a:r>
            <a:r>
              <a:rPr lang="en-US" dirty="0" err="1"/>
              <a:t>dari</a:t>
            </a:r>
            <a:r>
              <a:rPr lang="en-US" dirty="0"/>
              <a:t> </a:t>
            </a:r>
            <a:r>
              <a:rPr lang="en-US" dirty="0" err="1"/>
              <a:t>semua</a:t>
            </a:r>
            <a:r>
              <a:rPr lang="en-US" dirty="0"/>
              <a:t> </a:t>
            </a:r>
            <a:r>
              <a:rPr lang="en-US" dirty="0" err="1"/>
              <a:t>transaksi</a:t>
            </a:r>
            <a:r>
              <a:rPr lang="en-US" dirty="0"/>
              <a:t> pada 2021-2022</a:t>
            </a:r>
            <a:endParaRPr lang="en-ID" dirty="0"/>
          </a:p>
        </p:txBody>
      </p:sp>
    </p:spTree>
    <p:extLst>
      <p:ext uri="{BB962C8B-B14F-4D97-AF65-F5344CB8AC3E}">
        <p14:creationId xmlns:p14="http://schemas.microsoft.com/office/powerpoint/2010/main" val="1898331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9F3F-C183-8534-D6B3-2A9A7517C472}"/>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4662D437-31DC-2375-8809-8CDDDBD839C4}"/>
              </a:ext>
            </a:extLst>
          </p:cNvPr>
          <p:cNvPicPr>
            <a:picLocks noChangeAspect="1"/>
          </p:cNvPicPr>
          <p:nvPr/>
        </p:nvPicPr>
        <p:blipFill>
          <a:blip r:embed="rId2"/>
          <a:stretch>
            <a:fillRect/>
          </a:stretch>
        </p:blipFill>
        <p:spPr>
          <a:xfrm>
            <a:off x="148590" y="118351"/>
            <a:ext cx="8846820" cy="3125409"/>
          </a:xfrm>
          <a:prstGeom prst="rect">
            <a:avLst/>
          </a:prstGeom>
        </p:spPr>
      </p:pic>
      <p:sp>
        <p:nvSpPr>
          <p:cNvPr id="5" name="Rectangle 4">
            <a:extLst>
              <a:ext uri="{FF2B5EF4-FFF2-40B4-BE49-F238E27FC236}">
                <a16:creationId xmlns:a16="http://schemas.microsoft.com/office/drawing/2014/main" id="{6512A271-4336-6B49-D140-84587CD79112}"/>
              </a:ext>
            </a:extLst>
          </p:cNvPr>
          <p:cNvSpPr/>
          <p:nvPr/>
        </p:nvSpPr>
        <p:spPr>
          <a:xfrm>
            <a:off x="1608344" y="3603937"/>
            <a:ext cx="5927311" cy="707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Di </a:t>
            </a:r>
            <a:r>
              <a:rPr lang="en-US" dirty="0" err="1"/>
              <a:t>antara</a:t>
            </a:r>
            <a:r>
              <a:rPr lang="en-US" dirty="0"/>
              <a:t> 10 mall, Mall of Istanbul </a:t>
            </a:r>
            <a:r>
              <a:rPr lang="en-US" dirty="0" err="1"/>
              <a:t>memiliki</a:t>
            </a:r>
            <a:r>
              <a:rPr lang="en-US" dirty="0"/>
              <a:t> income yang paling </a:t>
            </a:r>
            <a:r>
              <a:rPr lang="en-US" dirty="0" err="1"/>
              <a:t>banyak</a:t>
            </a:r>
            <a:r>
              <a:rPr lang="en-US" dirty="0"/>
              <a:t> </a:t>
            </a:r>
            <a:r>
              <a:rPr lang="en-US" dirty="0" err="1"/>
              <a:t>dibandingkan</a:t>
            </a:r>
            <a:r>
              <a:rPr lang="en-US" dirty="0"/>
              <a:t> </a:t>
            </a:r>
            <a:r>
              <a:rPr lang="en-US" dirty="0" err="1"/>
              <a:t>dengan</a:t>
            </a:r>
            <a:r>
              <a:rPr lang="en-US" dirty="0"/>
              <a:t> Mall yang lain.</a:t>
            </a:r>
            <a:endParaRPr lang="en-ID" dirty="0"/>
          </a:p>
        </p:txBody>
      </p:sp>
    </p:spTree>
    <p:extLst>
      <p:ext uri="{BB962C8B-B14F-4D97-AF65-F5344CB8AC3E}">
        <p14:creationId xmlns:p14="http://schemas.microsoft.com/office/powerpoint/2010/main" val="1002130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7" name="Google Shape;737;p45"/>
          <p:cNvSpPr txBox="1">
            <a:spLocks noGrp="1"/>
          </p:cNvSpPr>
          <p:nvPr>
            <p:ph type="title"/>
          </p:nvPr>
        </p:nvSpPr>
        <p:spPr>
          <a:xfrm flipH="1">
            <a:off x="535744" y="158853"/>
            <a:ext cx="2463021" cy="7473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Tujuan</a:t>
            </a:r>
            <a:endParaRPr dirty="0"/>
          </a:p>
        </p:txBody>
      </p:sp>
      <p:sp>
        <p:nvSpPr>
          <p:cNvPr id="738" name="Google Shape;738;p45"/>
          <p:cNvSpPr/>
          <p:nvPr/>
        </p:nvSpPr>
        <p:spPr>
          <a:xfrm flipH="1">
            <a:off x="6096600" y="921163"/>
            <a:ext cx="1172400" cy="1172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45"/>
          <p:cNvGrpSpPr/>
          <p:nvPr/>
        </p:nvGrpSpPr>
        <p:grpSpPr>
          <a:xfrm flipH="1">
            <a:off x="4838190" y="3082982"/>
            <a:ext cx="4058160" cy="1818857"/>
            <a:chOff x="190500" y="2336651"/>
            <a:chExt cx="4058160" cy="2565247"/>
          </a:xfrm>
        </p:grpSpPr>
        <p:sp>
          <p:nvSpPr>
            <p:cNvPr id="740" name="Google Shape;740;p45"/>
            <p:cNvSpPr/>
            <p:nvPr/>
          </p:nvSpPr>
          <p:spPr>
            <a:xfrm>
              <a:off x="3754296" y="2336651"/>
              <a:ext cx="27368" cy="248485"/>
            </a:xfrm>
            <a:custGeom>
              <a:avLst/>
              <a:gdLst/>
              <a:ahLst/>
              <a:cxnLst/>
              <a:rect l="l" t="t" r="r" b="b"/>
              <a:pathLst>
                <a:path w="614" h="5545" extrusionOk="0">
                  <a:moveTo>
                    <a:pt x="307" y="0"/>
                  </a:moveTo>
                  <a:lnTo>
                    <a:pt x="0" y="5544"/>
                  </a:lnTo>
                  <a:lnTo>
                    <a:pt x="613"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4085882" y="2336651"/>
              <a:ext cx="27368" cy="248485"/>
            </a:xfrm>
            <a:custGeom>
              <a:avLst/>
              <a:gdLst/>
              <a:ahLst/>
              <a:cxnLst/>
              <a:rect l="l" t="t" r="r" b="b"/>
              <a:pathLst>
                <a:path w="614" h="5545" extrusionOk="0">
                  <a:moveTo>
                    <a:pt x="307" y="0"/>
                  </a:moveTo>
                  <a:lnTo>
                    <a:pt x="0" y="5544"/>
                  </a:lnTo>
                  <a:lnTo>
                    <a:pt x="613"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5"/>
            <p:cNvSpPr/>
            <p:nvPr/>
          </p:nvSpPr>
          <p:spPr>
            <a:xfrm>
              <a:off x="275491" y="2873627"/>
              <a:ext cx="128413" cy="2028259"/>
            </a:xfrm>
            <a:custGeom>
              <a:avLst/>
              <a:gdLst/>
              <a:ahLst/>
              <a:cxnLst/>
              <a:rect l="l" t="t" r="r" b="b"/>
              <a:pathLst>
                <a:path w="2881" h="45261" extrusionOk="0">
                  <a:moveTo>
                    <a:pt x="0" y="1"/>
                  </a:moveTo>
                  <a:lnTo>
                    <a:pt x="0" y="45260"/>
                  </a:lnTo>
                  <a:lnTo>
                    <a:pt x="2880" y="45260"/>
                  </a:lnTo>
                  <a:lnTo>
                    <a:pt x="28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5"/>
            <p:cNvSpPr/>
            <p:nvPr/>
          </p:nvSpPr>
          <p:spPr>
            <a:xfrm>
              <a:off x="300717" y="2873627"/>
              <a:ext cx="77957" cy="2028259"/>
            </a:xfrm>
            <a:custGeom>
              <a:avLst/>
              <a:gdLst/>
              <a:ahLst/>
              <a:cxnLst/>
              <a:rect l="l" t="t" r="r" b="b"/>
              <a:pathLst>
                <a:path w="1749" h="45261" extrusionOk="0">
                  <a:moveTo>
                    <a:pt x="0" y="1"/>
                  </a:moveTo>
                  <a:lnTo>
                    <a:pt x="0" y="45260"/>
                  </a:lnTo>
                  <a:lnTo>
                    <a:pt x="1748" y="45260"/>
                  </a:lnTo>
                  <a:lnTo>
                    <a:pt x="1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5"/>
            <p:cNvSpPr/>
            <p:nvPr/>
          </p:nvSpPr>
          <p:spPr>
            <a:xfrm>
              <a:off x="236048" y="4450994"/>
              <a:ext cx="207262" cy="450903"/>
            </a:xfrm>
            <a:custGeom>
              <a:avLst/>
              <a:gdLst/>
              <a:ahLst/>
              <a:cxnLst/>
              <a:rect l="l" t="t" r="r" b="b"/>
              <a:pathLst>
                <a:path w="4650" h="10062" extrusionOk="0">
                  <a:moveTo>
                    <a:pt x="885" y="0"/>
                  </a:moveTo>
                  <a:lnTo>
                    <a:pt x="1" y="1310"/>
                  </a:lnTo>
                  <a:lnTo>
                    <a:pt x="1" y="10061"/>
                  </a:lnTo>
                  <a:lnTo>
                    <a:pt x="4650" y="10061"/>
                  </a:lnTo>
                  <a:lnTo>
                    <a:pt x="4650" y="1310"/>
                  </a:lnTo>
                  <a:lnTo>
                    <a:pt x="3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5"/>
            <p:cNvSpPr/>
            <p:nvPr/>
          </p:nvSpPr>
          <p:spPr>
            <a:xfrm>
              <a:off x="203425" y="3269313"/>
              <a:ext cx="272561" cy="188302"/>
            </a:xfrm>
            <a:custGeom>
              <a:avLst/>
              <a:gdLst/>
              <a:ahLst/>
              <a:cxnLst/>
              <a:rect l="l" t="t" r="r" b="b"/>
              <a:pathLst>
                <a:path w="6115" h="4202" extrusionOk="0">
                  <a:moveTo>
                    <a:pt x="0" y="1"/>
                  </a:moveTo>
                  <a:lnTo>
                    <a:pt x="0" y="833"/>
                  </a:lnTo>
                  <a:lnTo>
                    <a:pt x="1290" y="2101"/>
                  </a:lnTo>
                  <a:lnTo>
                    <a:pt x="1290" y="4202"/>
                  </a:lnTo>
                  <a:lnTo>
                    <a:pt x="4825" y="4202"/>
                  </a:lnTo>
                  <a:lnTo>
                    <a:pt x="4825" y="2101"/>
                  </a:lnTo>
                  <a:lnTo>
                    <a:pt x="6114" y="833"/>
                  </a:lnTo>
                  <a:lnTo>
                    <a:pt x="6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5"/>
            <p:cNvSpPr/>
            <p:nvPr/>
          </p:nvSpPr>
          <p:spPr>
            <a:xfrm>
              <a:off x="203425" y="3269313"/>
              <a:ext cx="272561" cy="18687"/>
            </a:xfrm>
            <a:custGeom>
              <a:avLst/>
              <a:gdLst/>
              <a:ahLst/>
              <a:cxnLst/>
              <a:rect l="l" t="t" r="r" b="b"/>
              <a:pathLst>
                <a:path w="6115" h="417" extrusionOk="0">
                  <a:moveTo>
                    <a:pt x="0" y="1"/>
                  </a:moveTo>
                  <a:lnTo>
                    <a:pt x="0" y="416"/>
                  </a:lnTo>
                  <a:lnTo>
                    <a:pt x="6114" y="416"/>
                  </a:lnTo>
                  <a:lnTo>
                    <a:pt x="6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5"/>
            <p:cNvSpPr/>
            <p:nvPr/>
          </p:nvSpPr>
          <p:spPr>
            <a:xfrm>
              <a:off x="230566" y="3344910"/>
              <a:ext cx="218227" cy="18597"/>
            </a:xfrm>
            <a:custGeom>
              <a:avLst/>
              <a:gdLst/>
              <a:ahLst/>
              <a:cxnLst/>
              <a:rect l="l" t="t" r="r" b="b"/>
              <a:pathLst>
                <a:path w="4896" h="415" extrusionOk="0">
                  <a:moveTo>
                    <a:pt x="0" y="0"/>
                  </a:moveTo>
                  <a:lnTo>
                    <a:pt x="0" y="414"/>
                  </a:lnTo>
                  <a:lnTo>
                    <a:pt x="4896" y="414"/>
                  </a:lnTo>
                  <a:lnTo>
                    <a:pt x="48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5"/>
            <p:cNvSpPr/>
            <p:nvPr/>
          </p:nvSpPr>
          <p:spPr>
            <a:xfrm>
              <a:off x="230566" y="3457566"/>
              <a:ext cx="218227" cy="18642"/>
            </a:xfrm>
            <a:custGeom>
              <a:avLst/>
              <a:gdLst/>
              <a:ahLst/>
              <a:cxnLst/>
              <a:rect l="l" t="t" r="r" b="b"/>
              <a:pathLst>
                <a:path w="4896" h="416" extrusionOk="0">
                  <a:moveTo>
                    <a:pt x="0" y="1"/>
                  </a:moveTo>
                  <a:lnTo>
                    <a:pt x="0" y="415"/>
                  </a:lnTo>
                  <a:lnTo>
                    <a:pt x="4896" y="415"/>
                  </a:lnTo>
                  <a:lnTo>
                    <a:pt x="48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5"/>
            <p:cNvSpPr/>
            <p:nvPr/>
          </p:nvSpPr>
          <p:spPr>
            <a:xfrm>
              <a:off x="325987" y="2336651"/>
              <a:ext cx="27368" cy="248485"/>
            </a:xfrm>
            <a:custGeom>
              <a:avLst/>
              <a:gdLst/>
              <a:ahLst/>
              <a:cxnLst/>
              <a:rect l="l" t="t" r="r" b="b"/>
              <a:pathLst>
                <a:path w="614" h="5545" extrusionOk="0">
                  <a:moveTo>
                    <a:pt x="307" y="0"/>
                  </a:moveTo>
                  <a:lnTo>
                    <a:pt x="1" y="5544"/>
                  </a:lnTo>
                  <a:lnTo>
                    <a:pt x="614"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5"/>
            <p:cNvSpPr/>
            <p:nvPr/>
          </p:nvSpPr>
          <p:spPr>
            <a:xfrm>
              <a:off x="275491" y="2507024"/>
              <a:ext cx="128413" cy="366656"/>
            </a:xfrm>
            <a:custGeom>
              <a:avLst/>
              <a:gdLst/>
              <a:ahLst/>
              <a:cxnLst/>
              <a:rect l="l" t="t" r="r" b="b"/>
              <a:pathLst>
                <a:path w="2881" h="8182" extrusionOk="0">
                  <a:moveTo>
                    <a:pt x="1440" y="1"/>
                  </a:moveTo>
                  <a:lnTo>
                    <a:pt x="0" y="8182"/>
                  </a:lnTo>
                  <a:lnTo>
                    <a:pt x="2880" y="8182"/>
                  </a:lnTo>
                  <a:lnTo>
                    <a:pt x="14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5"/>
            <p:cNvSpPr/>
            <p:nvPr/>
          </p:nvSpPr>
          <p:spPr>
            <a:xfrm>
              <a:off x="300717" y="2507024"/>
              <a:ext cx="77957" cy="366656"/>
            </a:xfrm>
            <a:custGeom>
              <a:avLst/>
              <a:gdLst/>
              <a:ahLst/>
              <a:cxnLst/>
              <a:rect l="l" t="t" r="r" b="b"/>
              <a:pathLst>
                <a:path w="1749" h="8182" extrusionOk="0">
                  <a:moveTo>
                    <a:pt x="874" y="1"/>
                  </a:moveTo>
                  <a:lnTo>
                    <a:pt x="0" y="8182"/>
                  </a:lnTo>
                  <a:lnTo>
                    <a:pt x="1748" y="8182"/>
                  </a:lnTo>
                  <a:lnTo>
                    <a:pt x="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5"/>
            <p:cNvSpPr/>
            <p:nvPr/>
          </p:nvSpPr>
          <p:spPr>
            <a:xfrm>
              <a:off x="607122" y="2873627"/>
              <a:ext cx="128369" cy="2028259"/>
            </a:xfrm>
            <a:custGeom>
              <a:avLst/>
              <a:gdLst/>
              <a:ahLst/>
              <a:cxnLst/>
              <a:rect l="l" t="t" r="r" b="b"/>
              <a:pathLst>
                <a:path w="2880" h="45261" extrusionOk="0">
                  <a:moveTo>
                    <a:pt x="1" y="1"/>
                  </a:moveTo>
                  <a:lnTo>
                    <a:pt x="1" y="45260"/>
                  </a:lnTo>
                  <a:lnTo>
                    <a:pt x="2879" y="45260"/>
                  </a:lnTo>
                  <a:lnTo>
                    <a:pt x="28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5"/>
            <p:cNvSpPr/>
            <p:nvPr/>
          </p:nvSpPr>
          <p:spPr>
            <a:xfrm>
              <a:off x="632303" y="2873627"/>
              <a:ext cx="77957" cy="2028259"/>
            </a:xfrm>
            <a:custGeom>
              <a:avLst/>
              <a:gdLst/>
              <a:ahLst/>
              <a:cxnLst/>
              <a:rect l="l" t="t" r="r" b="b"/>
              <a:pathLst>
                <a:path w="1749" h="45261" extrusionOk="0">
                  <a:moveTo>
                    <a:pt x="0" y="1"/>
                  </a:moveTo>
                  <a:lnTo>
                    <a:pt x="0" y="45260"/>
                  </a:lnTo>
                  <a:lnTo>
                    <a:pt x="1748" y="45260"/>
                  </a:lnTo>
                  <a:lnTo>
                    <a:pt x="1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5"/>
            <p:cNvSpPr/>
            <p:nvPr/>
          </p:nvSpPr>
          <p:spPr>
            <a:xfrm>
              <a:off x="567635" y="4450994"/>
              <a:ext cx="207351" cy="450903"/>
            </a:xfrm>
            <a:custGeom>
              <a:avLst/>
              <a:gdLst/>
              <a:ahLst/>
              <a:cxnLst/>
              <a:rect l="l" t="t" r="r" b="b"/>
              <a:pathLst>
                <a:path w="4652" h="10062" extrusionOk="0">
                  <a:moveTo>
                    <a:pt x="887" y="0"/>
                  </a:moveTo>
                  <a:lnTo>
                    <a:pt x="1" y="1310"/>
                  </a:lnTo>
                  <a:lnTo>
                    <a:pt x="1" y="10061"/>
                  </a:lnTo>
                  <a:lnTo>
                    <a:pt x="4651" y="10061"/>
                  </a:lnTo>
                  <a:lnTo>
                    <a:pt x="4651" y="1310"/>
                  </a:lnTo>
                  <a:lnTo>
                    <a:pt x="3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5"/>
            <p:cNvSpPr/>
            <p:nvPr/>
          </p:nvSpPr>
          <p:spPr>
            <a:xfrm>
              <a:off x="535056" y="3269313"/>
              <a:ext cx="272516" cy="188302"/>
            </a:xfrm>
            <a:custGeom>
              <a:avLst/>
              <a:gdLst/>
              <a:ahLst/>
              <a:cxnLst/>
              <a:rect l="l" t="t" r="r" b="b"/>
              <a:pathLst>
                <a:path w="6114" h="4202" extrusionOk="0">
                  <a:moveTo>
                    <a:pt x="1" y="1"/>
                  </a:moveTo>
                  <a:lnTo>
                    <a:pt x="1" y="833"/>
                  </a:lnTo>
                  <a:lnTo>
                    <a:pt x="1290" y="2101"/>
                  </a:lnTo>
                  <a:lnTo>
                    <a:pt x="1290" y="4202"/>
                  </a:lnTo>
                  <a:lnTo>
                    <a:pt x="4824" y="4202"/>
                  </a:lnTo>
                  <a:lnTo>
                    <a:pt x="4824" y="2101"/>
                  </a:lnTo>
                  <a:lnTo>
                    <a:pt x="6113" y="833"/>
                  </a:lnTo>
                  <a:lnTo>
                    <a:pt x="61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5"/>
            <p:cNvSpPr/>
            <p:nvPr/>
          </p:nvSpPr>
          <p:spPr>
            <a:xfrm>
              <a:off x="535056" y="3269313"/>
              <a:ext cx="272516" cy="18687"/>
            </a:xfrm>
            <a:custGeom>
              <a:avLst/>
              <a:gdLst/>
              <a:ahLst/>
              <a:cxnLst/>
              <a:rect l="l" t="t" r="r" b="b"/>
              <a:pathLst>
                <a:path w="6114" h="417" extrusionOk="0">
                  <a:moveTo>
                    <a:pt x="1" y="1"/>
                  </a:moveTo>
                  <a:lnTo>
                    <a:pt x="1" y="416"/>
                  </a:lnTo>
                  <a:lnTo>
                    <a:pt x="6113" y="416"/>
                  </a:lnTo>
                  <a:lnTo>
                    <a:pt x="6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5"/>
            <p:cNvSpPr/>
            <p:nvPr/>
          </p:nvSpPr>
          <p:spPr>
            <a:xfrm>
              <a:off x="562153" y="3344910"/>
              <a:ext cx="218272" cy="18597"/>
            </a:xfrm>
            <a:custGeom>
              <a:avLst/>
              <a:gdLst/>
              <a:ahLst/>
              <a:cxnLst/>
              <a:rect l="l" t="t" r="r" b="b"/>
              <a:pathLst>
                <a:path w="4897" h="415" extrusionOk="0">
                  <a:moveTo>
                    <a:pt x="1" y="0"/>
                  </a:moveTo>
                  <a:lnTo>
                    <a:pt x="1" y="414"/>
                  </a:lnTo>
                  <a:lnTo>
                    <a:pt x="4896" y="414"/>
                  </a:lnTo>
                  <a:lnTo>
                    <a:pt x="48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562153" y="3457566"/>
              <a:ext cx="218272" cy="18642"/>
            </a:xfrm>
            <a:custGeom>
              <a:avLst/>
              <a:gdLst/>
              <a:ahLst/>
              <a:cxnLst/>
              <a:rect l="l" t="t" r="r" b="b"/>
              <a:pathLst>
                <a:path w="4897" h="416" extrusionOk="0">
                  <a:moveTo>
                    <a:pt x="1" y="1"/>
                  </a:moveTo>
                  <a:lnTo>
                    <a:pt x="1" y="415"/>
                  </a:lnTo>
                  <a:lnTo>
                    <a:pt x="4896" y="415"/>
                  </a:lnTo>
                  <a:lnTo>
                    <a:pt x="48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p:nvPr/>
          </p:nvSpPr>
          <p:spPr>
            <a:xfrm>
              <a:off x="657573" y="2336651"/>
              <a:ext cx="27368" cy="248485"/>
            </a:xfrm>
            <a:custGeom>
              <a:avLst/>
              <a:gdLst/>
              <a:ahLst/>
              <a:cxnLst/>
              <a:rect l="l" t="t" r="r" b="b"/>
              <a:pathLst>
                <a:path w="614" h="5545" extrusionOk="0">
                  <a:moveTo>
                    <a:pt x="307" y="0"/>
                  </a:moveTo>
                  <a:lnTo>
                    <a:pt x="1" y="5544"/>
                  </a:lnTo>
                  <a:lnTo>
                    <a:pt x="614"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5"/>
            <p:cNvSpPr/>
            <p:nvPr/>
          </p:nvSpPr>
          <p:spPr>
            <a:xfrm>
              <a:off x="607122" y="2507024"/>
              <a:ext cx="128369" cy="366656"/>
            </a:xfrm>
            <a:custGeom>
              <a:avLst/>
              <a:gdLst/>
              <a:ahLst/>
              <a:cxnLst/>
              <a:rect l="l" t="t" r="r" b="b"/>
              <a:pathLst>
                <a:path w="2880" h="8182" extrusionOk="0">
                  <a:moveTo>
                    <a:pt x="1439" y="1"/>
                  </a:moveTo>
                  <a:lnTo>
                    <a:pt x="1" y="8182"/>
                  </a:lnTo>
                  <a:lnTo>
                    <a:pt x="2879" y="8182"/>
                  </a:lnTo>
                  <a:lnTo>
                    <a:pt x="14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5"/>
            <p:cNvSpPr/>
            <p:nvPr/>
          </p:nvSpPr>
          <p:spPr>
            <a:xfrm>
              <a:off x="632303" y="2507024"/>
              <a:ext cx="78002" cy="366656"/>
            </a:xfrm>
            <a:custGeom>
              <a:avLst/>
              <a:gdLst/>
              <a:ahLst/>
              <a:cxnLst/>
              <a:rect l="l" t="t" r="r" b="b"/>
              <a:pathLst>
                <a:path w="1750" h="8182" extrusionOk="0">
                  <a:moveTo>
                    <a:pt x="874" y="1"/>
                  </a:moveTo>
                  <a:lnTo>
                    <a:pt x="0" y="8182"/>
                  </a:lnTo>
                  <a:lnTo>
                    <a:pt x="1750" y="8182"/>
                  </a:lnTo>
                  <a:lnTo>
                    <a:pt x="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5"/>
            <p:cNvSpPr/>
            <p:nvPr/>
          </p:nvSpPr>
          <p:spPr>
            <a:xfrm>
              <a:off x="3703578" y="2873627"/>
              <a:ext cx="128413" cy="2028259"/>
            </a:xfrm>
            <a:custGeom>
              <a:avLst/>
              <a:gdLst/>
              <a:ahLst/>
              <a:cxnLst/>
              <a:rect l="l" t="t" r="r" b="b"/>
              <a:pathLst>
                <a:path w="2881" h="45261" extrusionOk="0">
                  <a:moveTo>
                    <a:pt x="1" y="1"/>
                  </a:moveTo>
                  <a:lnTo>
                    <a:pt x="1" y="45260"/>
                  </a:lnTo>
                  <a:lnTo>
                    <a:pt x="2881" y="45260"/>
                  </a:lnTo>
                  <a:lnTo>
                    <a:pt x="28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5"/>
            <p:cNvSpPr/>
            <p:nvPr/>
          </p:nvSpPr>
          <p:spPr>
            <a:xfrm>
              <a:off x="3728803" y="2873627"/>
              <a:ext cx="77957" cy="2028259"/>
            </a:xfrm>
            <a:custGeom>
              <a:avLst/>
              <a:gdLst/>
              <a:ahLst/>
              <a:cxnLst/>
              <a:rect l="l" t="t" r="r" b="b"/>
              <a:pathLst>
                <a:path w="1749" h="45261" extrusionOk="0">
                  <a:moveTo>
                    <a:pt x="1" y="1"/>
                  </a:moveTo>
                  <a:lnTo>
                    <a:pt x="1" y="45260"/>
                  </a:lnTo>
                  <a:lnTo>
                    <a:pt x="1749" y="45260"/>
                  </a:lnTo>
                  <a:lnTo>
                    <a:pt x="17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5"/>
            <p:cNvSpPr/>
            <p:nvPr/>
          </p:nvSpPr>
          <p:spPr>
            <a:xfrm>
              <a:off x="3664179" y="4450994"/>
              <a:ext cx="207307" cy="450903"/>
            </a:xfrm>
            <a:custGeom>
              <a:avLst/>
              <a:gdLst/>
              <a:ahLst/>
              <a:cxnLst/>
              <a:rect l="l" t="t" r="r" b="b"/>
              <a:pathLst>
                <a:path w="4651" h="10062" extrusionOk="0">
                  <a:moveTo>
                    <a:pt x="886" y="0"/>
                  </a:moveTo>
                  <a:lnTo>
                    <a:pt x="0" y="1310"/>
                  </a:lnTo>
                  <a:lnTo>
                    <a:pt x="0" y="10061"/>
                  </a:lnTo>
                  <a:lnTo>
                    <a:pt x="4651" y="10061"/>
                  </a:lnTo>
                  <a:lnTo>
                    <a:pt x="4651" y="1310"/>
                  </a:lnTo>
                  <a:lnTo>
                    <a:pt x="3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a:off x="3631511" y="3269313"/>
              <a:ext cx="272561" cy="188302"/>
            </a:xfrm>
            <a:custGeom>
              <a:avLst/>
              <a:gdLst/>
              <a:ahLst/>
              <a:cxnLst/>
              <a:rect l="l" t="t" r="r" b="b"/>
              <a:pathLst>
                <a:path w="6115" h="4202" extrusionOk="0">
                  <a:moveTo>
                    <a:pt x="1" y="1"/>
                  </a:moveTo>
                  <a:lnTo>
                    <a:pt x="1" y="833"/>
                  </a:lnTo>
                  <a:lnTo>
                    <a:pt x="1290" y="2101"/>
                  </a:lnTo>
                  <a:lnTo>
                    <a:pt x="1290" y="4202"/>
                  </a:lnTo>
                  <a:lnTo>
                    <a:pt x="4825" y="4202"/>
                  </a:lnTo>
                  <a:lnTo>
                    <a:pt x="4825" y="2101"/>
                  </a:lnTo>
                  <a:lnTo>
                    <a:pt x="6115" y="833"/>
                  </a:lnTo>
                  <a:lnTo>
                    <a:pt x="61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5"/>
            <p:cNvSpPr/>
            <p:nvPr/>
          </p:nvSpPr>
          <p:spPr>
            <a:xfrm>
              <a:off x="3631511" y="3269313"/>
              <a:ext cx="272561" cy="18687"/>
            </a:xfrm>
            <a:custGeom>
              <a:avLst/>
              <a:gdLst/>
              <a:ahLst/>
              <a:cxnLst/>
              <a:rect l="l" t="t" r="r" b="b"/>
              <a:pathLst>
                <a:path w="6115" h="417" extrusionOk="0">
                  <a:moveTo>
                    <a:pt x="1" y="1"/>
                  </a:moveTo>
                  <a:lnTo>
                    <a:pt x="1" y="416"/>
                  </a:lnTo>
                  <a:lnTo>
                    <a:pt x="6115" y="416"/>
                  </a:lnTo>
                  <a:lnTo>
                    <a:pt x="6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p:nvPr/>
          </p:nvSpPr>
          <p:spPr>
            <a:xfrm>
              <a:off x="3658698" y="3344910"/>
              <a:ext cx="218227" cy="18597"/>
            </a:xfrm>
            <a:custGeom>
              <a:avLst/>
              <a:gdLst/>
              <a:ahLst/>
              <a:cxnLst/>
              <a:rect l="l" t="t" r="r" b="b"/>
              <a:pathLst>
                <a:path w="4896" h="415" extrusionOk="0">
                  <a:moveTo>
                    <a:pt x="0" y="0"/>
                  </a:moveTo>
                  <a:lnTo>
                    <a:pt x="0" y="414"/>
                  </a:lnTo>
                  <a:lnTo>
                    <a:pt x="4895" y="414"/>
                  </a:lnTo>
                  <a:lnTo>
                    <a:pt x="48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658698" y="3457566"/>
              <a:ext cx="218227" cy="18642"/>
            </a:xfrm>
            <a:custGeom>
              <a:avLst/>
              <a:gdLst/>
              <a:ahLst/>
              <a:cxnLst/>
              <a:rect l="l" t="t" r="r" b="b"/>
              <a:pathLst>
                <a:path w="4896" h="416" extrusionOk="0">
                  <a:moveTo>
                    <a:pt x="0" y="1"/>
                  </a:moveTo>
                  <a:lnTo>
                    <a:pt x="0" y="415"/>
                  </a:lnTo>
                  <a:lnTo>
                    <a:pt x="4895" y="415"/>
                  </a:lnTo>
                  <a:lnTo>
                    <a:pt x="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p:nvPr/>
          </p:nvSpPr>
          <p:spPr>
            <a:xfrm>
              <a:off x="3754118" y="2336651"/>
              <a:ext cx="27368" cy="248485"/>
            </a:xfrm>
            <a:custGeom>
              <a:avLst/>
              <a:gdLst/>
              <a:ahLst/>
              <a:cxnLst/>
              <a:rect l="l" t="t" r="r" b="b"/>
              <a:pathLst>
                <a:path w="614" h="5545" extrusionOk="0">
                  <a:moveTo>
                    <a:pt x="307" y="0"/>
                  </a:moveTo>
                  <a:lnTo>
                    <a:pt x="0" y="5544"/>
                  </a:lnTo>
                  <a:lnTo>
                    <a:pt x="613"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3703622" y="2507024"/>
              <a:ext cx="128369" cy="366656"/>
            </a:xfrm>
            <a:custGeom>
              <a:avLst/>
              <a:gdLst/>
              <a:ahLst/>
              <a:cxnLst/>
              <a:rect l="l" t="t" r="r" b="b"/>
              <a:pathLst>
                <a:path w="2880" h="8182" extrusionOk="0">
                  <a:moveTo>
                    <a:pt x="1440" y="1"/>
                  </a:moveTo>
                  <a:lnTo>
                    <a:pt x="1" y="8182"/>
                  </a:lnTo>
                  <a:lnTo>
                    <a:pt x="2880" y="8182"/>
                  </a:lnTo>
                  <a:lnTo>
                    <a:pt x="14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3728803" y="2507024"/>
              <a:ext cx="78046" cy="366656"/>
            </a:xfrm>
            <a:custGeom>
              <a:avLst/>
              <a:gdLst/>
              <a:ahLst/>
              <a:cxnLst/>
              <a:rect l="l" t="t" r="r" b="b"/>
              <a:pathLst>
                <a:path w="1751" h="8182" extrusionOk="0">
                  <a:moveTo>
                    <a:pt x="875" y="1"/>
                  </a:moveTo>
                  <a:lnTo>
                    <a:pt x="1" y="8182"/>
                  </a:lnTo>
                  <a:lnTo>
                    <a:pt x="1750" y="8182"/>
                  </a:lnTo>
                  <a:lnTo>
                    <a:pt x="8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4035253" y="2873627"/>
              <a:ext cx="128413" cy="2028259"/>
            </a:xfrm>
            <a:custGeom>
              <a:avLst/>
              <a:gdLst/>
              <a:ahLst/>
              <a:cxnLst/>
              <a:rect l="l" t="t" r="r" b="b"/>
              <a:pathLst>
                <a:path w="2881" h="45261" extrusionOk="0">
                  <a:moveTo>
                    <a:pt x="0" y="1"/>
                  </a:moveTo>
                  <a:lnTo>
                    <a:pt x="0" y="45260"/>
                  </a:lnTo>
                  <a:lnTo>
                    <a:pt x="2880" y="45260"/>
                  </a:lnTo>
                  <a:lnTo>
                    <a:pt x="28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5"/>
            <p:cNvSpPr/>
            <p:nvPr/>
          </p:nvSpPr>
          <p:spPr>
            <a:xfrm>
              <a:off x="4060390" y="2873627"/>
              <a:ext cx="78046" cy="2028259"/>
            </a:xfrm>
            <a:custGeom>
              <a:avLst/>
              <a:gdLst/>
              <a:ahLst/>
              <a:cxnLst/>
              <a:rect l="l" t="t" r="r" b="b"/>
              <a:pathLst>
                <a:path w="1751" h="45261" extrusionOk="0">
                  <a:moveTo>
                    <a:pt x="1" y="1"/>
                  </a:moveTo>
                  <a:lnTo>
                    <a:pt x="1" y="45260"/>
                  </a:lnTo>
                  <a:lnTo>
                    <a:pt x="1750" y="45260"/>
                  </a:lnTo>
                  <a:lnTo>
                    <a:pt x="17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5"/>
            <p:cNvSpPr/>
            <p:nvPr/>
          </p:nvSpPr>
          <p:spPr>
            <a:xfrm>
              <a:off x="3995766" y="4450994"/>
              <a:ext cx="207307" cy="450903"/>
            </a:xfrm>
            <a:custGeom>
              <a:avLst/>
              <a:gdLst/>
              <a:ahLst/>
              <a:cxnLst/>
              <a:rect l="l" t="t" r="r" b="b"/>
              <a:pathLst>
                <a:path w="4651" h="10062" extrusionOk="0">
                  <a:moveTo>
                    <a:pt x="886" y="0"/>
                  </a:moveTo>
                  <a:lnTo>
                    <a:pt x="0" y="1310"/>
                  </a:lnTo>
                  <a:lnTo>
                    <a:pt x="0" y="10061"/>
                  </a:lnTo>
                  <a:lnTo>
                    <a:pt x="4651" y="10061"/>
                  </a:lnTo>
                  <a:lnTo>
                    <a:pt x="4651" y="1310"/>
                  </a:lnTo>
                  <a:lnTo>
                    <a:pt x="37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5"/>
            <p:cNvSpPr/>
            <p:nvPr/>
          </p:nvSpPr>
          <p:spPr>
            <a:xfrm>
              <a:off x="3963187" y="3269313"/>
              <a:ext cx="272561" cy="188302"/>
            </a:xfrm>
            <a:custGeom>
              <a:avLst/>
              <a:gdLst/>
              <a:ahLst/>
              <a:cxnLst/>
              <a:rect l="l" t="t" r="r" b="b"/>
              <a:pathLst>
                <a:path w="6115" h="4202" extrusionOk="0">
                  <a:moveTo>
                    <a:pt x="0" y="1"/>
                  </a:moveTo>
                  <a:lnTo>
                    <a:pt x="0" y="833"/>
                  </a:lnTo>
                  <a:lnTo>
                    <a:pt x="1290" y="2101"/>
                  </a:lnTo>
                  <a:lnTo>
                    <a:pt x="1290" y="4202"/>
                  </a:lnTo>
                  <a:lnTo>
                    <a:pt x="4825" y="4202"/>
                  </a:lnTo>
                  <a:lnTo>
                    <a:pt x="4825" y="2101"/>
                  </a:lnTo>
                  <a:lnTo>
                    <a:pt x="6114" y="833"/>
                  </a:lnTo>
                  <a:lnTo>
                    <a:pt x="6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p:cNvSpPr/>
            <p:nvPr/>
          </p:nvSpPr>
          <p:spPr>
            <a:xfrm>
              <a:off x="3963187" y="3269313"/>
              <a:ext cx="272561" cy="18687"/>
            </a:xfrm>
            <a:custGeom>
              <a:avLst/>
              <a:gdLst/>
              <a:ahLst/>
              <a:cxnLst/>
              <a:rect l="l" t="t" r="r" b="b"/>
              <a:pathLst>
                <a:path w="6115" h="417" extrusionOk="0">
                  <a:moveTo>
                    <a:pt x="0" y="1"/>
                  </a:moveTo>
                  <a:lnTo>
                    <a:pt x="0" y="416"/>
                  </a:lnTo>
                  <a:lnTo>
                    <a:pt x="6114" y="416"/>
                  </a:lnTo>
                  <a:lnTo>
                    <a:pt x="6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p:cNvSpPr/>
            <p:nvPr/>
          </p:nvSpPr>
          <p:spPr>
            <a:xfrm>
              <a:off x="3990329" y="3344910"/>
              <a:ext cx="218227" cy="18597"/>
            </a:xfrm>
            <a:custGeom>
              <a:avLst/>
              <a:gdLst/>
              <a:ahLst/>
              <a:cxnLst/>
              <a:rect l="l" t="t" r="r" b="b"/>
              <a:pathLst>
                <a:path w="4896" h="415" extrusionOk="0">
                  <a:moveTo>
                    <a:pt x="0" y="0"/>
                  </a:moveTo>
                  <a:lnTo>
                    <a:pt x="0" y="414"/>
                  </a:lnTo>
                  <a:lnTo>
                    <a:pt x="4896" y="414"/>
                  </a:lnTo>
                  <a:lnTo>
                    <a:pt x="48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p:cNvSpPr/>
            <p:nvPr/>
          </p:nvSpPr>
          <p:spPr>
            <a:xfrm>
              <a:off x="3990329" y="3457566"/>
              <a:ext cx="218227" cy="18642"/>
            </a:xfrm>
            <a:custGeom>
              <a:avLst/>
              <a:gdLst/>
              <a:ahLst/>
              <a:cxnLst/>
              <a:rect l="l" t="t" r="r" b="b"/>
              <a:pathLst>
                <a:path w="4896" h="416" extrusionOk="0">
                  <a:moveTo>
                    <a:pt x="0" y="1"/>
                  </a:moveTo>
                  <a:lnTo>
                    <a:pt x="0" y="415"/>
                  </a:lnTo>
                  <a:lnTo>
                    <a:pt x="4896" y="415"/>
                  </a:lnTo>
                  <a:lnTo>
                    <a:pt x="48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5"/>
            <p:cNvSpPr/>
            <p:nvPr/>
          </p:nvSpPr>
          <p:spPr>
            <a:xfrm>
              <a:off x="4085749" y="2336651"/>
              <a:ext cx="27368" cy="248485"/>
            </a:xfrm>
            <a:custGeom>
              <a:avLst/>
              <a:gdLst/>
              <a:ahLst/>
              <a:cxnLst/>
              <a:rect l="l" t="t" r="r" b="b"/>
              <a:pathLst>
                <a:path w="614" h="5545" extrusionOk="0">
                  <a:moveTo>
                    <a:pt x="307" y="0"/>
                  </a:moveTo>
                  <a:lnTo>
                    <a:pt x="1" y="5544"/>
                  </a:lnTo>
                  <a:lnTo>
                    <a:pt x="614"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5"/>
            <p:cNvSpPr/>
            <p:nvPr/>
          </p:nvSpPr>
          <p:spPr>
            <a:xfrm>
              <a:off x="4035253" y="2507024"/>
              <a:ext cx="128413" cy="366656"/>
            </a:xfrm>
            <a:custGeom>
              <a:avLst/>
              <a:gdLst/>
              <a:ahLst/>
              <a:cxnLst/>
              <a:rect l="l" t="t" r="r" b="b"/>
              <a:pathLst>
                <a:path w="2881" h="8182" extrusionOk="0">
                  <a:moveTo>
                    <a:pt x="1440" y="1"/>
                  </a:moveTo>
                  <a:lnTo>
                    <a:pt x="0" y="8182"/>
                  </a:lnTo>
                  <a:lnTo>
                    <a:pt x="2880" y="8182"/>
                  </a:lnTo>
                  <a:lnTo>
                    <a:pt x="14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4060479" y="2507024"/>
              <a:ext cx="77957" cy="366656"/>
            </a:xfrm>
            <a:custGeom>
              <a:avLst/>
              <a:gdLst/>
              <a:ahLst/>
              <a:cxnLst/>
              <a:rect l="l" t="t" r="r" b="b"/>
              <a:pathLst>
                <a:path w="1749" h="8182" extrusionOk="0">
                  <a:moveTo>
                    <a:pt x="874" y="1"/>
                  </a:moveTo>
                  <a:lnTo>
                    <a:pt x="0" y="8182"/>
                  </a:lnTo>
                  <a:lnTo>
                    <a:pt x="1748" y="8182"/>
                  </a:lnTo>
                  <a:lnTo>
                    <a:pt x="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1054987" y="3765511"/>
              <a:ext cx="2329359" cy="248485"/>
            </a:xfrm>
            <a:custGeom>
              <a:avLst/>
              <a:gdLst/>
              <a:ahLst/>
              <a:cxnLst/>
              <a:rect l="l" t="t" r="r" b="b"/>
              <a:pathLst>
                <a:path w="52260" h="5545" extrusionOk="0">
                  <a:moveTo>
                    <a:pt x="26130" y="0"/>
                  </a:moveTo>
                  <a:cubicBezTo>
                    <a:pt x="19087" y="0"/>
                    <a:pt x="10057" y="1514"/>
                    <a:pt x="10057" y="1514"/>
                  </a:cubicBezTo>
                  <a:cubicBezTo>
                    <a:pt x="10057" y="1514"/>
                    <a:pt x="2921" y="3551"/>
                    <a:pt x="1" y="5545"/>
                  </a:cubicBezTo>
                  <a:lnTo>
                    <a:pt x="52260" y="5545"/>
                  </a:lnTo>
                  <a:cubicBezTo>
                    <a:pt x="49340" y="3551"/>
                    <a:pt x="42204" y="1514"/>
                    <a:pt x="42204" y="1514"/>
                  </a:cubicBezTo>
                  <a:cubicBezTo>
                    <a:pt x="42204" y="1514"/>
                    <a:pt x="33175" y="0"/>
                    <a:pt x="261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5"/>
            <p:cNvSpPr/>
            <p:nvPr/>
          </p:nvSpPr>
          <p:spPr>
            <a:xfrm>
              <a:off x="1137616" y="3765511"/>
              <a:ext cx="2164129" cy="248485"/>
            </a:xfrm>
            <a:custGeom>
              <a:avLst/>
              <a:gdLst/>
              <a:ahLst/>
              <a:cxnLst/>
              <a:rect l="l" t="t" r="r" b="b"/>
              <a:pathLst>
                <a:path w="48553" h="5545" extrusionOk="0">
                  <a:moveTo>
                    <a:pt x="24276" y="0"/>
                  </a:moveTo>
                  <a:cubicBezTo>
                    <a:pt x="17732" y="0"/>
                    <a:pt x="9343" y="1514"/>
                    <a:pt x="9343" y="1514"/>
                  </a:cubicBezTo>
                  <a:cubicBezTo>
                    <a:pt x="9343" y="1514"/>
                    <a:pt x="2713" y="3551"/>
                    <a:pt x="1" y="5545"/>
                  </a:cubicBezTo>
                  <a:lnTo>
                    <a:pt x="48553" y="5545"/>
                  </a:lnTo>
                  <a:cubicBezTo>
                    <a:pt x="45839" y="3551"/>
                    <a:pt x="39210" y="1514"/>
                    <a:pt x="39210" y="1514"/>
                  </a:cubicBezTo>
                  <a:cubicBezTo>
                    <a:pt x="39210" y="1514"/>
                    <a:pt x="30820" y="0"/>
                    <a:pt x="242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5"/>
            <p:cNvSpPr/>
            <p:nvPr/>
          </p:nvSpPr>
          <p:spPr>
            <a:xfrm>
              <a:off x="1054987" y="4013947"/>
              <a:ext cx="2329359" cy="243332"/>
            </a:xfrm>
            <a:custGeom>
              <a:avLst/>
              <a:gdLst/>
              <a:ahLst/>
              <a:cxnLst/>
              <a:rect l="l" t="t" r="r" b="b"/>
              <a:pathLst>
                <a:path w="52260" h="5430" extrusionOk="0">
                  <a:moveTo>
                    <a:pt x="1" y="1"/>
                  </a:moveTo>
                  <a:lnTo>
                    <a:pt x="1" y="5429"/>
                  </a:lnTo>
                  <a:lnTo>
                    <a:pt x="52260" y="5429"/>
                  </a:lnTo>
                  <a:lnTo>
                    <a:pt x="522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5"/>
            <p:cNvSpPr/>
            <p:nvPr/>
          </p:nvSpPr>
          <p:spPr>
            <a:xfrm>
              <a:off x="851979" y="4202917"/>
              <a:ext cx="559251" cy="79811"/>
            </a:xfrm>
            <a:custGeom>
              <a:avLst/>
              <a:gdLst/>
              <a:ahLst/>
              <a:cxnLst/>
              <a:rect l="l" t="t" r="r" b="b"/>
              <a:pathLst>
                <a:path w="12547" h="1781" extrusionOk="0">
                  <a:moveTo>
                    <a:pt x="6273" y="0"/>
                  </a:moveTo>
                  <a:cubicBezTo>
                    <a:pt x="4582" y="0"/>
                    <a:pt x="2414" y="486"/>
                    <a:pt x="2414" y="486"/>
                  </a:cubicBezTo>
                  <a:cubicBezTo>
                    <a:pt x="2414" y="486"/>
                    <a:pt x="702" y="1140"/>
                    <a:pt x="1" y="1781"/>
                  </a:cubicBezTo>
                  <a:lnTo>
                    <a:pt x="12546" y="1781"/>
                  </a:lnTo>
                  <a:cubicBezTo>
                    <a:pt x="11845" y="1140"/>
                    <a:pt x="10132" y="486"/>
                    <a:pt x="10132" y="486"/>
                  </a:cubicBezTo>
                  <a:cubicBezTo>
                    <a:pt x="10132" y="486"/>
                    <a:pt x="7964" y="0"/>
                    <a:pt x="62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903901" y="4202917"/>
              <a:ext cx="455308" cy="79811"/>
            </a:xfrm>
            <a:custGeom>
              <a:avLst/>
              <a:gdLst/>
              <a:ahLst/>
              <a:cxnLst/>
              <a:rect l="l" t="t" r="r" b="b"/>
              <a:pathLst>
                <a:path w="10215" h="1781" extrusionOk="0">
                  <a:moveTo>
                    <a:pt x="5108" y="0"/>
                  </a:moveTo>
                  <a:cubicBezTo>
                    <a:pt x="3731" y="0"/>
                    <a:pt x="1966" y="486"/>
                    <a:pt x="1966" y="486"/>
                  </a:cubicBezTo>
                  <a:cubicBezTo>
                    <a:pt x="1966" y="486"/>
                    <a:pt x="572" y="1140"/>
                    <a:pt x="1" y="1781"/>
                  </a:cubicBezTo>
                  <a:lnTo>
                    <a:pt x="10215" y="1781"/>
                  </a:lnTo>
                  <a:cubicBezTo>
                    <a:pt x="9645" y="1140"/>
                    <a:pt x="8249" y="486"/>
                    <a:pt x="8249" y="486"/>
                  </a:cubicBezTo>
                  <a:cubicBezTo>
                    <a:pt x="8249" y="486"/>
                    <a:pt x="6486" y="0"/>
                    <a:pt x="51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965538" y="4202917"/>
              <a:ext cx="332110" cy="79811"/>
            </a:xfrm>
            <a:custGeom>
              <a:avLst/>
              <a:gdLst/>
              <a:ahLst/>
              <a:cxnLst/>
              <a:rect l="l" t="t" r="r" b="b"/>
              <a:pathLst>
                <a:path w="7451" h="1781" extrusionOk="0">
                  <a:moveTo>
                    <a:pt x="3725" y="0"/>
                  </a:moveTo>
                  <a:cubicBezTo>
                    <a:pt x="2720" y="0"/>
                    <a:pt x="1434" y="486"/>
                    <a:pt x="1434" y="486"/>
                  </a:cubicBezTo>
                  <a:cubicBezTo>
                    <a:pt x="1434" y="486"/>
                    <a:pt x="416" y="1140"/>
                    <a:pt x="0" y="1781"/>
                  </a:cubicBezTo>
                  <a:lnTo>
                    <a:pt x="7451" y="1781"/>
                  </a:lnTo>
                  <a:cubicBezTo>
                    <a:pt x="7034" y="1140"/>
                    <a:pt x="6017" y="486"/>
                    <a:pt x="6017" y="486"/>
                  </a:cubicBezTo>
                  <a:cubicBezTo>
                    <a:pt x="6017" y="486"/>
                    <a:pt x="4729" y="0"/>
                    <a:pt x="37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a:off x="1020179" y="4202917"/>
              <a:ext cx="222818" cy="79811"/>
            </a:xfrm>
            <a:custGeom>
              <a:avLst/>
              <a:gdLst/>
              <a:ahLst/>
              <a:cxnLst/>
              <a:rect l="l" t="t" r="r" b="b"/>
              <a:pathLst>
                <a:path w="4999" h="1781" extrusionOk="0">
                  <a:moveTo>
                    <a:pt x="2499" y="0"/>
                  </a:moveTo>
                  <a:cubicBezTo>
                    <a:pt x="1826" y="0"/>
                    <a:pt x="962" y="486"/>
                    <a:pt x="962" y="486"/>
                  </a:cubicBezTo>
                  <a:cubicBezTo>
                    <a:pt x="962" y="486"/>
                    <a:pt x="280" y="1140"/>
                    <a:pt x="1" y="1781"/>
                  </a:cubicBezTo>
                  <a:lnTo>
                    <a:pt x="4998" y="1781"/>
                  </a:lnTo>
                  <a:cubicBezTo>
                    <a:pt x="4719" y="1140"/>
                    <a:pt x="4036" y="486"/>
                    <a:pt x="4036" y="486"/>
                  </a:cubicBezTo>
                  <a:cubicBezTo>
                    <a:pt x="4036" y="486"/>
                    <a:pt x="3173"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5"/>
            <p:cNvSpPr/>
            <p:nvPr/>
          </p:nvSpPr>
          <p:spPr>
            <a:xfrm>
              <a:off x="1072234" y="4202917"/>
              <a:ext cx="118697" cy="79811"/>
            </a:xfrm>
            <a:custGeom>
              <a:avLst/>
              <a:gdLst/>
              <a:ahLst/>
              <a:cxnLst/>
              <a:rect l="l" t="t" r="r" b="b"/>
              <a:pathLst>
                <a:path w="2663" h="1781" extrusionOk="0">
                  <a:moveTo>
                    <a:pt x="1331" y="0"/>
                  </a:moveTo>
                  <a:cubicBezTo>
                    <a:pt x="972" y="0"/>
                    <a:pt x="512" y="486"/>
                    <a:pt x="512" y="486"/>
                  </a:cubicBezTo>
                  <a:cubicBezTo>
                    <a:pt x="512" y="486"/>
                    <a:pt x="150" y="1140"/>
                    <a:pt x="0" y="1781"/>
                  </a:cubicBezTo>
                  <a:lnTo>
                    <a:pt x="2663" y="1781"/>
                  </a:lnTo>
                  <a:cubicBezTo>
                    <a:pt x="2513" y="1140"/>
                    <a:pt x="2150" y="486"/>
                    <a:pt x="2150" y="486"/>
                  </a:cubicBezTo>
                  <a:cubicBezTo>
                    <a:pt x="2150" y="486"/>
                    <a:pt x="1690" y="0"/>
                    <a:pt x="13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5"/>
            <p:cNvSpPr/>
            <p:nvPr/>
          </p:nvSpPr>
          <p:spPr>
            <a:xfrm>
              <a:off x="1112212" y="4202917"/>
              <a:ext cx="38734" cy="79811"/>
            </a:xfrm>
            <a:custGeom>
              <a:avLst/>
              <a:gdLst/>
              <a:ahLst/>
              <a:cxnLst/>
              <a:rect l="l" t="t" r="r" b="b"/>
              <a:pathLst>
                <a:path w="869" h="1781" extrusionOk="0">
                  <a:moveTo>
                    <a:pt x="434" y="0"/>
                  </a:moveTo>
                  <a:cubicBezTo>
                    <a:pt x="318" y="0"/>
                    <a:pt x="167" y="486"/>
                    <a:pt x="167" y="486"/>
                  </a:cubicBezTo>
                  <a:cubicBezTo>
                    <a:pt x="167" y="486"/>
                    <a:pt x="49" y="1140"/>
                    <a:pt x="1" y="1781"/>
                  </a:cubicBezTo>
                  <a:lnTo>
                    <a:pt x="868" y="1781"/>
                  </a:lnTo>
                  <a:cubicBezTo>
                    <a:pt x="820" y="1140"/>
                    <a:pt x="702" y="486"/>
                    <a:pt x="702" y="486"/>
                  </a:cubicBezTo>
                  <a:cubicBezTo>
                    <a:pt x="702" y="486"/>
                    <a:pt x="551" y="0"/>
                    <a:pt x="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851979" y="4282681"/>
              <a:ext cx="559251" cy="220791"/>
            </a:xfrm>
            <a:custGeom>
              <a:avLst/>
              <a:gdLst/>
              <a:ahLst/>
              <a:cxnLst/>
              <a:rect l="l" t="t" r="r" b="b"/>
              <a:pathLst>
                <a:path w="12547" h="4927" extrusionOk="0">
                  <a:moveTo>
                    <a:pt x="1" y="1"/>
                  </a:moveTo>
                  <a:lnTo>
                    <a:pt x="1" y="4927"/>
                  </a:lnTo>
                  <a:lnTo>
                    <a:pt x="12546" y="4927"/>
                  </a:lnTo>
                  <a:lnTo>
                    <a:pt x="125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1223989" y="3765511"/>
              <a:ext cx="1991366" cy="248485"/>
            </a:xfrm>
            <a:custGeom>
              <a:avLst/>
              <a:gdLst/>
              <a:ahLst/>
              <a:cxnLst/>
              <a:rect l="l" t="t" r="r" b="b"/>
              <a:pathLst>
                <a:path w="44677" h="5545" extrusionOk="0">
                  <a:moveTo>
                    <a:pt x="22338" y="0"/>
                  </a:moveTo>
                  <a:cubicBezTo>
                    <a:pt x="16317" y="0"/>
                    <a:pt x="8598" y="1514"/>
                    <a:pt x="8598" y="1514"/>
                  </a:cubicBezTo>
                  <a:cubicBezTo>
                    <a:pt x="8598" y="1514"/>
                    <a:pt x="2497" y="3551"/>
                    <a:pt x="1" y="5545"/>
                  </a:cubicBezTo>
                  <a:lnTo>
                    <a:pt x="44677" y="5545"/>
                  </a:lnTo>
                  <a:cubicBezTo>
                    <a:pt x="42179" y="3551"/>
                    <a:pt x="36080" y="1514"/>
                    <a:pt x="36080" y="1514"/>
                  </a:cubicBezTo>
                  <a:cubicBezTo>
                    <a:pt x="36080" y="1514"/>
                    <a:pt x="28361" y="0"/>
                    <a:pt x="22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790921" y="4407795"/>
              <a:ext cx="520384" cy="494103"/>
            </a:xfrm>
            <a:custGeom>
              <a:avLst/>
              <a:gdLst/>
              <a:ahLst/>
              <a:cxnLst/>
              <a:rect l="l" t="t" r="r" b="b"/>
              <a:pathLst>
                <a:path w="11675" h="11026" extrusionOk="0">
                  <a:moveTo>
                    <a:pt x="5836" y="0"/>
                  </a:moveTo>
                  <a:cubicBezTo>
                    <a:pt x="2613" y="0"/>
                    <a:pt x="0" y="955"/>
                    <a:pt x="0" y="2135"/>
                  </a:cubicBezTo>
                  <a:lnTo>
                    <a:pt x="0" y="11025"/>
                  </a:lnTo>
                  <a:lnTo>
                    <a:pt x="11674" y="11025"/>
                  </a:lnTo>
                  <a:lnTo>
                    <a:pt x="11674" y="2135"/>
                  </a:lnTo>
                  <a:cubicBezTo>
                    <a:pt x="11674" y="955"/>
                    <a:pt x="9061" y="0"/>
                    <a:pt x="58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5"/>
            <p:cNvSpPr/>
            <p:nvPr/>
          </p:nvSpPr>
          <p:spPr>
            <a:xfrm>
              <a:off x="790921" y="4407795"/>
              <a:ext cx="520384" cy="119515"/>
            </a:xfrm>
            <a:custGeom>
              <a:avLst/>
              <a:gdLst/>
              <a:ahLst/>
              <a:cxnLst/>
              <a:rect l="l" t="t" r="r" b="b"/>
              <a:pathLst>
                <a:path w="11675" h="2667" extrusionOk="0">
                  <a:moveTo>
                    <a:pt x="5836" y="0"/>
                  </a:moveTo>
                  <a:cubicBezTo>
                    <a:pt x="2613" y="0"/>
                    <a:pt x="0" y="955"/>
                    <a:pt x="0" y="2135"/>
                  </a:cubicBezTo>
                  <a:lnTo>
                    <a:pt x="0" y="2667"/>
                  </a:lnTo>
                  <a:cubicBezTo>
                    <a:pt x="0" y="1487"/>
                    <a:pt x="2613" y="532"/>
                    <a:pt x="5836" y="532"/>
                  </a:cubicBezTo>
                  <a:cubicBezTo>
                    <a:pt x="9060" y="532"/>
                    <a:pt x="11674" y="1489"/>
                    <a:pt x="11674" y="2667"/>
                  </a:cubicBezTo>
                  <a:lnTo>
                    <a:pt x="11674" y="2135"/>
                  </a:lnTo>
                  <a:cubicBezTo>
                    <a:pt x="11674" y="955"/>
                    <a:pt x="9061" y="0"/>
                    <a:pt x="5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5"/>
            <p:cNvSpPr/>
            <p:nvPr/>
          </p:nvSpPr>
          <p:spPr>
            <a:xfrm>
              <a:off x="863344" y="4509652"/>
              <a:ext cx="88922" cy="172573"/>
            </a:xfrm>
            <a:custGeom>
              <a:avLst/>
              <a:gdLst/>
              <a:ahLst/>
              <a:cxnLst/>
              <a:rect l="l" t="t" r="r" b="b"/>
              <a:pathLst>
                <a:path w="1995" h="3851" extrusionOk="0">
                  <a:moveTo>
                    <a:pt x="996" y="1"/>
                  </a:moveTo>
                  <a:cubicBezTo>
                    <a:pt x="446" y="1"/>
                    <a:pt x="0" y="447"/>
                    <a:pt x="0" y="998"/>
                  </a:cubicBezTo>
                  <a:lnTo>
                    <a:pt x="0" y="3850"/>
                  </a:lnTo>
                  <a:lnTo>
                    <a:pt x="1994" y="3850"/>
                  </a:lnTo>
                  <a:lnTo>
                    <a:pt x="1993" y="998"/>
                  </a:lnTo>
                  <a:cubicBezTo>
                    <a:pt x="1993" y="446"/>
                    <a:pt x="1548" y="1"/>
                    <a:pt x="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a:off x="1157850" y="4509652"/>
              <a:ext cx="88922" cy="172573"/>
            </a:xfrm>
            <a:custGeom>
              <a:avLst/>
              <a:gdLst/>
              <a:ahLst/>
              <a:cxnLst/>
              <a:rect l="l" t="t" r="r" b="b"/>
              <a:pathLst>
                <a:path w="1995" h="3851" extrusionOk="0">
                  <a:moveTo>
                    <a:pt x="997" y="1"/>
                  </a:moveTo>
                  <a:cubicBezTo>
                    <a:pt x="447" y="1"/>
                    <a:pt x="0" y="446"/>
                    <a:pt x="0" y="998"/>
                  </a:cubicBezTo>
                  <a:lnTo>
                    <a:pt x="0" y="3850"/>
                  </a:lnTo>
                  <a:lnTo>
                    <a:pt x="1994" y="3850"/>
                  </a:lnTo>
                  <a:lnTo>
                    <a:pt x="1994" y="998"/>
                  </a:lnTo>
                  <a:cubicBezTo>
                    <a:pt x="1994" y="446"/>
                    <a:pt x="1548" y="1"/>
                    <a:pt x="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a:off x="1010597" y="4485230"/>
              <a:ext cx="88967" cy="196996"/>
            </a:xfrm>
            <a:custGeom>
              <a:avLst/>
              <a:gdLst/>
              <a:ahLst/>
              <a:cxnLst/>
              <a:rect l="l" t="t" r="r" b="b"/>
              <a:pathLst>
                <a:path w="1996" h="4396" extrusionOk="0">
                  <a:moveTo>
                    <a:pt x="998" y="0"/>
                  </a:moveTo>
                  <a:cubicBezTo>
                    <a:pt x="448" y="0"/>
                    <a:pt x="1" y="447"/>
                    <a:pt x="1" y="998"/>
                  </a:cubicBezTo>
                  <a:lnTo>
                    <a:pt x="1" y="4395"/>
                  </a:lnTo>
                  <a:lnTo>
                    <a:pt x="1994" y="4395"/>
                  </a:lnTo>
                  <a:lnTo>
                    <a:pt x="1995" y="998"/>
                  </a:lnTo>
                  <a:cubicBezTo>
                    <a:pt x="1995" y="447"/>
                    <a:pt x="1548"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5"/>
            <p:cNvSpPr/>
            <p:nvPr/>
          </p:nvSpPr>
          <p:spPr>
            <a:xfrm>
              <a:off x="863344" y="4739894"/>
              <a:ext cx="88922" cy="129643"/>
            </a:xfrm>
            <a:custGeom>
              <a:avLst/>
              <a:gdLst/>
              <a:ahLst/>
              <a:cxnLst/>
              <a:rect l="l" t="t" r="r" b="b"/>
              <a:pathLst>
                <a:path w="1995" h="2893" extrusionOk="0">
                  <a:moveTo>
                    <a:pt x="996" y="0"/>
                  </a:moveTo>
                  <a:cubicBezTo>
                    <a:pt x="446" y="0"/>
                    <a:pt x="0" y="447"/>
                    <a:pt x="0" y="998"/>
                  </a:cubicBezTo>
                  <a:lnTo>
                    <a:pt x="0" y="2892"/>
                  </a:lnTo>
                  <a:lnTo>
                    <a:pt x="1994" y="2892"/>
                  </a:lnTo>
                  <a:lnTo>
                    <a:pt x="1993" y="998"/>
                  </a:lnTo>
                  <a:cubicBezTo>
                    <a:pt x="1993" y="447"/>
                    <a:pt x="1548" y="0"/>
                    <a:pt x="996" y="0"/>
                  </a:cubicBezTo>
                  <a:close/>
                </a:path>
              </a:pathLst>
            </a:custGeom>
            <a:solidFill>
              <a:srgbClr val="FFFFFF"/>
            </a:solidFill>
            <a:ln w="125" cap="flat" cmpd="sng">
              <a:solidFill>
                <a:srgbClr val="221F1F"/>
              </a:solidFill>
              <a:prstDash val="solid"/>
              <a:miter lim="131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5"/>
            <p:cNvSpPr/>
            <p:nvPr/>
          </p:nvSpPr>
          <p:spPr>
            <a:xfrm>
              <a:off x="1157850" y="4739894"/>
              <a:ext cx="88922" cy="129643"/>
            </a:xfrm>
            <a:custGeom>
              <a:avLst/>
              <a:gdLst/>
              <a:ahLst/>
              <a:cxnLst/>
              <a:rect l="l" t="t" r="r" b="b"/>
              <a:pathLst>
                <a:path w="1995" h="2893" extrusionOk="0">
                  <a:moveTo>
                    <a:pt x="997" y="0"/>
                  </a:moveTo>
                  <a:cubicBezTo>
                    <a:pt x="447" y="0"/>
                    <a:pt x="0" y="447"/>
                    <a:pt x="0" y="998"/>
                  </a:cubicBezTo>
                  <a:lnTo>
                    <a:pt x="0" y="2892"/>
                  </a:lnTo>
                  <a:lnTo>
                    <a:pt x="1994" y="2892"/>
                  </a:lnTo>
                  <a:lnTo>
                    <a:pt x="1994" y="998"/>
                  </a:lnTo>
                  <a:cubicBezTo>
                    <a:pt x="1994" y="447"/>
                    <a:pt x="1548" y="0"/>
                    <a:pt x="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5"/>
            <p:cNvSpPr/>
            <p:nvPr/>
          </p:nvSpPr>
          <p:spPr>
            <a:xfrm>
              <a:off x="1010597" y="4715471"/>
              <a:ext cx="88967" cy="154065"/>
            </a:xfrm>
            <a:custGeom>
              <a:avLst/>
              <a:gdLst/>
              <a:ahLst/>
              <a:cxnLst/>
              <a:rect l="l" t="t" r="r" b="b"/>
              <a:pathLst>
                <a:path w="1996" h="3438" extrusionOk="0">
                  <a:moveTo>
                    <a:pt x="998" y="0"/>
                  </a:moveTo>
                  <a:cubicBezTo>
                    <a:pt x="448" y="0"/>
                    <a:pt x="1" y="447"/>
                    <a:pt x="1" y="997"/>
                  </a:cubicBezTo>
                  <a:lnTo>
                    <a:pt x="1" y="3437"/>
                  </a:lnTo>
                  <a:lnTo>
                    <a:pt x="1994" y="3437"/>
                  </a:lnTo>
                  <a:lnTo>
                    <a:pt x="1995" y="997"/>
                  </a:lnTo>
                  <a:cubicBezTo>
                    <a:pt x="1995" y="447"/>
                    <a:pt x="1548"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5"/>
            <p:cNvSpPr/>
            <p:nvPr/>
          </p:nvSpPr>
          <p:spPr>
            <a:xfrm>
              <a:off x="790921" y="4654796"/>
              <a:ext cx="183906" cy="247051"/>
            </a:xfrm>
            <a:custGeom>
              <a:avLst/>
              <a:gdLst/>
              <a:ahLst/>
              <a:cxnLst/>
              <a:rect l="l" t="t" r="r" b="b"/>
              <a:pathLst>
                <a:path w="4126" h="5513" extrusionOk="0">
                  <a:moveTo>
                    <a:pt x="0" y="1"/>
                  </a:moveTo>
                  <a:lnTo>
                    <a:pt x="0" y="5512"/>
                  </a:lnTo>
                  <a:lnTo>
                    <a:pt x="4125" y="5512"/>
                  </a:lnTo>
                  <a:lnTo>
                    <a:pt x="4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5"/>
            <p:cNvSpPr/>
            <p:nvPr/>
          </p:nvSpPr>
          <p:spPr>
            <a:xfrm>
              <a:off x="790921" y="4567683"/>
              <a:ext cx="183906" cy="87160"/>
            </a:xfrm>
            <a:custGeom>
              <a:avLst/>
              <a:gdLst/>
              <a:ahLst/>
              <a:cxnLst/>
              <a:rect l="l" t="t" r="r" b="b"/>
              <a:pathLst>
                <a:path w="4126" h="1945" extrusionOk="0">
                  <a:moveTo>
                    <a:pt x="0" y="0"/>
                  </a:moveTo>
                  <a:lnTo>
                    <a:pt x="0" y="1945"/>
                  </a:lnTo>
                  <a:lnTo>
                    <a:pt x="4125" y="1945"/>
                  </a:lnTo>
                  <a:lnTo>
                    <a:pt x="2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5"/>
            <p:cNvSpPr/>
            <p:nvPr/>
          </p:nvSpPr>
          <p:spPr>
            <a:xfrm>
              <a:off x="190500" y="4527263"/>
              <a:ext cx="600525" cy="374632"/>
            </a:xfrm>
            <a:custGeom>
              <a:avLst/>
              <a:gdLst/>
              <a:ahLst/>
              <a:cxnLst/>
              <a:rect l="l" t="t" r="r" b="b"/>
              <a:pathLst>
                <a:path w="13473" h="8360" extrusionOk="0">
                  <a:moveTo>
                    <a:pt x="10690" y="1"/>
                  </a:moveTo>
                  <a:lnTo>
                    <a:pt x="1" y="2847"/>
                  </a:lnTo>
                  <a:lnTo>
                    <a:pt x="1" y="8359"/>
                  </a:lnTo>
                  <a:lnTo>
                    <a:pt x="13472" y="8359"/>
                  </a:lnTo>
                  <a:lnTo>
                    <a:pt x="13472" y="902"/>
                  </a:lnTo>
                  <a:lnTo>
                    <a:pt x="106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5"/>
            <p:cNvSpPr/>
            <p:nvPr/>
          </p:nvSpPr>
          <p:spPr>
            <a:xfrm>
              <a:off x="387179" y="4585294"/>
              <a:ext cx="63026" cy="316600"/>
            </a:xfrm>
            <a:custGeom>
              <a:avLst/>
              <a:gdLst/>
              <a:ahLst/>
              <a:cxnLst/>
              <a:rect l="l" t="t" r="r" b="b"/>
              <a:pathLst>
                <a:path w="1414" h="7065" extrusionOk="0">
                  <a:moveTo>
                    <a:pt x="1413" y="0"/>
                  </a:moveTo>
                  <a:lnTo>
                    <a:pt x="1" y="376"/>
                  </a:lnTo>
                  <a:lnTo>
                    <a:pt x="1" y="7064"/>
                  </a:lnTo>
                  <a:lnTo>
                    <a:pt x="1413" y="7064"/>
                  </a:lnTo>
                  <a:lnTo>
                    <a:pt x="14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5"/>
            <p:cNvSpPr/>
            <p:nvPr/>
          </p:nvSpPr>
          <p:spPr>
            <a:xfrm>
              <a:off x="190500" y="4509652"/>
              <a:ext cx="600525" cy="145193"/>
            </a:xfrm>
            <a:custGeom>
              <a:avLst/>
              <a:gdLst/>
              <a:ahLst/>
              <a:cxnLst/>
              <a:rect l="l" t="t" r="r" b="b"/>
              <a:pathLst>
                <a:path w="13473" h="3240" extrusionOk="0">
                  <a:moveTo>
                    <a:pt x="10690" y="1"/>
                  </a:moveTo>
                  <a:lnTo>
                    <a:pt x="1" y="2845"/>
                  </a:lnTo>
                  <a:lnTo>
                    <a:pt x="1" y="3240"/>
                  </a:lnTo>
                  <a:lnTo>
                    <a:pt x="10690" y="394"/>
                  </a:lnTo>
                  <a:lnTo>
                    <a:pt x="13472" y="1295"/>
                  </a:lnTo>
                  <a:lnTo>
                    <a:pt x="13472" y="902"/>
                  </a:lnTo>
                  <a:lnTo>
                    <a:pt x="106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5"/>
            <p:cNvSpPr/>
            <p:nvPr/>
          </p:nvSpPr>
          <p:spPr>
            <a:xfrm>
              <a:off x="659802" y="4663714"/>
              <a:ext cx="58880" cy="76226"/>
            </a:xfrm>
            <a:custGeom>
              <a:avLst/>
              <a:gdLst/>
              <a:ahLst/>
              <a:cxnLst/>
              <a:rect l="l" t="t" r="r" b="b"/>
              <a:pathLst>
                <a:path w="1321" h="1701" extrusionOk="0">
                  <a:moveTo>
                    <a:pt x="0" y="1"/>
                  </a:moveTo>
                  <a:lnTo>
                    <a:pt x="0" y="1700"/>
                  </a:lnTo>
                  <a:lnTo>
                    <a:pt x="1320" y="1700"/>
                  </a:lnTo>
                  <a:lnTo>
                    <a:pt x="1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5"/>
            <p:cNvSpPr/>
            <p:nvPr/>
          </p:nvSpPr>
          <p:spPr>
            <a:xfrm>
              <a:off x="556938" y="4663714"/>
              <a:ext cx="58836" cy="76226"/>
            </a:xfrm>
            <a:custGeom>
              <a:avLst/>
              <a:gdLst/>
              <a:ahLst/>
              <a:cxnLst/>
              <a:rect l="l" t="t" r="r" b="b"/>
              <a:pathLst>
                <a:path w="1320" h="1701" extrusionOk="0">
                  <a:moveTo>
                    <a:pt x="1" y="1"/>
                  </a:moveTo>
                  <a:lnTo>
                    <a:pt x="1" y="1700"/>
                  </a:lnTo>
                  <a:lnTo>
                    <a:pt x="1319" y="1700"/>
                  </a:lnTo>
                  <a:lnTo>
                    <a:pt x="13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3027970" y="4202917"/>
              <a:ext cx="559207" cy="79811"/>
            </a:xfrm>
            <a:custGeom>
              <a:avLst/>
              <a:gdLst/>
              <a:ahLst/>
              <a:cxnLst/>
              <a:rect l="l" t="t" r="r" b="b"/>
              <a:pathLst>
                <a:path w="12546" h="1781" extrusionOk="0">
                  <a:moveTo>
                    <a:pt x="6273" y="0"/>
                  </a:moveTo>
                  <a:cubicBezTo>
                    <a:pt x="4583" y="0"/>
                    <a:pt x="2414" y="486"/>
                    <a:pt x="2414" y="486"/>
                  </a:cubicBezTo>
                  <a:cubicBezTo>
                    <a:pt x="2414" y="486"/>
                    <a:pt x="701" y="1140"/>
                    <a:pt x="0" y="1781"/>
                  </a:cubicBezTo>
                  <a:lnTo>
                    <a:pt x="12546" y="1781"/>
                  </a:lnTo>
                  <a:cubicBezTo>
                    <a:pt x="11845" y="1140"/>
                    <a:pt x="10131" y="486"/>
                    <a:pt x="10131" y="486"/>
                  </a:cubicBezTo>
                  <a:cubicBezTo>
                    <a:pt x="10131" y="486"/>
                    <a:pt x="7963" y="0"/>
                    <a:pt x="62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5"/>
            <p:cNvSpPr/>
            <p:nvPr/>
          </p:nvSpPr>
          <p:spPr>
            <a:xfrm>
              <a:off x="3079937" y="4202917"/>
              <a:ext cx="455264" cy="79811"/>
            </a:xfrm>
            <a:custGeom>
              <a:avLst/>
              <a:gdLst/>
              <a:ahLst/>
              <a:cxnLst/>
              <a:rect l="l" t="t" r="r" b="b"/>
              <a:pathLst>
                <a:path w="10214" h="1781" extrusionOk="0">
                  <a:moveTo>
                    <a:pt x="5107" y="0"/>
                  </a:moveTo>
                  <a:cubicBezTo>
                    <a:pt x="3730" y="0"/>
                    <a:pt x="1965" y="486"/>
                    <a:pt x="1965" y="486"/>
                  </a:cubicBezTo>
                  <a:cubicBezTo>
                    <a:pt x="1965" y="486"/>
                    <a:pt x="571" y="1140"/>
                    <a:pt x="1" y="1781"/>
                  </a:cubicBezTo>
                  <a:lnTo>
                    <a:pt x="10213" y="1781"/>
                  </a:lnTo>
                  <a:cubicBezTo>
                    <a:pt x="9642" y="1140"/>
                    <a:pt x="8248" y="486"/>
                    <a:pt x="8248" y="486"/>
                  </a:cubicBezTo>
                  <a:cubicBezTo>
                    <a:pt x="8248" y="486"/>
                    <a:pt x="6483" y="0"/>
                    <a:pt x="51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3141441" y="4202917"/>
              <a:ext cx="332199" cy="79811"/>
            </a:xfrm>
            <a:custGeom>
              <a:avLst/>
              <a:gdLst/>
              <a:ahLst/>
              <a:cxnLst/>
              <a:rect l="l" t="t" r="r" b="b"/>
              <a:pathLst>
                <a:path w="7453" h="1781" extrusionOk="0">
                  <a:moveTo>
                    <a:pt x="3727" y="0"/>
                  </a:moveTo>
                  <a:cubicBezTo>
                    <a:pt x="2722" y="0"/>
                    <a:pt x="1435" y="486"/>
                    <a:pt x="1435" y="486"/>
                  </a:cubicBezTo>
                  <a:cubicBezTo>
                    <a:pt x="1435" y="486"/>
                    <a:pt x="417" y="1140"/>
                    <a:pt x="0" y="1781"/>
                  </a:cubicBezTo>
                  <a:lnTo>
                    <a:pt x="7452" y="1781"/>
                  </a:lnTo>
                  <a:cubicBezTo>
                    <a:pt x="7036" y="1140"/>
                    <a:pt x="6019" y="486"/>
                    <a:pt x="6019" y="486"/>
                  </a:cubicBezTo>
                  <a:cubicBezTo>
                    <a:pt x="6019" y="486"/>
                    <a:pt x="4731" y="0"/>
                    <a:pt x="37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3196170" y="4202917"/>
              <a:ext cx="222773" cy="79811"/>
            </a:xfrm>
            <a:custGeom>
              <a:avLst/>
              <a:gdLst/>
              <a:ahLst/>
              <a:cxnLst/>
              <a:rect l="l" t="t" r="r" b="b"/>
              <a:pathLst>
                <a:path w="4998" h="1781" extrusionOk="0">
                  <a:moveTo>
                    <a:pt x="2499" y="0"/>
                  </a:moveTo>
                  <a:cubicBezTo>
                    <a:pt x="1825" y="0"/>
                    <a:pt x="962" y="486"/>
                    <a:pt x="962" y="486"/>
                  </a:cubicBezTo>
                  <a:cubicBezTo>
                    <a:pt x="962" y="486"/>
                    <a:pt x="279" y="1140"/>
                    <a:pt x="0" y="1781"/>
                  </a:cubicBezTo>
                  <a:lnTo>
                    <a:pt x="4998" y="1781"/>
                  </a:lnTo>
                  <a:cubicBezTo>
                    <a:pt x="4719" y="1140"/>
                    <a:pt x="4036" y="486"/>
                    <a:pt x="4036" y="486"/>
                  </a:cubicBezTo>
                  <a:cubicBezTo>
                    <a:pt x="4036" y="486"/>
                    <a:pt x="3172"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p:nvPr/>
          </p:nvSpPr>
          <p:spPr>
            <a:xfrm>
              <a:off x="3248181" y="4202917"/>
              <a:ext cx="118741" cy="79811"/>
            </a:xfrm>
            <a:custGeom>
              <a:avLst/>
              <a:gdLst/>
              <a:ahLst/>
              <a:cxnLst/>
              <a:rect l="l" t="t" r="r" b="b"/>
              <a:pathLst>
                <a:path w="2664" h="1781" extrusionOk="0">
                  <a:moveTo>
                    <a:pt x="1332" y="0"/>
                  </a:moveTo>
                  <a:cubicBezTo>
                    <a:pt x="973" y="0"/>
                    <a:pt x="513" y="486"/>
                    <a:pt x="513" y="486"/>
                  </a:cubicBezTo>
                  <a:cubicBezTo>
                    <a:pt x="513" y="486"/>
                    <a:pt x="149" y="1140"/>
                    <a:pt x="1" y="1781"/>
                  </a:cubicBezTo>
                  <a:lnTo>
                    <a:pt x="2663" y="1781"/>
                  </a:lnTo>
                  <a:cubicBezTo>
                    <a:pt x="2514" y="1140"/>
                    <a:pt x="2151" y="486"/>
                    <a:pt x="2151" y="486"/>
                  </a:cubicBezTo>
                  <a:cubicBezTo>
                    <a:pt x="2151" y="486"/>
                    <a:pt x="1691" y="0"/>
                    <a:pt x="13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a:off x="3288203" y="4202917"/>
              <a:ext cx="38689" cy="79811"/>
            </a:xfrm>
            <a:custGeom>
              <a:avLst/>
              <a:gdLst/>
              <a:ahLst/>
              <a:cxnLst/>
              <a:rect l="l" t="t" r="r" b="b"/>
              <a:pathLst>
                <a:path w="868" h="1781" extrusionOk="0">
                  <a:moveTo>
                    <a:pt x="434" y="0"/>
                  </a:moveTo>
                  <a:cubicBezTo>
                    <a:pt x="316" y="0"/>
                    <a:pt x="167" y="486"/>
                    <a:pt x="167" y="486"/>
                  </a:cubicBezTo>
                  <a:cubicBezTo>
                    <a:pt x="167" y="486"/>
                    <a:pt x="49" y="1140"/>
                    <a:pt x="0" y="1781"/>
                  </a:cubicBezTo>
                  <a:lnTo>
                    <a:pt x="868" y="1781"/>
                  </a:lnTo>
                  <a:cubicBezTo>
                    <a:pt x="819" y="1140"/>
                    <a:pt x="701" y="486"/>
                    <a:pt x="701" y="486"/>
                  </a:cubicBezTo>
                  <a:cubicBezTo>
                    <a:pt x="701" y="486"/>
                    <a:pt x="551" y="0"/>
                    <a:pt x="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a:off x="3027970" y="4282681"/>
              <a:ext cx="559207" cy="220791"/>
            </a:xfrm>
            <a:custGeom>
              <a:avLst/>
              <a:gdLst/>
              <a:ahLst/>
              <a:cxnLst/>
              <a:rect l="l" t="t" r="r" b="b"/>
              <a:pathLst>
                <a:path w="12546" h="4927" extrusionOk="0">
                  <a:moveTo>
                    <a:pt x="0" y="1"/>
                  </a:moveTo>
                  <a:lnTo>
                    <a:pt x="0" y="4927"/>
                  </a:lnTo>
                  <a:lnTo>
                    <a:pt x="12546" y="4927"/>
                  </a:lnTo>
                  <a:lnTo>
                    <a:pt x="125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5"/>
            <p:cNvSpPr/>
            <p:nvPr/>
          </p:nvSpPr>
          <p:spPr>
            <a:xfrm>
              <a:off x="3127892" y="4407795"/>
              <a:ext cx="520384" cy="494103"/>
            </a:xfrm>
            <a:custGeom>
              <a:avLst/>
              <a:gdLst/>
              <a:ahLst/>
              <a:cxnLst/>
              <a:rect l="l" t="t" r="r" b="b"/>
              <a:pathLst>
                <a:path w="11675" h="11026" extrusionOk="0">
                  <a:moveTo>
                    <a:pt x="5838" y="0"/>
                  </a:moveTo>
                  <a:cubicBezTo>
                    <a:pt x="2613" y="0"/>
                    <a:pt x="0" y="955"/>
                    <a:pt x="0" y="2135"/>
                  </a:cubicBezTo>
                  <a:lnTo>
                    <a:pt x="0" y="11025"/>
                  </a:lnTo>
                  <a:lnTo>
                    <a:pt x="11674" y="11025"/>
                  </a:lnTo>
                  <a:lnTo>
                    <a:pt x="11674" y="2135"/>
                  </a:lnTo>
                  <a:cubicBezTo>
                    <a:pt x="11674" y="955"/>
                    <a:pt x="9061" y="0"/>
                    <a:pt x="5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a:off x="3127892" y="4407795"/>
              <a:ext cx="520384" cy="119515"/>
            </a:xfrm>
            <a:custGeom>
              <a:avLst/>
              <a:gdLst/>
              <a:ahLst/>
              <a:cxnLst/>
              <a:rect l="l" t="t" r="r" b="b"/>
              <a:pathLst>
                <a:path w="11675" h="2667" extrusionOk="0">
                  <a:moveTo>
                    <a:pt x="5838" y="0"/>
                  </a:moveTo>
                  <a:cubicBezTo>
                    <a:pt x="2613" y="0"/>
                    <a:pt x="0" y="955"/>
                    <a:pt x="0" y="2135"/>
                  </a:cubicBezTo>
                  <a:lnTo>
                    <a:pt x="0" y="2667"/>
                  </a:lnTo>
                  <a:cubicBezTo>
                    <a:pt x="0" y="1489"/>
                    <a:pt x="2613" y="532"/>
                    <a:pt x="5838" y="532"/>
                  </a:cubicBezTo>
                  <a:cubicBezTo>
                    <a:pt x="9061" y="532"/>
                    <a:pt x="11674" y="1487"/>
                    <a:pt x="11674" y="2667"/>
                  </a:cubicBezTo>
                  <a:lnTo>
                    <a:pt x="11674" y="2135"/>
                  </a:lnTo>
                  <a:cubicBezTo>
                    <a:pt x="11674" y="955"/>
                    <a:pt x="9061" y="0"/>
                    <a:pt x="5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5"/>
            <p:cNvSpPr/>
            <p:nvPr/>
          </p:nvSpPr>
          <p:spPr>
            <a:xfrm>
              <a:off x="3486843" y="4509652"/>
              <a:ext cx="88967" cy="172573"/>
            </a:xfrm>
            <a:custGeom>
              <a:avLst/>
              <a:gdLst/>
              <a:ahLst/>
              <a:cxnLst/>
              <a:rect l="l" t="t" r="r" b="b"/>
              <a:pathLst>
                <a:path w="1996" h="3851" extrusionOk="0">
                  <a:moveTo>
                    <a:pt x="998" y="1"/>
                  </a:moveTo>
                  <a:cubicBezTo>
                    <a:pt x="448" y="1"/>
                    <a:pt x="1" y="446"/>
                    <a:pt x="1" y="998"/>
                  </a:cubicBezTo>
                  <a:lnTo>
                    <a:pt x="1" y="3850"/>
                  </a:lnTo>
                  <a:lnTo>
                    <a:pt x="1995" y="3850"/>
                  </a:lnTo>
                  <a:lnTo>
                    <a:pt x="1995" y="998"/>
                  </a:lnTo>
                  <a:cubicBezTo>
                    <a:pt x="1995" y="447"/>
                    <a:pt x="1549"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5"/>
            <p:cNvSpPr/>
            <p:nvPr/>
          </p:nvSpPr>
          <p:spPr>
            <a:xfrm>
              <a:off x="3192337" y="4509652"/>
              <a:ext cx="88967" cy="172573"/>
            </a:xfrm>
            <a:custGeom>
              <a:avLst/>
              <a:gdLst/>
              <a:ahLst/>
              <a:cxnLst/>
              <a:rect l="l" t="t" r="r" b="b"/>
              <a:pathLst>
                <a:path w="1996" h="3851" extrusionOk="0">
                  <a:moveTo>
                    <a:pt x="998" y="1"/>
                  </a:moveTo>
                  <a:cubicBezTo>
                    <a:pt x="446" y="1"/>
                    <a:pt x="1" y="446"/>
                    <a:pt x="1" y="998"/>
                  </a:cubicBezTo>
                  <a:lnTo>
                    <a:pt x="1" y="3850"/>
                  </a:lnTo>
                  <a:lnTo>
                    <a:pt x="1995" y="3850"/>
                  </a:lnTo>
                  <a:lnTo>
                    <a:pt x="1995" y="998"/>
                  </a:lnTo>
                  <a:cubicBezTo>
                    <a:pt x="1995" y="446"/>
                    <a:pt x="1548"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3339590" y="4485230"/>
              <a:ext cx="88922" cy="196996"/>
            </a:xfrm>
            <a:custGeom>
              <a:avLst/>
              <a:gdLst/>
              <a:ahLst/>
              <a:cxnLst/>
              <a:rect l="l" t="t" r="r" b="b"/>
              <a:pathLst>
                <a:path w="1995" h="4396" extrusionOk="0">
                  <a:moveTo>
                    <a:pt x="997" y="0"/>
                  </a:moveTo>
                  <a:cubicBezTo>
                    <a:pt x="447" y="0"/>
                    <a:pt x="0" y="447"/>
                    <a:pt x="0" y="998"/>
                  </a:cubicBezTo>
                  <a:lnTo>
                    <a:pt x="0" y="4395"/>
                  </a:lnTo>
                  <a:lnTo>
                    <a:pt x="1995" y="4395"/>
                  </a:lnTo>
                  <a:lnTo>
                    <a:pt x="1995" y="998"/>
                  </a:lnTo>
                  <a:cubicBezTo>
                    <a:pt x="1995" y="447"/>
                    <a:pt x="1549" y="0"/>
                    <a:pt x="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3486843" y="4739894"/>
              <a:ext cx="88967" cy="129643"/>
            </a:xfrm>
            <a:custGeom>
              <a:avLst/>
              <a:gdLst/>
              <a:ahLst/>
              <a:cxnLst/>
              <a:rect l="l" t="t" r="r" b="b"/>
              <a:pathLst>
                <a:path w="1996" h="2893" extrusionOk="0">
                  <a:moveTo>
                    <a:pt x="998" y="0"/>
                  </a:moveTo>
                  <a:cubicBezTo>
                    <a:pt x="448" y="0"/>
                    <a:pt x="1" y="447"/>
                    <a:pt x="1" y="998"/>
                  </a:cubicBezTo>
                  <a:lnTo>
                    <a:pt x="1" y="2892"/>
                  </a:lnTo>
                  <a:lnTo>
                    <a:pt x="1995" y="2892"/>
                  </a:lnTo>
                  <a:lnTo>
                    <a:pt x="1995" y="998"/>
                  </a:lnTo>
                  <a:cubicBezTo>
                    <a:pt x="1995" y="447"/>
                    <a:pt x="1549" y="0"/>
                    <a:pt x="998" y="0"/>
                  </a:cubicBezTo>
                  <a:close/>
                </a:path>
              </a:pathLst>
            </a:custGeom>
            <a:solidFill>
              <a:srgbClr val="FFFFFF"/>
            </a:solidFill>
            <a:ln w="125" cap="flat" cmpd="sng">
              <a:solidFill>
                <a:srgbClr val="221F1F"/>
              </a:solidFill>
              <a:prstDash val="solid"/>
              <a:miter lim="131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3192337" y="4739894"/>
              <a:ext cx="88967" cy="129643"/>
            </a:xfrm>
            <a:custGeom>
              <a:avLst/>
              <a:gdLst/>
              <a:ahLst/>
              <a:cxnLst/>
              <a:rect l="l" t="t" r="r" b="b"/>
              <a:pathLst>
                <a:path w="1996" h="2893" extrusionOk="0">
                  <a:moveTo>
                    <a:pt x="998" y="0"/>
                  </a:moveTo>
                  <a:cubicBezTo>
                    <a:pt x="446" y="0"/>
                    <a:pt x="1" y="447"/>
                    <a:pt x="1" y="998"/>
                  </a:cubicBezTo>
                  <a:lnTo>
                    <a:pt x="1" y="2892"/>
                  </a:lnTo>
                  <a:lnTo>
                    <a:pt x="1995" y="2892"/>
                  </a:lnTo>
                  <a:lnTo>
                    <a:pt x="1995" y="998"/>
                  </a:lnTo>
                  <a:cubicBezTo>
                    <a:pt x="1995" y="447"/>
                    <a:pt x="1548"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3339590" y="4715471"/>
              <a:ext cx="88922" cy="154065"/>
            </a:xfrm>
            <a:custGeom>
              <a:avLst/>
              <a:gdLst/>
              <a:ahLst/>
              <a:cxnLst/>
              <a:rect l="l" t="t" r="r" b="b"/>
              <a:pathLst>
                <a:path w="1995" h="3438" extrusionOk="0">
                  <a:moveTo>
                    <a:pt x="997" y="0"/>
                  </a:moveTo>
                  <a:cubicBezTo>
                    <a:pt x="447" y="0"/>
                    <a:pt x="0" y="447"/>
                    <a:pt x="0" y="997"/>
                  </a:cubicBezTo>
                  <a:lnTo>
                    <a:pt x="0" y="3437"/>
                  </a:lnTo>
                  <a:lnTo>
                    <a:pt x="1995" y="3437"/>
                  </a:lnTo>
                  <a:lnTo>
                    <a:pt x="1995" y="997"/>
                  </a:lnTo>
                  <a:cubicBezTo>
                    <a:pt x="1995" y="447"/>
                    <a:pt x="1549" y="0"/>
                    <a:pt x="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3464336" y="4654796"/>
              <a:ext cx="183906" cy="247096"/>
            </a:xfrm>
            <a:custGeom>
              <a:avLst/>
              <a:gdLst/>
              <a:ahLst/>
              <a:cxnLst/>
              <a:rect l="l" t="t" r="r" b="b"/>
              <a:pathLst>
                <a:path w="4126" h="5514" extrusionOk="0">
                  <a:moveTo>
                    <a:pt x="0" y="1"/>
                  </a:moveTo>
                  <a:lnTo>
                    <a:pt x="0" y="5513"/>
                  </a:lnTo>
                  <a:lnTo>
                    <a:pt x="4125" y="5513"/>
                  </a:lnTo>
                  <a:lnTo>
                    <a:pt x="4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3464336" y="4567683"/>
              <a:ext cx="183906" cy="87160"/>
            </a:xfrm>
            <a:custGeom>
              <a:avLst/>
              <a:gdLst/>
              <a:ahLst/>
              <a:cxnLst/>
              <a:rect l="l" t="t" r="r" b="b"/>
              <a:pathLst>
                <a:path w="4126" h="1945" extrusionOk="0">
                  <a:moveTo>
                    <a:pt x="1503" y="0"/>
                  </a:moveTo>
                  <a:lnTo>
                    <a:pt x="0" y="1945"/>
                  </a:lnTo>
                  <a:lnTo>
                    <a:pt x="4125" y="1945"/>
                  </a:lnTo>
                  <a:lnTo>
                    <a:pt x="4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3648180" y="4527263"/>
              <a:ext cx="600481" cy="374632"/>
            </a:xfrm>
            <a:custGeom>
              <a:avLst/>
              <a:gdLst/>
              <a:ahLst/>
              <a:cxnLst/>
              <a:rect l="l" t="t" r="r" b="b"/>
              <a:pathLst>
                <a:path w="13472" h="8360" extrusionOk="0">
                  <a:moveTo>
                    <a:pt x="2782" y="1"/>
                  </a:moveTo>
                  <a:lnTo>
                    <a:pt x="0" y="902"/>
                  </a:lnTo>
                  <a:lnTo>
                    <a:pt x="0" y="8359"/>
                  </a:lnTo>
                  <a:lnTo>
                    <a:pt x="13472" y="8359"/>
                  </a:lnTo>
                  <a:lnTo>
                    <a:pt x="13472" y="2847"/>
                  </a:lnTo>
                  <a:lnTo>
                    <a:pt x="27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a:off x="3988947" y="4585294"/>
              <a:ext cx="62981" cy="316600"/>
            </a:xfrm>
            <a:custGeom>
              <a:avLst/>
              <a:gdLst/>
              <a:ahLst/>
              <a:cxnLst/>
              <a:rect l="l" t="t" r="r" b="b"/>
              <a:pathLst>
                <a:path w="1413" h="7065" extrusionOk="0">
                  <a:moveTo>
                    <a:pt x="0" y="0"/>
                  </a:moveTo>
                  <a:lnTo>
                    <a:pt x="0" y="7064"/>
                  </a:lnTo>
                  <a:lnTo>
                    <a:pt x="1413" y="7064"/>
                  </a:lnTo>
                  <a:lnTo>
                    <a:pt x="1413" y="37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5"/>
            <p:cNvSpPr/>
            <p:nvPr/>
          </p:nvSpPr>
          <p:spPr>
            <a:xfrm>
              <a:off x="3648180" y="4509652"/>
              <a:ext cx="600481" cy="145193"/>
            </a:xfrm>
            <a:custGeom>
              <a:avLst/>
              <a:gdLst/>
              <a:ahLst/>
              <a:cxnLst/>
              <a:rect l="l" t="t" r="r" b="b"/>
              <a:pathLst>
                <a:path w="13472" h="3240" extrusionOk="0">
                  <a:moveTo>
                    <a:pt x="2782" y="1"/>
                  </a:moveTo>
                  <a:lnTo>
                    <a:pt x="0" y="902"/>
                  </a:lnTo>
                  <a:lnTo>
                    <a:pt x="0" y="1295"/>
                  </a:lnTo>
                  <a:lnTo>
                    <a:pt x="2782" y="394"/>
                  </a:lnTo>
                  <a:lnTo>
                    <a:pt x="13472" y="3240"/>
                  </a:lnTo>
                  <a:lnTo>
                    <a:pt x="13472" y="2845"/>
                  </a:lnTo>
                  <a:lnTo>
                    <a:pt x="2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a:off x="3720469" y="4663714"/>
              <a:ext cx="58791" cy="76226"/>
            </a:xfrm>
            <a:custGeom>
              <a:avLst/>
              <a:gdLst/>
              <a:ahLst/>
              <a:cxnLst/>
              <a:rect l="l" t="t" r="r" b="b"/>
              <a:pathLst>
                <a:path w="1319" h="1701" extrusionOk="0">
                  <a:moveTo>
                    <a:pt x="0" y="1"/>
                  </a:moveTo>
                  <a:lnTo>
                    <a:pt x="0" y="1700"/>
                  </a:lnTo>
                  <a:lnTo>
                    <a:pt x="1319" y="1700"/>
                  </a:lnTo>
                  <a:lnTo>
                    <a:pt x="13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5"/>
            <p:cNvSpPr/>
            <p:nvPr/>
          </p:nvSpPr>
          <p:spPr>
            <a:xfrm>
              <a:off x="3823287" y="4663714"/>
              <a:ext cx="58880" cy="76226"/>
            </a:xfrm>
            <a:custGeom>
              <a:avLst/>
              <a:gdLst/>
              <a:ahLst/>
              <a:cxnLst/>
              <a:rect l="l" t="t" r="r" b="b"/>
              <a:pathLst>
                <a:path w="1321" h="1701" extrusionOk="0">
                  <a:moveTo>
                    <a:pt x="1" y="1"/>
                  </a:moveTo>
                  <a:lnTo>
                    <a:pt x="1" y="1700"/>
                  </a:lnTo>
                  <a:lnTo>
                    <a:pt x="1320" y="1700"/>
                  </a:lnTo>
                  <a:lnTo>
                    <a:pt x="1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p:nvPr/>
          </p:nvSpPr>
          <p:spPr>
            <a:xfrm>
              <a:off x="2141333" y="2995828"/>
              <a:ext cx="156539" cy="334929"/>
            </a:xfrm>
            <a:custGeom>
              <a:avLst/>
              <a:gdLst/>
              <a:ahLst/>
              <a:cxnLst/>
              <a:rect l="l" t="t" r="r" b="b"/>
              <a:pathLst>
                <a:path w="3512" h="7474" extrusionOk="0">
                  <a:moveTo>
                    <a:pt x="1755" y="0"/>
                  </a:moveTo>
                  <a:lnTo>
                    <a:pt x="1411" y="5085"/>
                  </a:lnTo>
                  <a:cubicBezTo>
                    <a:pt x="1411" y="5085"/>
                    <a:pt x="1" y="5581"/>
                    <a:pt x="1" y="7473"/>
                  </a:cubicBezTo>
                  <a:lnTo>
                    <a:pt x="3511" y="7473"/>
                  </a:lnTo>
                  <a:cubicBezTo>
                    <a:pt x="3510" y="5581"/>
                    <a:pt x="2099" y="5085"/>
                    <a:pt x="2099" y="5085"/>
                  </a:cubicBezTo>
                  <a:lnTo>
                    <a:pt x="17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p:nvPr/>
          </p:nvSpPr>
          <p:spPr>
            <a:xfrm>
              <a:off x="1677201" y="4036666"/>
              <a:ext cx="1084850" cy="466812"/>
            </a:xfrm>
            <a:custGeom>
              <a:avLst/>
              <a:gdLst/>
              <a:ahLst/>
              <a:cxnLst/>
              <a:rect l="l" t="t" r="r" b="b"/>
              <a:pathLst>
                <a:path w="24339" h="10417" extrusionOk="0">
                  <a:moveTo>
                    <a:pt x="0" y="1"/>
                  </a:moveTo>
                  <a:lnTo>
                    <a:pt x="0" y="10417"/>
                  </a:lnTo>
                  <a:lnTo>
                    <a:pt x="24338" y="10417"/>
                  </a:lnTo>
                  <a:lnTo>
                    <a:pt x="243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5"/>
            <p:cNvSpPr/>
            <p:nvPr/>
          </p:nvSpPr>
          <p:spPr>
            <a:xfrm>
              <a:off x="1311208" y="3894121"/>
              <a:ext cx="1816953" cy="609360"/>
            </a:xfrm>
            <a:custGeom>
              <a:avLst/>
              <a:gdLst/>
              <a:ahLst/>
              <a:cxnLst/>
              <a:rect l="l" t="t" r="r" b="b"/>
              <a:pathLst>
                <a:path w="40764" h="13598" extrusionOk="0">
                  <a:moveTo>
                    <a:pt x="0" y="0"/>
                  </a:moveTo>
                  <a:lnTo>
                    <a:pt x="0" y="13596"/>
                  </a:lnTo>
                  <a:lnTo>
                    <a:pt x="9196" y="13596"/>
                  </a:lnTo>
                  <a:cubicBezTo>
                    <a:pt x="9196" y="8103"/>
                    <a:pt x="14204" y="3651"/>
                    <a:pt x="20381" y="3651"/>
                  </a:cubicBezTo>
                  <a:cubicBezTo>
                    <a:pt x="26558" y="3651"/>
                    <a:pt x="31566" y="8105"/>
                    <a:pt x="31566" y="13598"/>
                  </a:cubicBezTo>
                  <a:lnTo>
                    <a:pt x="40764" y="13598"/>
                  </a:lnTo>
                  <a:lnTo>
                    <a:pt x="407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5"/>
            <p:cNvSpPr/>
            <p:nvPr/>
          </p:nvSpPr>
          <p:spPr>
            <a:xfrm>
              <a:off x="1311208" y="3894121"/>
              <a:ext cx="1816953" cy="33072"/>
            </a:xfrm>
            <a:custGeom>
              <a:avLst/>
              <a:gdLst/>
              <a:ahLst/>
              <a:cxnLst/>
              <a:rect l="l" t="t" r="r" b="b"/>
              <a:pathLst>
                <a:path w="40764" h="738" extrusionOk="0">
                  <a:moveTo>
                    <a:pt x="0" y="0"/>
                  </a:moveTo>
                  <a:lnTo>
                    <a:pt x="0" y="738"/>
                  </a:lnTo>
                  <a:lnTo>
                    <a:pt x="40764" y="738"/>
                  </a:lnTo>
                  <a:lnTo>
                    <a:pt x="407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a:off x="1311208" y="3819061"/>
              <a:ext cx="1816909" cy="75106"/>
            </a:xfrm>
            <a:custGeom>
              <a:avLst/>
              <a:gdLst/>
              <a:ahLst/>
              <a:cxnLst/>
              <a:rect l="l" t="t" r="r" b="b"/>
              <a:pathLst>
                <a:path w="40763" h="1676" extrusionOk="0">
                  <a:moveTo>
                    <a:pt x="2474" y="0"/>
                  </a:moveTo>
                  <a:lnTo>
                    <a:pt x="0" y="1675"/>
                  </a:lnTo>
                  <a:lnTo>
                    <a:pt x="40762" y="1675"/>
                  </a:lnTo>
                  <a:lnTo>
                    <a:pt x="38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5"/>
            <p:cNvSpPr/>
            <p:nvPr/>
          </p:nvSpPr>
          <p:spPr>
            <a:xfrm>
              <a:off x="1468623" y="3687315"/>
              <a:ext cx="1502049" cy="131794"/>
            </a:xfrm>
            <a:custGeom>
              <a:avLst/>
              <a:gdLst/>
              <a:ahLst/>
              <a:cxnLst/>
              <a:rect l="l" t="t" r="r" b="b"/>
              <a:pathLst>
                <a:path w="33699" h="2941" extrusionOk="0">
                  <a:moveTo>
                    <a:pt x="279" y="0"/>
                  </a:moveTo>
                  <a:lnTo>
                    <a:pt x="1" y="2940"/>
                  </a:lnTo>
                  <a:lnTo>
                    <a:pt x="33699" y="2940"/>
                  </a:lnTo>
                  <a:lnTo>
                    <a:pt x="33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5"/>
            <p:cNvSpPr/>
            <p:nvPr/>
          </p:nvSpPr>
          <p:spPr>
            <a:xfrm>
              <a:off x="1481013" y="3662714"/>
              <a:ext cx="1477356" cy="24647"/>
            </a:xfrm>
            <a:custGeom>
              <a:avLst/>
              <a:gdLst/>
              <a:ahLst/>
              <a:cxnLst/>
              <a:rect l="l" t="t" r="r" b="b"/>
              <a:pathLst>
                <a:path w="33145" h="550" extrusionOk="0">
                  <a:moveTo>
                    <a:pt x="273" y="0"/>
                  </a:moveTo>
                  <a:lnTo>
                    <a:pt x="1" y="549"/>
                  </a:lnTo>
                  <a:lnTo>
                    <a:pt x="33144" y="549"/>
                  </a:lnTo>
                  <a:lnTo>
                    <a:pt x="328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5"/>
            <p:cNvSpPr/>
            <p:nvPr/>
          </p:nvSpPr>
          <p:spPr>
            <a:xfrm>
              <a:off x="1311208" y="3927147"/>
              <a:ext cx="1816953" cy="15505"/>
            </a:xfrm>
            <a:custGeom>
              <a:avLst/>
              <a:gdLst/>
              <a:ahLst/>
              <a:cxnLst/>
              <a:rect l="l" t="t" r="r" b="b"/>
              <a:pathLst>
                <a:path w="40764" h="346" extrusionOk="0">
                  <a:moveTo>
                    <a:pt x="0" y="1"/>
                  </a:moveTo>
                  <a:lnTo>
                    <a:pt x="0" y="345"/>
                  </a:lnTo>
                  <a:lnTo>
                    <a:pt x="40764" y="345"/>
                  </a:lnTo>
                  <a:lnTo>
                    <a:pt x="407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5"/>
            <p:cNvSpPr/>
            <p:nvPr/>
          </p:nvSpPr>
          <p:spPr>
            <a:xfrm>
              <a:off x="2761944" y="3860243"/>
              <a:ext cx="337057" cy="643239"/>
            </a:xfrm>
            <a:custGeom>
              <a:avLst/>
              <a:gdLst/>
              <a:ahLst/>
              <a:cxnLst/>
              <a:rect l="l" t="t" r="r" b="b"/>
              <a:pathLst>
                <a:path w="7562" h="14354" extrusionOk="0">
                  <a:moveTo>
                    <a:pt x="3781" y="0"/>
                  </a:moveTo>
                  <a:cubicBezTo>
                    <a:pt x="2572" y="0"/>
                    <a:pt x="1590" y="980"/>
                    <a:pt x="1590" y="2190"/>
                  </a:cubicBezTo>
                  <a:lnTo>
                    <a:pt x="1590" y="3527"/>
                  </a:lnTo>
                  <a:lnTo>
                    <a:pt x="484" y="3527"/>
                  </a:lnTo>
                  <a:lnTo>
                    <a:pt x="484" y="7764"/>
                  </a:lnTo>
                  <a:lnTo>
                    <a:pt x="1" y="7764"/>
                  </a:lnTo>
                  <a:lnTo>
                    <a:pt x="1" y="14354"/>
                  </a:lnTo>
                  <a:lnTo>
                    <a:pt x="7561" y="14354"/>
                  </a:lnTo>
                  <a:lnTo>
                    <a:pt x="7561" y="7764"/>
                  </a:lnTo>
                  <a:lnTo>
                    <a:pt x="7078" y="7764"/>
                  </a:lnTo>
                  <a:lnTo>
                    <a:pt x="7078" y="3527"/>
                  </a:lnTo>
                  <a:lnTo>
                    <a:pt x="5971" y="3527"/>
                  </a:lnTo>
                  <a:lnTo>
                    <a:pt x="5971" y="2190"/>
                  </a:lnTo>
                  <a:cubicBezTo>
                    <a:pt x="5971" y="980"/>
                    <a:pt x="4990" y="0"/>
                    <a:pt x="37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5"/>
            <p:cNvSpPr/>
            <p:nvPr/>
          </p:nvSpPr>
          <p:spPr>
            <a:xfrm>
              <a:off x="3028015" y="4007897"/>
              <a:ext cx="49386" cy="10441"/>
            </a:xfrm>
            <a:custGeom>
              <a:avLst/>
              <a:gdLst/>
              <a:ahLst/>
              <a:cxnLst/>
              <a:rect l="l" t="t" r="r" b="b"/>
              <a:pathLst>
                <a:path w="1108" h="233" extrusionOk="0">
                  <a:moveTo>
                    <a:pt x="1" y="1"/>
                  </a:moveTo>
                  <a:lnTo>
                    <a:pt x="1" y="232"/>
                  </a:lnTo>
                  <a:lnTo>
                    <a:pt x="1108" y="232"/>
                  </a:lnTo>
                  <a:lnTo>
                    <a:pt x="1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5"/>
            <p:cNvSpPr/>
            <p:nvPr/>
          </p:nvSpPr>
          <p:spPr>
            <a:xfrm>
              <a:off x="2783514" y="4007897"/>
              <a:ext cx="49342" cy="10441"/>
            </a:xfrm>
            <a:custGeom>
              <a:avLst/>
              <a:gdLst/>
              <a:ahLst/>
              <a:cxnLst/>
              <a:rect l="l" t="t" r="r" b="b"/>
              <a:pathLst>
                <a:path w="1107" h="233" extrusionOk="0">
                  <a:moveTo>
                    <a:pt x="0" y="1"/>
                  </a:moveTo>
                  <a:lnTo>
                    <a:pt x="0" y="232"/>
                  </a:lnTo>
                  <a:lnTo>
                    <a:pt x="1106" y="232"/>
                  </a:lnTo>
                  <a:lnTo>
                    <a:pt x="11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5"/>
            <p:cNvSpPr/>
            <p:nvPr/>
          </p:nvSpPr>
          <p:spPr>
            <a:xfrm>
              <a:off x="3077352" y="4197719"/>
              <a:ext cx="21618" cy="10441"/>
            </a:xfrm>
            <a:custGeom>
              <a:avLst/>
              <a:gdLst/>
              <a:ahLst/>
              <a:cxnLst/>
              <a:rect l="l" t="t" r="r" b="b"/>
              <a:pathLst>
                <a:path w="485" h="233" extrusionOk="0">
                  <a:moveTo>
                    <a:pt x="1" y="1"/>
                  </a:moveTo>
                  <a:lnTo>
                    <a:pt x="1" y="233"/>
                  </a:lnTo>
                  <a:lnTo>
                    <a:pt x="484" y="233"/>
                  </a:lnTo>
                  <a:lnTo>
                    <a:pt x="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5"/>
            <p:cNvSpPr/>
            <p:nvPr/>
          </p:nvSpPr>
          <p:spPr>
            <a:xfrm>
              <a:off x="2761944" y="4197719"/>
              <a:ext cx="21618" cy="10441"/>
            </a:xfrm>
            <a:custGeom>
              <a:avLst/>
              <a:gdLst/>
              <a:ahLst/>
              <a:cxnLst/>
              <a:rect l="l" t="t" r="r" b="b"/>
              <a:pathLst>
                <a:path w="485" h="233" extrusionOk="0">
                  <a:moveTo>
                    <a:pt x="1" y="1"/>
                  </a:moveTo>
                  <a:lnTo>
                    <a:pt x="1" y="233"/>
                  </a:lnTo>
                  <a:lnTo>
                    <a:pt x="484" y="233"/>
                  </a:lnTo>
                  <a:lnTo>
                    <a:pt x="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5"/>
            <p:cNvSpPr/>
            <p:nvPr/>
          </p:nvSpPr>
          <p:spPr>
            <a:xfrm>
              <a:off x="2863113" y="3894121"/>
              <a:ext cx="129751" cy="125475"/>
            </a:xfrm>
            <a:custGeom>
              <a:avLst/>
              <a:gdLst/>
              <a:ahLst/>
              <a:cxnLst/>
              <a:rect l="l" t="t" r="r" b="b"/>
              <a:pathLst>
                <a:path w="2911" h="2800" extrusionOk="0">
                  <a:moveTo>
                    <a:pt x="1510" y="445"/>
                  </a:moveTo>
                  <a:cubicBezTo>
                    <a:pt x="1633" y="445"/>
                    <a:pt x="1757" y="469"/>
                    <a:pt x="1875" y="518"/>
                  </a:cubicBezTo>
                  <a:cubicBezTo>
                    <a:pt x="2233" y="666"/>
                    <a:pt x="2465" y="1013"/>
                    <a:pt x="2465" y="1400"/>
                  </a:cubicBezTo>
                  <a:cubicBezTo>
                    <a:pt x="2465" y="1928"/>
                    <a:pt x="2038" y="2355"/>
                    <a:pt x="1511" y="2355"/>
                  </a:cubicBezTo>
                  <a:cubicBezTo>
                    <a:pt x="1124" y="2355"/>
                    <a:pt x="776" y="2122"/>
                    <a:pt x="628" y="1765"/>
                  </a:cubicBezTo>
                  <a:cubicBezTo>
                    <a:pt x="480" y="1409"/>
                    <a:pt x="562" y="997"/>
                    <a:pt x="835" y="725"/>
                  </a:cubicBezTo>
                  <a:cubicBezTo>
                    <a:pt x="1018" y="542"/>
                    <a:pt x="1262" y="445"/>
                    <a:pt x="1510" y="445"/>
                  </a:cubicBezTo>
                  <a:close/>
                  <a:moveTo>
                    <a:pt x="1511" y="0"/>
                  </a:moveTo>
                  <a:cubicBezTo>
                    <a:pt x="945" y="0"/>
                    <a:pt x="434" y="341"/>
                    <a:pt x="218" y="864"/>
                  </a:cubicBezTo>
                  <a:cubicBezTo>
                    <a:pt x="0" y="1386"/>
                    <a:pt x="121" y="1989"/>
                    <a:pt x="520" y="2390"/>
                  </a:cubicBezTo>
                  <a:cubicBezTo>
                    <a:pt x="789" y="2657"/>
                    <a:pt x="1146" y="2800"/>
                    <a:pt x="1510" y="2800"/>
                  </a:cubicBezTo>
                  <a:cubicBezTo>
                    <a:pt x="1691" y="2800"/>
                    <a:pt x="1872" y="2765"/>
                    <a:pt x="2046" y="2693"/>
                  </a:cubicBezTo>
                  <a:cubicBezTo>
                    <a:pt x="2570" y="2477"/>
                    <a:pt x="2910" y="1966"/>
                    <a:pt x="2910" y="1400"/>
                  </a:cubicBezTo>
                  <a:cubicBezTo>
                    <a:pt x="2910" y="626"/>
                    <a:pt x="2284" y="0"/>
                    <a:pt x="15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5"/>
            <p:cNvSpPr/>
            <p:nvPr/>
          </p:nvSpPr>
          <p:spPr>
            <a:xfrm>
              <a:off x="2815202" y="3841960"/>
              <a:ext cx="230484" cy="116423"/>
            </a:xfrm>
            <a:custGeom>
              <a:avLst/>
              <a:gdLst/>
              <a:ahLst/>
              <a:cxnLst/>
              <a:rect l="l" t="t" r="r" b="b"/>
              <a:pathLst>
                <a:path w="5171" h="2598" extrusionOk="0">
                  <a:moveTo>
                    <a:pt x="2586" y="1"/>
                  </a:moveTo>
                  <a:cubicBezTo>
                    <a:pt x="1166" y="1"/>
                    <a:pt x="13" y="1146"/>
                    <a:pt x="1" y="2565"/>
                  </a:cubicBezTo>
                  <a:cubicBezTo>
                    <a:pt x="1" y="2575"/>
                    <a:pt x="3" y="2587"/>
                    <a:pt x="3" y="2598"/>
                  </a:cubicBezTo>
                  <a:lnTo>
                    <a:pt x="395" y="2598"/>
                  </a:lnTo>
                  <a:cubicBezTo>
                    <a:pt x="385" y="1380"/>
                    <a:pt x="1369" y="388"/>
                    <a:pt x="2586" y="388"/>
                  </a:cubicBezTo>
                  <a:cubicBezTo>
                    <a:pt x="3802" y="388"/>
                    <a:pt x="4786" y="1380"/>
                    <a:pt x="4776" y="2598"/>
                  </a:cubicBezTo>
                  <a:lnTo>
                    <a:pt x="5167" y="2598"/>
                  </a:lnTo>
                  <a:cubicBezTo>
                    <a:pt x="5167" y="2586"/>
                    <a:pt x="5170" y="2575"/>
                    <a:pt x="5170" y="2565"/>
                  </a:cubicBezTo>
                  <a:cubicBezTo>
                    <a:pt x="5158" y="1146"/>
                    <a:pt x="4005" y="1"/>
                    <a:pt x="2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a:off x="1340222" y="3860243"/>
              <a:ext cx="337057" cy="643239"/>
            </a:xfrm>
            <a:custGeom>
              <a:avLst/>
              <a:gdLst/>
              <a:ahLst/>
              <a:cxnLst/>
              <a:rect l="l" t="t" r="r" b="b"/>
              <a:pathLst>
                <a:path w="7562" h="14354" extrusionOk="0">
                  <a:moveTo>
                    <a:pt x="3781" y="0"/>
                  </a:moveTo>
                  <a:cubicBezTo>
                    <a:pt x="2571" y="0"/>
                    <a:pt x="1590" y="980"/>
                    <a:pt x="1591" y="2190"/>
                  </a:cubicBezTo>
                  <a:lnTo>
                    <a:pt x="1591" y="3527"/>
                  </a:lnTo>
                  <a:lnTo>
                    <a:pt x="484" y="3527"/>
                  </a:lnTo>
                  <a:lnTo>
                    <a:pt x="484" y="7764"/>
                  </a:lnTo>
                  <a:lnTo>
                    <a:pt x="0" y="7764"/>
                  </a:lnTo>
                  <a:lnTo>
                    <a:pt x="0" y="14354"/>
                  </a:lnTo>
                  <a:lnTo>
                    <a:pt x="7561" y="14354"/>
                  </a:lnTo>
                  <a:lnTo>
                    <a:pt x="7561" y="7764"/>
                  </a:lnTo>
                  <a:lnTo>
                    <a:pt x="7077" y="7764"/>
                  </a:lnTo>
                  <a:lnTo>
                    <a:pt x="7077" y="3527"/>
                  </a:lnTo>
                  <a:lnTo>
                    <a:pt x="5970" y="3527"/>
                  </a:lnTo>
                  <a:lnTo>
                    <a:pt x="5970" y="2190"/>
                  </a:lnTo>
                  <a:cubicBezTo>
                    <a:pt x="5970" y="980"/>
                    <a:pt x="4990" y="0"/>
                    <a:pt x="37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1606294" y="4007897"/>
              <a:ext cx="49386" cy="10441"/>
            </a:xfrm>
            <a:custGeom>
              <a:avLst/>
              <a:gdLst/>
              <a:ahLst/>
              <a:cxnLst/>
              <a:rect l="l" t="t" r="r" b="b"/>
              <a:pathLst>
                <a:path w="1108" h="233" extrusionOk="0">
                  <a:moveTo>
                    <a:pt x="0" y="1"/>
                  </a:moveTo>
                  <a:lnTo>
                    <a:pt x="0" y="232"/>
                  </a:lnTo>
                  <a:lnTo>
                    <a:pt x="1107" y="232"/>
                  </a:lnTo>
                  <a:lnTo>
                    <a:pt x="11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5"/>
            <p:cNvSpPr/>
            <p:nvPr/>
          </p:nvSpPr>
          <p:spPr>
            <a:xfrm>
              <a:off x="1361749" y="4007897"/>
              <a:ext cx="49431" cy="10441"/>
            </a:xfrm>
            <a:custGeom>
              <a:avLst/>
              <a:gdLst/>
              <a:ahLst/>
              <a:cxnLst/>
              <a:rect l="l" t="t" r="r" b="b"/>
              <a:pathLst>
                <a:path w="1109" h="233" extrusionOk="0">
                  <a:moveTo>
                    <a:pt x="1" y="1"/>
                  </a:moveTo>
                  <a:lnTo>
                    <a:pt x="1" y="232"/>
                  </a:lnTo>
                  <a:lnTo>
                    <a:pt x="1108" y="232"/>
                  </a:lnTo>
                  <a:lnTo>
                    <a:pt x="1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5"/>
            <p:cNvSpPr/>
            <p:nvPr/>
          </p:nvSpPr>
          <p:spPr>
            <a:xfrm>
              <a:off x="1655630" y="4197719"/>
              <a:ext cx="21618" cy="10441"/>
            </a:xfrm>
            <a:custGeom>
              <a:avLst/>
              <a:gdLst/>
              <a:ahLst/>
              <a:cxnLst/>
              <a:rect l="l" t="t" r="r" b="b"/>
              <a:pathLst>
                <a:path w="485" h="233" extrusionOk="0">
                  <a:moveTo>
                    <a:pt x="0" y="1"/>
                  </a:moveTo>
                  <a:lnTo>
                    <a:pt x="0" y="233"/>
                  </a:lnTo>
                  <a:lnTo>
                    <a:pt x="484" y="233"/>
                  </a:lnTo>
                  <a:lnTo>
                    <a:pt x="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5"/>
            <p:cNvSpPr/>
            <p:nvPr/>
          </p:nvSpPr>
          <p:spPr>
            <a:xfrm>
              <a:off x="1340222" y="4197719"/>
              <a:ext cx="21573" cy="10441"/>
            </a:xfrm>
            <a:custGeom>
              <a:avLst/>
              <a:gdLst/>
              <a:ahLst/>
              <a:cxnLst/>
              <a:rect l="l" t="t" r="r" b="b"/>
              <a:pathLst>
                <a:path w="484" h="233" extrusionOk="0">
                  <a:moveTo>
                    <a:pt x="0" y="1"/>
                  </a:moveTo>
                  <a:lnTo>
                    <a:pt x="0" y="233"/>
                  </a:lnTo>
                  <a:lnTo>
                    <a:pt x="484" y="233"/>
                  </a:lnTo>
                  <a:lnTo>
                    <a:pt x="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5"/>
            <p:cNvSpPr/>
            <p:nvPr/>
          </p:nvSpPr>
          <p:spPr>
            <a:xfrm>
              <a:off x="1441436" y="3894121"/>
              <a:ext cx="129706" cy="125475"/>
            </a:xfrm>
            <a:custGeom>
              <a:avLst/>
              <a:gdLst/>
              <a:ahLst/>
              <a:cxnLst/>
              <a:rect l="l" t="t" r="r" b="b"/>
              <a:pathLst>
                <a:path w="2910" h="2800" extrusionOk="0">
                  <a:moveTo>
                    <a:pt x="1510" y="367"/>
                  </a:moveTo>
                  <a:cubicBezTo>
                    <a:pt x="1643" y="367"/>
                    <a:pt x="1777" y="393"/>
                    <a:pt x="1904" y="446"/>
                  </a:cubicBezTo>
                  <a:cubicBezTo>
                    <a:pt x="2291" y="605"/>
                    <a:pt x="2541" y="982"/>
                    <a:pt x="2541" y="1400"/>
                  </a:cubicBezTo>
                  <a:cubicBezTo>
                    <a:pt x="2542" y="1970"/>
                    <a:pt x="2080" y="2432"/>
                    <a:pt x="1510" y="2432"/>
                  </a:cubicBezTo>
                  <a:lnTo>
                    <a:pt x="1510" y="2431"/>
                  </a:lnTo>
                  <a:cubicBezTo>
                    <a:pt x="1092" y="2431"/>
                    <a:pt x="716" y="2179"/>
                    <a:pt x="556" y="1794"/>
                  </a:cubicBezTo>
                  <a:cubicBezTo>
                    <a:pt x="397" y="1409"/>
                    <a:pt x="485" y="965"/>
                    <a:pt x="780" y="670"/>
                  </a:cubicBezTo>
                  <a:cubicBezTo>
                    <a:pt x="977" y="472"/>
                    <a:pt x="1242" y="367"/>
                    <a:pt x="1510" y="367"/>
                  </a:cubicBezTo>
                  <a:close/>
                  <a:moveTo>
                    <a:pt x="1510" y="0"/>
                  </a:moveTo>
                  <a:cubicBezTo>
                    <a:pt x="944" y="0"/>
                    <a:pt x="433" y="341"/>
                    <a:pt x="216" y="864"/>
                  </a:cubicBezTo>
                  <a:cubicBezTo>
                    <a:pt x="0" y="1386"/>
                    <a:pt x="119" y="1989"/>
                    <a:pt x="520" y="2390"/>
                  </a:cubicBezTo>
                  <a:cubicBezTo>
                    <a:pt x="788" y="2657"/>
                    <a:pt x="1146" y="2800"/>
                    <a:pt x="1510" y="2800"/>
                  </a:cubicBezTo>
                  <a:cubicBezTo>
                    <a:pt x="1690" y="2800"/>
                    <a:pt x="1872" y="2765"/>
                    <a:pt x="2046" y="2693"/>
                  </a:cubicBezTo>
                  <a:cubicBezTo>
                    <a:pt x="2568" y="2477"/>
                    <a:pt x="2909" y="1966"/>
                    <a:pt x="2909" y="1400"/>
                  </a:cubicBezTo>
                  <a:cubicBezTo>
                    <a:pt x="2909" y="626"/>
                    <a:pt x="2283" y="0"/>
                    <a:pt x="1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5"/>
            <p:cNvSpPr/>
            <p:nvPr/>
          </p:nvSpPr>
          <p:spPr>
            <a:xfrm>
              <a:off x="1393526" y="3841019"/>
              <a:ext cx="230440" cy="117364"/>
            </a:xfrm>
            <a:custGeom>
              <a:avLst/>
              <a:gdLst/>
              <a:ahLst/>
              <a:cxnLst/>
              <a:rect l="l" t="t" r="r" b="b"/>
              <a:pathLst>
                <a:path w="5170" h="2619" extrusionOk="0">
                  <a:moveTo>
                    <a:pt x="2585" y="1"/>
                  </a:moveTo>
                  <a:cubicBezTo>
                    <a:pt x="1158" y="1"/>
                    <a:pt x="1" y="1158"/>
                    <a:pt x="1" y="2586"/>
                  </a:cubicBezTo>
                  <a:cubicBezTo>
                    <a:pt x="1" y="2596"/>
                    <a:pt x="3" y="2608"/>
                    <a:pt x="3" y="2619"/>
                  </a:cubicBezTo>
                  <a:lnTo>
                    <a:pt x="395" y="2619"/>
                  </a:lnTo>
                  <a:cubicBezTo>
                    <a:pt x="385" y="1401"/>
                    <a:pt x="1367" y="409"/>
                    <a:pt x="2585" y="409"/>
                  </a:cubicBezTo>
                  <a:cubicBezTo>
                    <a:pt x="3802" y="409"/>
                    <a:pt x="4785" y="1401"/>
                    <a:pt x="4774" y="2619"/>
                  </a:cubicBezTo>
                  <a:lnTo>
                    <a:pt x="5167" y="2619"/>
                  </a:lnTo>
                  <a:cubicBezTo>
                    <a:pt x="5167" y="2607"/>
                    <a:pt x="5170" y="2596"/>
                    <a:pt x="5170" y="2586"/>
                  </a:cubicBezTo>
                  <a:cubicBezTo>
                    <a:pt x="5170" y="1158"/>
                    <a:pt x="4013" y="1"/>
                    <a:pt x="2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5"/>
            <p:cNvSpPr/>
            <p:nvPr/>
          </p:nvSpPr>
          <p:spPr>
            <a:xfrm>
              <a:off x="2761944" y="4503423"/>
              <a:ext cx="366074" cy="128522"/>
            </a:xfrm>
            <a:custGeom>
              <a:avLst/>
              <a:gdLst/>
              <a:ahLst/>
              <a:cxnLst/>
              <a:rect l="l" t="t" r="r" b="b"/>
              <a:pathLst>
                <a:path w="8213" h="2868" extrusionOk="0">
                  <a:moveTo>
                    <a:pt x="1" y="1"/>
                  </a:moveTo>
                  <a:lnTo>
                    <a:pt x="1" y="2868"/>
                  </a:lnTo>
                  <a:lnTo>
                    <a:pt x="8213" y="2868"/>
                  </a:lnTo>
                  <a:lnTo>
                    <a:pt x="8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5"/>
            <p:cNvSpPr/>
            <p:nvPr/>
          </p:nvSpPr>
          <p:spPr>
            <a:xfrm>
              <a:off x="2761944" y="4631898"/>
              <a:ext cx="366074" cy="269995"/>
            </a:xfrm>
            <a:custGeom>
              <a:avLst/>
              <a:gdLst/>
              <a:ahLst/>
              <a:cxnLst/>
              <a:rect l="l" t="t" r="r" b="b"/>
              <a:pathLst>
                <a:path w="8213" h="6025" extrusionOk="0">
                  <a:moveTo>
                    <a:pt x="1" y="1"/>
                  </a:moveTo>
                  <a:lnTo>
                    <a:pt x="1" y="6024"/>
                  </a:lnTo>
                  <a:lnTo>
                    <a:pt x="8213" y="6024"/>
                  </a:lnTo>
                  <a:lnTo>
                    <a:pt x="82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5"/>
            <p:cNvSpPr/>
            <p:nvPr/>
          </p:nvSpPr>
          <p:spPr>
            <a:xfrm>
              <a:off x="1311208" y="4503423"/>
              <a:ext cx="366074" cy="128522"/>
            </a:xfrm>
            <a:custGeom>
              <a:avLst/>
              <a:gdLst/>
              <a:ahLst/>
              <a:cxnLst/>
              <a:rect l="l" t="t" r="r" b="b"/>
              <a:pathLst>
                <a:path w="8213" h="2868" extrusionOk="0">
                  <a:moveTo>
                    <a:pt x="0" y="1"/>
                  </a:moveTo>
                  <a:lnTo>
                    <a:pt x="0" y="2868"/>
                  </a:lnTo>
                  <a:lnTo>
                    <a:pt x="8212" y="2868"/>
                  </a:lnTo>
                  <a:lnTo>
                    <a:pt x="82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5"/>
            <p:cNvSpPr/>
            <p:nvPr/>
          </p:nvSpPr>
          <p:spPr>
            <a:xfrm>
              <a:off x="1311208" y="4631898"/>
              <a:ext cx="366074" cy="269995"/>
            </a:xfrm>
            <a:custGeom>
              <a:avLst/>
              <a:gdLst/>
              <a:ahLst/>
              <a:cxnLst/>
              <a:rect l="l" t="t" r="r" b="b"/>
              <a:pathLst>
                <a:path w="8213" h="6025" extrusionOk="0">
                  <a:moveTo>
                    <a:pt x="0" y="1"/>
                  </a:moveTo>
                  <a:lnTo>
                    <a:pt x="0" y="6024"/>
                  </a:lnTo>
                  <a:lnTo>
                    <a:pt x="8212" y="6024"/>
                  </a:lnTo>
                  <a:lnTo>
                    <a:pt x="8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5"/>
            <p:cNvSpPr/>
            <p:nvPr/>
          </p:nvSpPr>
          <p:spPr>
            <a:xfrm>
              <a:off x="2330213" y="4132742"/>
              <a:ext cx="62491" cy="177547"/>
            </a:xfrm>
            <a:custGeom>
              <a:avLst/>
              <a:gdLst/>
              <a:ahLst/>
              <a:cxnLst/>
              <a:rect l="l" t="t" r="r" b="b"/>
              <a:pathLst>
                <a:path w="1402" h="3962" extrusionOk="0">
                  <a:moveTo>
                    <a:pt x="701" y="0"/>
                  </a:moveTo>
                  <a:cubicBezTo>
                    <a:pt x="315" y="0"/>
                    <a:pt x="0" y="314"/>
                    <a:pt x="0" y="700"/>
                  </a:cubicBezTo>
                  <a:lnTo>
                    <a:pt x="0" y="3962"/>
                  </a:lnTo>
                  <a:lnTo>
                    <a:pt x="1401" y="3962"/>
                  </a:lnTo>
                  <a:lnTo>
                    <a:pt x="1401" y="700"/>
                  </a:lnTo>
                  <a:cubicBezTo>
                    <a:pt x="1401" y="314"/>
                    <a:pt x="1088"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5"/>
            <p:cNvSpPr/>
            <p:nvPr/>
          </p:nvSpPr>
          <p:spPr>
            <a:xfrm>
              <a:off x="2046448" y="4132742"/>
              <a:ext cx="62491" cy="177547"/>
            </a:xfrm>
            <a:custGeom>
              <a:avLst/>
              <a:gdLst/>
              <a:ahLst/>
              <a:cxnLst/>
              <a:rect l="l" t="t" r="r" b="b"/>
              <a:pathLst>
                <a:path w="1402" h="3962" extrusionOk="0">
                  <a:moveTo>
                    <a:pt x="701" y="0"/>
                  </a:moveTo>
                  <a:cubicBezTo>
                    <a:pt x="315" y="0"/>
                    <a:pt x="0" y="314"/>
                    <a:pt x="0" y="700"/>
                  </a:cubicBezTo>
                  <a:lnTo>
                    <a:pt x="0" y="3962"/>
                  </a:lnTo>
                  <a:lnTo>
                    <a:pt x="1401" y="3962"/>
                  </a:lnTo>
                  <a:lnTo>
                    <a:pt x="1401" y="700"/>
                  </a:lnTo>
                  <a:cubicBezTo>
                    <a:pt x="1401" y="314"/>
                    <a:pt x="1088"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5"/>
            <p:cNvSpPr/>
            <p:nvPr/>
          </p:nvSpPr>
          <p:spPr>
            <a:xfrm>
              <a:off x="2488251" y="4188891"/>
              <a:ext cx="42656" cy="121397"/>
            </a:xfrm>
            <a:custGeom>
              <a:avLst/>
              <a:gdLst/>
              <a:ahLst/>
              <a:cxnLst/>
              <a:rect l="l" t="t" r="r" b="b"/>
              <a:pathLst>
                <a:path w="957" h="2709" extrusionOk="0">
                  <a:moveTo>
                    <a:pt x="478" y="0"/>
                  </a:moveTo>
                  <a:cubicBezTo>
                    <a:pt x="214" y="0"/>
                    <a:pt x="0" y="215"/>
                    <a:pt x="0" y="480"/>
                  </a:cubicBezTo>
                  <a:lnTo>
                    <a:pt x="0" y="2709"/>
                  </a:lnTo>
                  <a:lnTo>
                    <a:pt x="957" y="2709"/>
                  </a:lnTo>
                  <a:lnTo>
                    <a:pt x="957" y="480"/>
                  </a:lnTo>
                  <a:cubicBezTo>
                    <a:pt x="957" y="215"/>
                    <a:pt x="743" y="0"/>
                    <a:pt x="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5"/>
            <p:cNvSpPr/>
            <p:nvPr/>
          </p:nvSpPr>
          <p:spPr>
            <a:xfrm>
              <a:off x="1908198" y="4188891"/>
              <a:ext cx="42745" cy="121397"/>
            </a:xfrm>
            <a:custGeom>
              <a:avLst/>
              <a:gdLst/>
              <a:ahLst/>
              <a:cxnLst/>
              <a:rect l="l" t="t" r="r" b="b"/>
              <a:pathLst>
                <a:path w="959" h="2709" extrusionOk="0">
                  <a:moveTo>
                    <a:pt x="480" y="0"/>
                  </a:moveTo>
                  <a:cubicBezTo>
                    <a:pt x="216" y="0"/>
                    <a:pt x="1" y="215"/>
                    <a:pt x="1" y="480"/>
                  </a:cubicBezTo>
                  <a:lnTo>
                    <a:pt x="1" y="2709"/>
                  </a:lnTo>
                  <a:lnTo>
                    <a:pt x="959" y="2709"/>
                  </a:lnTo>
                  <a:lnTo>
                    <a:pt x="959" y="480"/>
                  </a:lnTo>
                  <a:cubicBezTo>
                    <a:pt x="959" y="215"/>
                    <a:pt x="745" y="0"/>
                    <a:pt x="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a:off x="2180018" y="4085152"/>
              <a:ext cx="79161" cy="225138"/>
            </a:xfrm>
            <a:custGeom>
              <a:avLst/>
              <a:gdLst/>
              <a:ahLst/>
              <a:cxnLst/>
              <a:rect l="l" t="t" r="r" b="b"/>
              <a:pathLst>
                <a:path w="1776" h="5024" extrusionOk="0">
                  <a:moveTo>
                    <a:pt x="890" y="1"/>
                  </a:moveTo>
                  <a:cubicBezTo>
                    <a:pt x="889" y="1"/>
                    <a:pt x="888" y="1"/>
                    <a:pt x="887" y="1"/>
                  </a:cubicBezTo>
                  <a:cubicBezTo>
                    <a:pt x="397" y="1"/>
                    <a:pt x="0" y="398"/>
                    <a:pt x="0" y="888"/>
                  </a:cubicBezTo>
                  <a:lnTo>
                    <a:pt x="0" y="5024"/>
                  </a:lnTo>
                  <a:lnTo>
                    <a:pt x="1776" y="5024"/>
                  </a:lnTo>
                  <a:lnTo>
                    <a:pt x="1776" y="888"/>
                  </a:lnTo>
                  <a:cubicBezTo>
                    <a:pt x="1776" y="399"/>
                    <a:pt x="1380" y="1"/>
                    <a:pt x="8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a:off x="2561120" y="4377413"/>
              <a:ext cx="60886" cy="101948"/>
            </a:xfrm>
            <a:custGeom>
              <a:avLst/>
              <a:gdLst/>
              <a:ahLst/>
              <a:cxnLst/>
              <a:rect l="l" t="t" r="r" b="b"/>
              <a:pathLst>
                <a:path w="1366" h="2275" extrusionOk="0">
                  <a:moveTo>
                    <a:pt x="683" y="1"/>
                  </a:moveTo>
                  <a:cubicBezTo>
                    <a:pt x="306" y="1"/>
                    <a:pt x="0" y="306"/>
                    <a:pt x="0" y="683"/>
                  </a:cubicBezTo>
                  <a:lnTo>
                    <a:pt x="0" y="2274"/>
                  </a:lnTo>
                  <a:lnTo>
                    <a:pt x="1366" y="2274"/>
                  </a:lnTo>
                  <a:lnTo>
                    <a:pt x="1366" y="683"/>
                  </a:lnTo>
                  <a:cubicBezTo>
                    <a:pt x="1366" y="306"/>
                    <a:pt x="1060"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5"/>
            <p:cNvSpPr/>
            <p:nvPr/>
          </p:nvSpPr>
          <p:spPr>
            <a:xfrm>
              <a:off x="2437131" y="4377413"/>
              <a:ext cx="60886" cy="101948"/>
            </a:xfrm>
            <a:custGeom>
              <a:avLst/>
              <a:gdLst/>
              <a:ahLst/>
              <a:cxnLst/>
              <a:rect l="l" t="t" r="r" b="b"/>
              <a:pathLst>
                <a:path w="1366" h="2275" extrusionOk="0">
                  <a:moveTo>
                    <a:pt x="683" y="1"/>
                  </a:moveTo>
                  <a:cubicBezTo>
                    <a:pt x="306" y="1"/>
                    <a:pt x="1" y="306"/>
                    <a:pt x="1" y="683"/>
                  </a:cubicBezTo>
                  <a:lnTo>
                    <a:pt x="1" y="2274"/>
                  </a:lnTo>
                  <a:lnTo>
                    <a:pt x="1366" y="2274"/>
                  </a:lnTo>
                  <a:lnTo>
                    <a:pt x="1366" y="683"/>
                  </a:lnTo>
                  <a:cubicBezTo>
                    <a:pt x="1366" y="306"/>
                    <a:pt x="1061"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a:off x="2313143" y="4377413"/>
              <a:ext cx="60931" cy="101948"/>
            </a:xfrm>
            <a:custGeom>
              <a:avLst/>
              <a:gdLst/>
              <a:ahLst/>
              <a:cxnLst/>
              <a:rect l="l" t="t" r="r" b="b"/>
              <a:pathLst>
                <a:path w="1367" h="2275" extrusionOk="0">
                  <a:moveTo>
                    <a:pt x="683" y="1"/>
                  </a:moveTo>
                  <a:cubicBezTo>
                    <a:pt x="306" y="1"/>
                    <a:pt x="1" y="306"/>
                    <a:pt x="1" y="683"/>
                  </a:cubicBezTo>
                  <a:lnTo>
                    <a:pt x="1" y="2274"/>
                  </a:lnTo>
                  <a:lnTo>
                    <a:pt x="1366" y="2274"/>
                  </a:lnTo>
                  <a:lnTo>
                    <a:pt x="1366" y="683"/>
                  </a:lnTo>
                  <a:cubicBezTo>
                    <a:pt x="1366" y="306"/>
                    <a:pt x="1059"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2189110" y="4377413"/>
              <a:ext cx="60886" cy="101948"/>
            </a:xfrm>
            <a:custGeom>
              <a:avLst/>
              <a:gdLst/>
              <a:ahLst/>
              <a:cxnLst/>
              <a:rect l="l" t="t" r="r" b="b"/>
              <a:pathLst>
                <a:path w="1366" h="2275" extrusionOk="0">
                  <a:moveTo>
                    <a:pt x="683" y="1"/>
                  </a:moveTo>
                  <a:cubicBezTo>
                    <a:pt x="307" y="1"/>
                    <a:pt x="1" y="306"/>
                    <a:pt x="1" y="683"/>
                  </a:cubicBezTo>
                  <a:lnTo>
                    <a:pt x="1" y="2274"/>
                  </a:lnTo>
                  <a:lnTo>
                    <a:pt x="1366" y="2274"/>
                  </a:lnTo>
                  <a:lnTo>
                    <a:pt x="1366" y="683"/>
                  </a:lnTo>
                  <a:cubicBezTo>
                    <a:pt x="1366" y="306"/>
                    <a:pt x="1061"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2065122" y="4377413"/>
              <a:ext cx="60931" cy="101948"/>
            </a:xfrm>
            <a:custGeom>
              <a:avLst/>
              <a:gdLst/>
              <a:ahLst/>
              <a:cxnLst/>
              <a:rect l="l" t="t" r="r" b="b"/>
              <a:pathLst>
                <a:path w="1367" h="2275" extrusionOk="0">
                  <a:moveTo>
                    <a:pt x="683" y="1"/>
                  </a:moveTo>
                  <a:cubicBezTo>
                    <a:pt x="306" y="1"/>
                    <a:pt x="1" y="306"/>
                    <a:pt x="1" y="683"/>
                  </a:cubicBezTo>
                  <a:lnTo>
                    <a:pt x="1" y="2274"/>
                  </a:lnTo>
                  <a:lnTo>
                    <a:pt x="1366" y="2274"/>
                  </a:lnTo>
                  <a:lnTo>
                    <a:pt x="1366" y="683"/>
                  </a:lnTo>
                  <a:cubicBezTo>
                    <a:pt x="1366" y="306"/>
                    <a:pt x="1061"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1941133" y="4377413"/>
              <a:ext cx="60931" cy="101948"/>
            </a:xfrm>
            <a:custGeom>
              <a:avLst/>
              <a:gdLst/>
              <a:ahLst/>
              <a:cxnLst/>
              <a:rect l="l" t="t" r="r" b="b"/>
              <a:pathLst>
                <a:path w="1367" h="2275" extrusionOk="0">
                  <a:moveTo>
                    <a:pt x="683" y="1"/>
                  </a:moveTo>
                  <a:cubicBezTo>
                    <a:pt x="306" y="1"/>
                    <a:pt x="1" y="306"/>
                    <a:pt x="1" y="683"/>
                  </a:cubicBezTo>
                  <a:lnTo>
                    <a:pt x="1" y="2274"/>
                  </a:lnTo>
                  <a:lnTo>
                    <a:pt x="1366" y="2274"/>
                  </a:lnTo>
                  <a:lnTo>
                    <a:pt x="1366" y="683"/>
                  </a:lnTo>
                  <a:cubicBezTo>
                    <a:pt x="1366" y="306"/>
                    <a:pt x="1061"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1817145" y="4377413"/>
              <a:ext cx="60931" cy="101948"/>
            </a:xfrm>
            <a:custGeom>
              <a:avLst/>
              <a:gdLst/>
              <a:ahLst/>
              <a:cxnLst/>
              <a:rect l="l" t="t" r="r" b="b"/>
              <a:pathLst>
                <a:path w="1367" h="2275" extrusionOk="0">
                  <a:moveTo>
                    <a:pt x="684" y="1"/>
                  </a:moveTo>
                  <a:cubicBezTo>
                    <a:pt x="306" y="1"/>
                    <a:pt x="1" y="306"/>
                    <a:pt x="1" y="683"/>
                  </a:cubicBezTo>
                  <a:lnTo>
                    <a:pt x="1" y="2274"/>
                  </a:lnTo>
                  <a:lnTo>
                    <a:pt x="1366" y="2274"/>
                  </a:lnTo>
                  <a:lnTo>
                    <a:pt x="1366" y="683"/>
                  </a:lnTo>
                  <a:cubicBezTo>
                    <a:pt x="1366" y="306"/>
                    <a:pt x="1060" y="1"/>
                    <a:pt x="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1677201" y="4503423"/>
              <a:ext cx="1084850" cy="398428"/>
            </a:xfrm>
            <a:custGeom>
              <a:avLst/>
              <a:gdLst/>
              <a:ahLst/>
              <a:cxnLst/>
              <a:rect l="l" t="t" r="r" b="b"/>
              <a:pathLst>
                <a:path w="24339" h="8891" extrusionOk="0">
                  <a:moveTo>
                    <a:pt x="0" y="1"/>
                  </a:moveTo>
                  <a:lnTo>
                    <a:pt x="0" y="8890"/>
                  </a:lnTo>
                  <a:lnTo>
                    <a:pt x="24338" y="8890"/>
                  </a:lnTo>
                  <a:lnTo>
                    <a:pt x="24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1677201" y="4503423"/>
              <a:ext cx="1084850" cy="205331"/>
            </a:xfrm>
            <a:custGeom>
              <a:avLst/>
              <a:gdLst/>
              <a:ahLst/>
              <a:cxnLst/>
              <a:rect l="l" t="t" r="r" b="b"/>
              <a:pathLst>
                <a:path w="24339" h="4582" extrusionOk="0">
                  <a:moveTo>
                    <a:pt x="0" y="1"/>
                  </a:moveTo>
                  <a:lnTo>
                    <a:pt x="0" y="4582"/>
                  </a:lnTo>
                  <a:lnTo>
                    <a:pt x="24338" y="4582"/>
                  </a:lnTo>
                  <a:lnTo>
                    <a:pt x="243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1677201" y="4503423"/>
              <a:ext cx="1084895" cy="161056"/>
            </a:xfrm>
            <a:custGeom>
              <a:avLst/>
              <a:gdLst/>
              <a:ahLst/>
              <a:cxnLst/>
              <a:rect l="l" t="t" r="r" b="b"/>
              <a:pathLst>
                <a:path w="24340" h="3594" extrusionOk="0">
                  <a:moveTo>
                    <a:pt x="0" y="1"/>
                  </a:moveTo>
                  <a:lnTo>
                    <a:pt x="0" y="3594"/>
                  </a:lnTo>
                  <a:cubicBezTo>
                    <a:pt x="0" y="2401"/>
                    <a:pt x="1901" y="1434"/>
                    <a:pt x="4248" y="1434"/>
                  </a:cubicBezTo>
                  <a:cubicBezTo>
                    <a:pt x="6594" y="1434"/>
                    <a:pt x="8496" y="2401"/>
                    <a:pt x="8496" y="3594"/>
                  </a:cubicBezTo>
                  <a:lnTo>
                    <a:pt x="15843" y="3594"/>
                  </a:lnTo>
                  <a:cubicBezTo>
                    <a:pt x="15843" y="2401"/>
                    <a:pt x="17745" y="1434"/>
                    <a:pt x="20092" y="1434"/>
                  </a:cubicBezTo>
                  <a:cubicBezTo>
                    <a:pt x="22437" y="1434"/>
                    <a:pt x="24340" y="2401"/>
                    <a:pt x="24340" y="3594"/>
                  </a:cubicBezTo>
                  <a:lnTo>
                    <a:pt x="243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1707953" y="4620740"/>
              <a:ext cx="317178" cy="281109"/>
            </a:xfrm>
            <a:custGeom>
              <a:avLst/>
              <a:gdLst/>
              <a:ahLst/>
              <a:cxnLst/>
              <a:rect l="l" t="t" r="r" b="b"/>
              <a:pathLst>
                <a:path w="7116" h="6273" extrusionOk="0">
                  <a:moveTo>
                    <a:pt x="3558" y="1"/>
                  </a:moveTo>
                  <a:cubicBezTo>
                    <a:pt x="1593" y="1"/>
                    <a:pt x="1" y="966"/>
                    <a:pt x="1" y="2160"/>
                  </a:cubicBezTo>
                  <a:lnTo>
                    <a:pt x="1" y="6272"/>
                  </a:lnTo>
                  <a:lnTo>
                    <a:pt x="7116" y="6272"/>
                  </a:lnTo>
                  <a:lnTo>
                    <a:pt x="7116" y="2160"/>
                  </a:lnTo>
                  <a:cubicBezTo>
                    <a:pt x="7116" y="968"/>
                    <a:pt x="5522" y="1"/>
                    <a:pt x="3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2414045" y="4620740"/>
              <a:ext cx="317222" cy="281109"/>
            </a:xfrm>
            <a:custGeom>
              <a:avLst/>
              <a:gdLst/>
              <a:ahLst/>
              <a:cxnLst/>
              <a:rect l="l" t="t" r="r" b="b"/>
              <a:pathLst>
                <a:path w="7117" h="6273" extrusionOk="0">
                  <a:moveTo>
                    <a:pt x="3559" y="1"/>
                  </a:moveTo>
                  <a:cubicBezTo>
                    <a:pt x="1593" y="1"/>
                    <a:pt x="1" y="966"/>
                    <a:pt x="1" y="2160"/>
                  </a:cubicBezTo>
                  <a:lnTo>
                    <a:pt x="1" y="6272"/>
                  </a:lnTo>
                  <a:lnTo>
                    <a:pt x="7116" y="6272"/>
                  </a:lnTo>
                  <a:lnTo>
                    <a:pt x="7116" y="2160"/>
                  </a:lnTo>
                  <a:cubicBezTo>
                    <a:pt x="7116" y="968"/>
                    <a:pt x="5523" y="1"/>
                    <a:pt x="3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2921185" y="3920425"/>
              <a:ext cx="18453" cy="25140"/>
            </a:xfrm>
            <a:custGeom>
              <a:avLst/>
              <a:gdLst/>
              <a:ahLst/>
              <a:cxnLst/>
              <a:rect l="l" t="t" r="r" b="b"/>
              <a:pathLst>
                <a:path w="414" h="561" extrusionOk="0">
                  <a:moveTo>
                    <a:pt x="208" y="0"/>
                  </a:moveTo>
                  <a:cubicBezTo>
                    <a:pt x="208" y="0"/>
                    <a:pt x="1" y="176"/>
                    <a:pt x="208" y="561"/>
                  </a:cubicBezTo>
                  <a:cubicBezTo>
                    <a:pt x="414" y="176"/>
                    <a:pt x="208" y="0"/>
                    <a:pt x="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2921185" y="3971152"/>
              <a:ext cx="18453" cy="25185"/>
            </a:xfrm>
            <a:custGeom>
              <a:avLst/>
              <a:gdLst/>
              <a:ahLst/>
              <a:cxnLst/>
              <a:rect l="l" t="t" r="r" b="b"/>
              <a:pathLst>
                <a:path w="414" h="562" extrusionOk="0">
                  <a:moveTo>
                    <a:pt x="208" y="0"/>
                  </a:moveTo>
                  <a:cubicBezTo>
                    <a:pt x="1" y="386"/>
                    <a:pt x="208" y="561"/>
                    <a:pt x="208" y="561"/>
                  </a:cubicBezTo>
                  <a:cubicBezTo>
                    <a:pt x="208" y="561"/>
                    <a:pt x="414" y="386"/>
                    <a:pt x="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2943157" y="3954258"/>
              <a:ext cx="25050" cy="8246"/>
            </a:xfrm>
            <a:custGeom>
              <a:avLst/>
              <a:gdLst/>
              <a:ahLst/>
              <a:cxnLst/>
              <a:rect l="l" t="t" r="r" b="b"/>
              <a:pathLst>
                <a:path w="562" h="184" extrusionOk="0">
                  <a:moveTo>
                    <a:pt x="317" y="0"/>
                  </a:moveTo>
                  <a:cubicBezTo>
                    <a:pt x="234" y="0"/>
                    <a:pt x="129" y="23"/>
                    <a:pt x="1" y="92"/>
                  </a:cubicBezTo>
                  <a:cubicBezTo>
                    <a:pt x="129" y="160"/>
                    <a:pt x="234" y="183"/>
                    <a:pt x="317" y="183"/>
                  </a:cubicBezTo>
                  <a:cubicBezTo>
                    <a:pt x="483" y="183"/>
                    <a:pt x="562" y="92"/>
                    <a:pt x="562" y="92"/>
                  </a:cubicBezTo>
                  <a:cubicBezTo>
                    <a:pt x="562" y="92"/>
                    <a:pt x="483" y="0"/>
                    <a:pt x="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2892706" y="3954258"/>
              <a:ext cx="25005" cy="8246"/>
            </a:xfrm>
            <a:custGeom>
              <a:avLst/>
              <a:gdLst/>
              <a:ahLst/>
              <a:cxnLst/>
              <a:rect l="l" t="t" r="r" b="b"/>
              <a:pathLst>
                <a:path w="561" h="184" extrusionOk="0">
                  <a:moveTo>
                    <a:pt x="244" y="0"/>
                  </a:moveTo>
                  <a:cubicBezTo>
                    <a:pt x="79" y="0"/>
                    <a:pt x="1" y="92"/>
                    <a:pt x="1" y="92"/>
                  </a:cubicBezTo>
                  <a:cubicBezTo>
                    <a:pt x="1" y="92"/>
                    <a:pt x="79" y="183"/>
                    <a:pt x="244" y="183"/>
                  </a:cubicBezTo>
                  <a:cubicBezTo>
                    <a:pt x="327" y="183"/>
                    <a:pt x="432" y="160"/>
                    <a:pt x="560" y="92"/>
                  </a:cubicBezTo>
                  <a:cubicBezTo>
                    <a:pt x="432" y="23"/>
                    <a:pt x="327" y="0"/>
                    <a:pt x="2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2939414" y="3931493"/>
              <a:ext cx="18631" cy="17835"/>
            </a:xfrm>
            <a:custGeom>
              <a:avLst/>
              <a:gdLst/>
              <a:ahLst/>
              <a:cxnLst/>
              <a:rect l="l" t="t" r="r" b="b"/>
              <a:pathLst>
                <a:path w="418" h="398" extrusionOk="0">
                  <a:moveTo>
                    <a:pt x="390" y="1"/>
                  </a:moveTo>
                  <a:cubicBezTo>
                    <a:pt x="349" y="1"/>
                    <a:pt x="115" y="18"/>
                    <a:pt x="1" y="398"/>
                  </a:cubicBezTo>
                  <a:cubicBezTo>
                    <a:pt x="418" y="271"/>
                    <a:pt x="397" y="1"/>
                    <a:pt x="397" y="1"/>
                  </a:cubicBezTo>
                  <a:cubicBezTo>
                    <a:pt x="397" y="1"/>
                    <a:pt x="394" y="1"/>
                    <a:pt x="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2902823" y="3967387"/>
              <a:ext cx="18587" cy="17835"/>
            </a:xfrm>
            <a:custGeom>
              <a:avLst/>
              <a:gdLst/>
              <a:ahLst/>
              <a:cxnLst/>
              <a:rect l="l" t="t" r="r" b="b"/>
              <a:pathLst>
                <a:path w="417" h="398" extrusionOk="0">
                  <a:moveTo>
                    <a:pt x="417" y="0"/>
                  </a:moveTo>
                  <a:cubicBezTo>
                    <a:pt x="0" y="126"/>
                    <a:pt x="21" y="397"/>
                    <a:pt x="21" y="397"/>
                  </a:cubicBezTo>
                  <a:cubicBezTo>
                    <a:pt x="21" y="397"/>
                    <a:pt x="23" y="398"/>
                    <a:pt x="28" y="398"/>
                  </a:cubicBezTo>
                  <a:cubicBezTo>
                    <a:pt x="69" y="398"/>
                    <a:pt x="303" y="38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2939414" y="3967387"/>
              <a:ext cx="18631" cy="17835"/>
            </a:xfrm>
            <a:custGeom>
              <a:avLst/>
              <a:gdLst/>
              <a:ahLst/>
              <a:cxnLst/>
              <a:rect l="l" t="t" r="r" b="b"/>
              <a:pathLst>
                <a:path w="418" h="398" extrusionOk="0">
                  <a:moveTo>
                    <a:pt x="1" y="0"/>
                  </a:moveTo>
                  <a:cubicBezTo>
                    <a:pt x="115" y="380"/>
                    <a:pt x="349" y="398"/>
                    <a:pt x="390" y="398"/>
                  </a:cubicBezTo>
                  <a:cubicBezTo>
                    <a:pt x="394" y="398"/>
                    <a:pt x="397" y="397"/>
                    <a:pt x="397" y="397"/>
                  </a:cubicBezTo>
                  <a:cubicBezTo>
                    <a:pt x="397" y="397"/>
                    <a:pt x="418" y="12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2902823" y="3931493"/>
              <a:ext cx="18587" cy="17835"/>
            </a:xfrm>
            <a:custGeom>
              <a:avLst/>
              <a:gdLst/>
              <a:ahLst/>
              <a:cxnLst/>
              <a:rect l="l" t="t" r="r" b="b"/>
              <a:pathLst>
                <a:path w="417" h="398" extrusionOk="0">
                  <a:moveTo>
                    <a:pt x="28" y="1"/>
                  </a:moveTo>
                  <a:cubicBezTo>
                    <a:pt x="23" y="1"/>
                    <a:pt x="21" y="1"/>
                    <a:pt x="21" y="1"/>
                  </a:cubicBezTo>
                  <a:cubicBezTo>
                    <a:pt x="21" y="1"/>
                    <a:pt x="0" y="271"/>
                    <a:pt x="417" y="398"/>
                  </a:cubicBezTo>
                  <a:cubicBezTo>
                    <a:pt x="303" y="18"/>
                    <a:pt x="69" y="1"/>
                    <a:pt x="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2920695" y="3948522"/>
              <a:ext cx="19478" cy="19628"/>
            </a:xfrm>
            <a:custGeom>
              <a:avLst/>
              <a:gdLst/>
              <a:ahLst/>
              <a:cxnLst/>
              <a:rect l="l" t="t" r="r" b="b"/>
              <a:pathLst>
                <a:path w="437" h="438" extrusionOk="0">
                  <a:moveTo>
                    <a:pt x="218" y="1"/>
                  </a:moveTo>
                  <a:cubicBezTo>
                    <a:pt x="98" y="1"/>
                    <a:pt x="0" y="99"/>
                    <a:pt x="0" y="220"/>
                  </a:cubicBezTo>
                  <a:cubicBezTo>
                    <a:pt x="0" y="340"/>
                    <a:pt x="98" y="437"/>
                    <a:pt x="218" y="437"/>
                  </a:cubicBezTo>
                  <a:cubicBezTo>
                    <a:pt x="338" y="437"/>
                    <a:pt x="437" y="340"/>
                    <a:pt x="437" y="220"/>
                  </a:cubicBezTo>
                  <a:cubicBezTo>
                    <a:pt x="437" y="99"/>
                    <a:pt x="338"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1499508" y="3920425"/>
              <a:ext cx="18408" cy="25140"/>
            </a:xfrm>
            <a:custGeom>
              <a:avLst/>
              <a:gdLst/>
              <a:ahLst/>
              <a:cxnLst/>
              <a:rect l="l" t="t" r="r" b="b"/>
              <a:pathLst>
                <a:path w="413" h="561" extrusionOk="0">
                  <a:moveTo>
                    <a:pt x="207" y="0"/>
                  </a:moveTo>
                  <a:cubicBezTo>
                    <a:pt x="207" y="0"/>
                    <a:pt x="1" y="176"/>
                    <a:pt x="207" y="561"/>
                  </a:cubicBezTo>
                  <a:cubicBezTo>
                    <a:pt x="412" y="176"/>
                    <a:pt x="207" y="0"/>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1499508" y="3971152"/>
              <a:ext cx="18408" cy="25185"/>
            </a:xfrm>
            <a:custGeom>
              <a:avLst/>
              <a:gdLst/>
              <a:ahLst/>
              <a:cxnLst/>
              <a:rect l="l" t="t" r="r" b="b"/>
              <a:pathLst>
                <a:path w="413" h="562" extrusionOk="0">
                  <a:moveTo>
                    <a:pt x="207" y="0"/>
                  </a:moveTo>
                  <a:cubicBezTo>
                    <a:pt x="1" y="386"/>
                    <a:pt x="207" y="561"/>
                    <a:pt x="207" y="561"/>
                  </a:cubicBezTo>
                  <a:cubicBezTo>
                    <a:pt x="207" y="561"/>
                    <a:pt x="412" y="386"/>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5"/>
            <p:cNvSpPr/>
            <p:nvPr/>
          </p:nvSpPr>
          <p:spPr>
            <a:xfrm>
              <a:off x="1521436" y="3954258"/>
              <a:ext cx="25050" cy="8246"/>
            </a:xfrm>
            <a:custGeom>
              <a:avLst/>
              <a:gdLst/>
              <a:ahLst/>
              <a:cxnLst/>
              <a:rect l="l" t="t" r="r" b="b"/>
              <a:pathLst>
                <a:path w="562" h="184" extrusionOk="0">
                  <a:moveTo>
                    <a:pt x="317" y="0"/>
                  </a:moveTo>
                  <a:cubicBezTo>
                    <a:pt x="234" y="0"/>
                    <a:pt x="129" y="23"/>
                    <a:pt x="0" y="92"/>
                  </a:cubicBezTo>
                  <a:cubicBezTo>
                    <a:pt x="129" y="160"/>
                    <a:pt x="234" y="183"/>
                    <a:pt x="317" y="183"/>
                  </a:cubicBezTo>
                  <a:cubicBezTo>
                    <a:pt x="483" y="183"/>
                    <a:pt x="561" y="92"/>
                    <a:pt x="561" y="92"/>
                  </a:cubicBezTo>
                  <a:cubicBezTo>
                    <a:pt x="561" y="92"/>
                    <a:pt x="483" y="0"/>
                    <a:pt x="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a:off x="1470985" y="3954258"/>
              <a:ext cx="25050" cy="8246"/>
            </a:xfrm>
            <a:custGeom>
              <a:avLst/>
              <a:gdLst/>
              <a:ahLst/>
              <a:cxnLst/>
              <a:rect l="l" t="t" r="r" b="b"/>
              <a:pathLst>
                <a:path w="562" h="184" extrusionOk="0">
                  <a:moveTo>
                    <a:pt x="244" y="0"/>
                  </a:moveTo>
                  <a:cubicBezTo>
                    <a:pt x="78" y="0"/>
                    <a:pt x="0" y="92"/>
                    <a:pt x="0" y="92"/>
                  </a:cubicBezTo>
                  <a:cubicBezTo>
                    <a:pt x="0" y="92"/>
                    <a:pt x="78" y="183"/>
                    <a:pt x="244" y="183"/>
                  </a:cubicBezTo>
                  <a:cubicBezTo>
                    <a:pt x="327" y="183"/>
                    <a:pt x="433" y="160"/>
                    <a:pt x="561" y="92"/>
                  </a:cubicBezTo>
                  <a:cubicBezTo>
                    <a:pt x="433" y="23"/>
                    <a:pt x="327" y="0"/>
                    <a:pt x="2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1517692" y="3931493"/>
              <a:ext cx="18676" cy="17835"/>
            </a:xfrm>
            <a:custGeom>
              <a:avLst/>
              <a:gdLst/>
              <a:ahLst/>
              <a:cxnLst/>
              <a:rect l="l" t="t" r="r" b="b"/>
              <a:pathLst>
                <a:path w="419" h="398" extrusionOk="0">
                  <a:moveTo>
                    <a:pt x="391" y="1"/>
                  </a:moveTo>
                  <a:cubicBezTo>
                    <a:pt x="349" y="1"/>
                    <a:pt x="116" y="18"/>
                    <a:pt x="0" y="398"/>
                  </a:cubicBezTo>
                  <a:cubicBezTo>
                    <a:pt x="418" y="271"/>
                    <a:pt x="397" y="1"/>
                    <a:pt x="397" y="1"/>
                  </a:cubicBezTo>
                  <a:cubicBezTo>
                    <a:pt x="397" y="1"/>
                    <a:pt x="395" y="1"/>
                    <a:pt x="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a:off x="1481057" y="3967387"/>
              <a:ext cx="18676" cy="17835"/>
            </a:xfrm>
            <a:custGeom>
              <a:avLst/>
              <a:gdLst/>
              <a:ahLst/>
              <a:cxnLst/>
              <a:rect l="l" t="t" r="r" b="b"/>
              <a:pathLst>
                <a:path w="419" h="398" extrusionOk="0">
                  <a:moveTo>
                    <a:pt x="419" y="0"/>
                  </a:moveTo>
                  <a:lnTo>
                    <a:pt x="419" y="0"/>
                  </a:lnTo>
                  <a:cubicBezTo>
                    <a:pt x="1" y="126"/>
                    <a:pt x="22" y="397"/>
                    <a:pt x="22" y="397"/>
                  </a:cubicBezTo>
                  <a:cubicBezTo>
                    <a:pt x="22" y="397"/>
                    <a:pt x="24" y="398"/>
                    <a:pt x="28" y="398"/>
                  </a:cubicBezTo>
                  <a:cubicBezTo>
                    <a:pt x="70" y="398"/>
                    <a:pt x="303" y="380"/>
                    <a:pt x="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a:off x="1517692" y="3967387"/>
              <a:ext cx="18676" cy="17835"/>
            </a:xfrm>
            <a:custGeom>
              <a:avLst/>
              <a:gdLst/>
              <a:ahLst/>
              <a:cxnLst/>
              <a:rect l="l" t="t" r="r" b="b"/>
              <a:pathLst>
                <a:path w="419" h="398" extrusionOk="0">
                  <a:moveTo>
                    <a:pt x="0" y="0"/>
                  </a:moveTo>
                  <a:cubicBezTo>
                    <a:pt x="116" y="380"/>
                    <a:pt x="349" y="398"/>
                    <a:pt x="391" y="398"/>
                  </a:cubicBezTo>
                  <a:cubicBezTo>
                    <a:pt x="395" y="398"/>
                    <a:pt x="397" y="397"/>
                    <a:pt x="397" y="397"/>
                  </a:cubicBezTo>
                  <a:cubicBezTo>
                    <a:pt x="397" y="397"/>
                    <a:pt x="418"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1481057" y="3931493"/>
              <a:ext cx="18676" cy="17835"/>
            </a:xfrm>
            <a:custGeom>
              <a:avLst/>
              <a:gdLst/>
              <a:ahLst/>
              <a:cxnLst/>
              <a:rect l="l" t="t" r="r" b="b"/>
              <a:pathLst>
                <a:path w="419" h="398" extrusionOk="0">
                  <a:moveTo>
                    <a:pt x="28" y="1"/>
                  </a:moveTo>
                  <a:cubicBezTo>
                    <a:pt x="24" y="1"/>
                    <a:pt x="22" y="1"/>
                    <a:pt x="22" y="1"/>
                  </a:cubicBezTo>
                  <a:cubicBezTo>
                    <a:pt x="22" y="1"/>
                    <a:pt x="1" y="271"/>
                    <a:pt x="419" y="398"/>
                  </a:cubicBezTo>
                  <a:cubicBezTo>
                    <a:pt x="303" y="18"/>
                    <a:pt x="70" y="1"/>
                    <a:pt x="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1495676" y="3948611"/>
              <a:ext cx="22777" cy="19538"/>
            </a:xfrm>
            <a:custGeom>
              <a:avLst/>
              <a:gdLst/>
              <a:ahLst/>
              <a:cxnLst/>
              <a:rect l="l" t="t" r="r" b="b"/>
              <a:pathLst>
                <a:path w="511" h="436" extrusionOk="0">
                  <a:moveTo>
                    <a:pt x="291" y="0"/>
                  </a:moveTo>
                  <a:cubicBezTo>
                    <a:pt x="98" y="0"/>
                    <a:pt x="1" y="235"/>
                    <a:pt x="138" y="372"/>
                  </a:cubicBezTo>
                  <a:cubicBezTo>
                    <a:pt x="182" y="416"/>
                    <a:pt x="237" y="436"/>
                    <a:pt x="290" y="436"/>
                  </a:cubicBezTo>
                  <a:cubicBezTo>
                    <a:pt x="403" y="436"/>
                    <a:pt x="510" y="349"/>
                    <a:pt x="510" y="218"/>
                  </a:cubicBezTo>
                  <a:cubicBezTo>
                    <a:pt x="510" y="97"/>
                    <a:pt x="413" y="0"/>
                    <a:pt x="293" y="0"/>
                  </a:cubicBezTo>
                  <a:cubicBezTo>
                    <a:pt x="292" y="0"/>
                    <a:pt x="292"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1812376" y="4624818"/>
              <a:ext cx="8959" cy="277076"/>
            </a:xfrm>
            <a:custGeom>
              <a:avLst/>
              <a:gdLst/>
              <a:ahLst/>
              <a:cxnLst/>
              <a:rect l="l" t="t" r="r" b="b"/>
              <a:pathLst>
                <a:path w="201" h="6183" extrusionOk="0">
                  <a:moveTo>
                    <a:pt x="201" y="0"/>
                  </a:moveTo>
                  <a:cubicBezTo>
                    <a:pt x="133" y="12"/>
                    <a:pt x="67" y="28"/>
                    <a:pt x="0" y="42"/>
                  </a:cubicBezTo>
                  <a:lnTo>
                    <a:pt x="0" y="6182"/>
                  </a:lnTo>
                  <a:lnTo>
                    <a:pt x="201" y="6182"/>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1911719" y="4624818"/>
              <a:ext cx="8915" cy="277076"/>
            </a:xfrm>
            <a:custGeom>
              <a:avLst/>
              <a:gdLst/>
              <a:ahLst/>
              <a:cxnLst/>
              <a:rect l="l" t="t" r="r" b="b"/>
              <a:pathLst>
                <a:path w="200" h="6183" extrusionOk="0">
                  <a:moveTo>
                    <a:pt x="0" y="0"/>
                  </a:moveTo>
                  <a:lnTo>
                    <a:pt x="0" y="6182"/>
                  </a:lnTo>
                  <a:lnTo>
                    <a:pt x="200" y="6182"/>
                  </a:lnTo>
                  <a:lnTo>
                    <a:pt x="200" y="42"/>
                  </a:lnTo>
                  <a:cubicBezTo>
                    <a:pt x="134" y="26"/>
                    <a:pt x="69"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1707953" y="4708660"/>
              <a:ext cx="317178" cy="9007"/>
            </a:xfrm>
            <a:custGeom>
              <a:avLst/>
              <a:gdLst/>
              <a:ahLst/>
              <a:cxnLst/>
              <a:rect l="l" t="t" r="r" b="b"/>
              <a:pathLst>
                <a:path w="7116" h="201" extrusionOk="0">
                  <a:moveTo>
                    <a:pt x="1" y="0"/>
                  </a:moveTo>
                  <a:lnTo>
                    <a:pt x="1" y="201"/>
                  </a:lnTo>
                  <a:lnTo>
                    <a:pt x="7116" y="201"/>
                  </a:lnTo>
                  <a:lnTo>
                    <a:pt x="7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1707953" y="4809307"/>
              <a:ext cx="317178" cy="9007"/>
            </a:xfrm>
            <a:custGeom>
              <a:avLst/>
              <a:gdLst/>
              <a:ahLst/>
              <a:cxnLst/>
              <a:rect l="l" t="t" r="r" b="b"/>
              <a:pathLst>
                <a:path w="7116" h="201" extrusionOk="0">
                  <a:moveTo>
                    <a:pt x="1" y="0"/>
                  </a:moveTo>
                  <a:lnTo>
                    <a:pt x="1" y="201"/>
                  </a:lnTo>
                  <a:lnTo>
                    <a:pt x="7116" y="201"/>
                  </a:lnTo>
                  <a:lnTo>
                    <a:pt x="7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2518468" y="4624818"/>
              <a:ext cx="9004" cy="277076"/>
            </a:xfrm>
            <a:custGeom>
              <a:avLst/>
              <a:gdLst/>
              <a:ahLst/>
              <a:cxnLst/>
              <a:rect l="l" t="t" r="r" b="b"/>
              <a:pathLst>
                <a:path w="202" h="6183" extrusionOk="0">
                  <a:moveTo>
                    <a:pt x="201" y="0"/>
                  </a:moveTo>
                  <a:cubicBezTo>
                    <a:pt x="133" y="12"/>
                    <a:pt x="68" y="28"/>
                    <a:pt x="1" y="42"/>
                  </a:cubicBezTo>
                  <a:lnTo>
                    <a:pt x="1" y="6182"/>
                  </a:lnTo>
                  <a:lnTo>
                    <a:pt x="201" y="6182"/>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2617810" y="4624818"/>
              <a:ext cx="9004" cy="277076"/>
            </a:xfrm>
            <a:custGeom>
              <a:avLst/>
              <a:gdLst/>
              <a:ahLst/>
              <a:cxnLst/>
              <a:rect l="l" t="t" r="r" b="b"/>
              <a:pathLst>
                <a:path w="202" h="6183" extrusionOk="0">
                  <a:moveTo>
                    <a:pt x="1" y="0"/>
                  </a:moveTo>
                  <a:lnTo>
                    <a:pt x="1" y="6182"/>
                  </a:lnTo>
                  <a:lnTo>
                    <a:pt x="201" y="6182"/>
                  </a:lnTo>
                  <a:lnTo>
                    <a:pt x="201" y="42"/>
                  </a:lnTo>
                  <a:cubicBezTo>
                    <a:pt x="136" y="26"/>
                    <a:pt x="69"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2414045" y="4708660"/>
              <a:ext cx="317222" cy="9007"/>
            </a:xfrm>
            <a:custGeom>
              <a:avLst/>
              <a:gdLst/>
              <a:ahLst/>
              <a:cxnLst/>
              <a:rect l="l" t="t" r="r" b="b"/>
              <a:pathLst>
                <a:path w="7117" h="201" extrusionOk="0">
                  <a:moveTo>
                    <a:pt x="1" y="0"/>
                  </a:moveTo>
                  <a:lnTo>
                    <a:pt x="1" y="201"/>
                  </a:lnTo>
                  <a:lnTo>
                    <a:pt x="7116" y="201"/>
                  </a:lnTo>
                  <a:lnTo>
                    <a:pt x="7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2414045" y="4809307"/>
              <a:ext cx="317222" cy="9007"/>
            </a:xfrm>
            <a:custGeom>
              <a:avLst/>
              <a:gdLst/>
              <a:ahLst/>
              <a:cxnLst/>
              <a:rect l="l" t="t" r="r" b="b"/>
              <a:pathLst>
                <a:path w="7117" h="201" extrusionOk="0">
                  <a:moveTo>
                    <a:pt x="1" y="0"/>
                  </a:moveTo>
                  <a:lnTo>
                    <a:pt x="1" y="201"/>
                  </a:lnTo>
                  <a:lnTo>
                    <a:pt x="7116" y="201"/>
                  </a:lnTo>
                  <a:lnTo>
                    <a:pt x="7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1493180" y="3317486"/>
              <a:ext cx="1453019" cy="345236"/>
            </a:xfrm>
            <a:custGeom>
              <a:avLst/>
              <a:gdLst/>
              <a:ahLst/>
              <a:cxnLst/>
              <a:rect l="l" t="t" r="r" b="b"/>
              <a:pathLst>
                <a:path w="32599" h="7704" extrusionOk="0">
                  <a:moveTo>
                    <a:pt x="16300" y="0"/>
                  </a:moveTo>
                  <a:cubicBezTo>
                    <a:pt x="5996" y="0"/>
                    <a:pt x="786" y="5360"/>
                    <a:pt x="0" y="7704"/>
                  </a:cubicBezTo>
                  <a:lnTo>
                    <a:pt x="32599" y="7704"/>
                  </a:lnTo>
                  <a:cubicBezTo>
                    <a:pt x="31813" y="5360"/>
                    <a:pt x="26603" y="0"/>
                    <a:pt x="16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1725691" y="3317486"/>
              <a:ext cx="987860" cy="345236"/>
            </a:xfrm>
            <a:custGeom>
              <a:avLst/>
              <a:gdLst/>
              <a:ahLst/>
              <a:cxnLst/>
              <a:rect l="l" t="t" r="r" b="b"/>
              <a:pathLst>
                <a:path w="22163" h="7704" extrusionOk="0">
                  <a:moveTo>
                    <a:pt x="11083" y="0"/>
                  </a:moveTo>
                  <a:cubicBezTo>
                    <a:pt x="4077" y="0"/>
                    <a:pt x="536" y="5360"/>
                    <a:pt x="1" y="7704"/>
                  </a:cubicBezTo>
                  <a:lnTo>
                    <a:pt x="22163" y="7704"/>
                  </a:lnTo>
                  <a:cubicBezTo>
                    <a:pt x="21628" y="5360"/>
                    <a:pt x="18086" y="0"/>
                    <a:pt x="110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2046492" y="3317486"/>
              <a:ext cx="346239" cy="345236"/>
            </a:xfrm>
            <a:custGeom>
              <a:avLst/>
              <a:gdLst/>
              <a:ahLst/>
              <a:cxnLst/>
              <a:rect l="l" t="t" r="r" b="b"/>
              <a:pathLst>
                <a:path w="7768" h="7704" extrusionOk="0">
                  <a:moveTo>
                    <a:pt x="3885" y="0"/>
                  </a:moveTo>
                  <a:cubicBezTo>
                    <a:pt x="1429" y="0"/>
                    <a:pt x="188" y="5360"/>
                    <a:pt x="1" y="7704"/>
                  </a:cubicBezTo>
                  <a:lnTo>
                    <a:pt x="7767" y="7704"/>
                  </a:lnTo>
                  <a:cubicBezTo>
                    <a:pt x="7580" y="5360"/>
                    <a:pt x="6339" y="0"/>
                    <a:pt x="38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45"/>
          <p:cNvSpPr/>
          <p:nvPr/>
        </p:nvSpPr>
        <p:spPr>
          <a:xfrm flipH="1">
            <a:off x="7515675" y="11276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flipH="1">
            <a:off x="6551475" y="1462100"/>
            <a:ext cx="1257425"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flipH="1">
            <a:off x="5846531" y="2727075"/>
            <a:ext cx="59375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5"/>
          <p:cNvSpPr txBox="1">
            <a:spLocks noGrp="1"/>
          </p:cNvSpPr>
          <p:nvPr>
            <p:ph type="subTitle" idx="1"/>
          </p:nvPr>
        </p:nvSpPr>
        <p:spPr>
          <a:xfrm flipH="1">
            <a:off x="312303" y="801085"/>
            <a:ext cx="8064331" cy="2361633"/>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pPr>
            <a:r>
              <a:rPr lang="en-US" dirty="0" err="1"/>
              <a:t>Membuat</a:t>
            </a:r>
            <a:r>
              <a:rPr lang="en-US" dirty="0"/>
              <a:t> </a:t>
            </a:r>
            <a:r>
              <a:rPr lang="en-US" dirty="0" err="1"/>
              <a:t>visualisasi</a:t>
            </a:r>
            <a:r>
              <a:rPr lang="en-US" dirty="0"/>
              <a:t> </a:t>
            </a:r>
            <a:r>
              <a:rPr lang="en-US" dirty="0" err="1"/>
              <a:t>berbasis</a:t>
            </a:r>
            <a:r>
              <a:rPr lang="en-US" dirty="0"/>
              <a:t> data </a:t>
            </a:r>
            <a:r>
              <a:rPr lang="en-US" dirty="0" err="1"/>
              <a:t>sebagai</a:t>
            </a:r>
            <a:r>
              <a:rPr lang="en-US" dirty="0"/>
              <a:t> insight </a:t>
            </a:r>
            <a:r>
              <a:rPr lang="en-US" dirty="0" err="1"/>
              <a:t>melalui</a:t>
            </a:r>
            <a:r>
              <a:rPr lang="en-US" dirty="0"/>
              <a:t> </a:t>
            </a:r>
            <a:r>
              <a:rPr lang="en-US" dirty="0" err="1"/>
              <a:t>hal-hal</a:t>
            </a:r>
            <a:r>
              <a:rPr lang="en-US" dirty="0"/>
              <a:t> </a:t>
            </a:r>
            <a:r>
              <a:rPr lang="en-US" dirty="0" err="1"/>
              <a:t>berikut</a:t>
            </a:r>
            <a:r>
              <a:rPr lang="en-US" dirty="0"/>
              <a:t> :</a:t>
            </a:r>
          </a:p>
          <a:p>
            <a:pPr marL="342900" lvl="0" indent="-342900" algn="just" rtl="0">
              <a:lnSpc>
                <a:spcPct val="150000"/>
              </a:lnSpc>
              <a:spcBef>
                <a:spcPts val="0"/>
              </a:spcBef>
              <a:spcAft>
                <a:spcPts val="0"/>
              </a:spcAft>
              <a:buAutoNum type="arabicPeriod"/>
            </a:pPr>
            <a:r>
              <a:rPr lang="en-US" dirty="0" err="1"/>
              <a:t>Demografi</a:t>
            </a:r>
            <a:r>
              <a:rPr lang="en-US" dirty="0"/>
              <a:t> customer</a:t>
            </a:r>
          </a:p>
          <a:p>
            <a:pPr marL="342900" lvl="0" indent="-342900" algn="just" rtl="0">
              <a:lnSpc>
                <a:spcPct val="150000"/>
              </a:lnSpc>
              <a:spcBef>
                <a:spcPts val="0"/>
              </a:spcBef>
              <a:spcAft>
                <a:spcPts val="0"/>
              </a:spcAft>
              <a:buAutoNum type="arabicPeriod"/>
            </a:pPr>
            <a:r>
              <a:rPr lang="en-US" dirty="0"/>
              <a:t>Category product yang </a:t>
            </a:r>
            <a:r>
              <a:rPr lang="en-US" dirty="0" err="1"/>
              <a:t>sering</a:t>
            </a:r>
            <a:r>
              <a:rPr lang="en-US" dirty="0"/>
              <a:t> </a:t>
            </a:r>
            <a:r>
              <a:rPr lang="en-US" dirty="0" err="1"/>
              <a:t>dibeli</a:t>
            </a:r>
            <a:r>
              <a:rPr lang="en-US" dirty="0"/>
              <a:t> customer</a:t>
            </a:r>
          </a:p>
          <a:p>
            <a:pPr marL="342900" lvl="0" indent="-342900" algn="just" rtl="0">
              <a:lnSpc>
                <a:spcPct val="150000"/>
              </a:lnSpc>
              <a:spcBef>
                <a:spcPts val="0"/>
              </a:spcBef>
              <a:spcAft>
                <a:spcPts val="0"/>
              </a:spcAft>
              <a:buAutoNum type="arabicPeriod"/>
            </a:pPr>
            <a:r>
              <a:rPr lang="en-US" dirty="0" err="1"/>
              <a:t>Perilaku</a:t>
            </a:r>
            <a:r>
              <a:rPr lang="en-US" dirty="0"/>
              <a:t> customer </a:t>
            </a:r>
            <a:r>
              <a:rPr lang="en-US" dirty="0" err="1"/>
              <a:t>berdasarkan</a:t>
            </a:r>
            <a:r>
              <a:rPr lang="en-US" dirty="0"/>
              <a:t> </a:t>
            </a:r>
            <a:r>
              <a:rPr lang="en-US" dirty="0" err="1"/>
              <a:t>pemilihan</a:t>
            </a:r>
            <a:r>
              <a:rPr lang="en-US" dirty="0"/>
              <a:t> </a:t>
            </a:r>
            <a:r>
              <a:rPr lang="en-US" dirty="0" err="1"/>
              <a:t>metode</a:t>
            </a:r>
            <a:r>
              <a:rPr lang="en-US" dirty="0"/>
              <a:t> </a:t>
            </a:r>
            <a:r>
              <a:rPr lang="en-US" dirty="0" err="1"/>
              <a:t>pembayaran</a:t>
            </a:r>
            <a:r>
              <a:rPr lang="en-US" dirty="0"/>
              <a:t> dan category </a:t>
            </a:r>
            <a:r>
              <a:rPr lang="en-US" dirty="0" err="1"/>
              <a:t>usia</a:t>
            </a:r>
            <a:r>
              <a:rPr lang="en-US" dirty="0"/>
              <a:t>.</a:t>
            </a:r>
          </a:p>
          <a:p>
            <a:pPr marL="342900" lvl="0" indent="-342900" algn="just" rtl="0">
              <a:lnSpc>
                <a:spcPct val="150000"/>
              </a:lnSpc>
              <a:spcBef>
                <a:spcPts val="0"/>
              </a:spcBef>
              <a:spcAft>
                <a:spcPts val="0"/>
              </a:spcAft>
              <a:buAutoNum type="arabicPeriod"/>
            </a:pPr>
            <a:r>
              <a:rPr lang="en-US" dirty="0"/>
              <a:t>Mall </a:t>
            </a:r>
            <a:r>
              <a:rPr lang="en-US" dirty="0" err="1"/>
              <a:t>apa</a:t>
            </a:r>
            <a:r>
              <a:rPr lang="en-US" dirty="0"/>
              <a:t> yang </a:t>
            </a:r>
            <a:r>
              <a:rPr lang="en-US" dirty="0" err="1"/>
              <a:t>menjadi</a:t>
            </a:r>
            <a:r>
              <a:rPr lang="en-US" dirty="0"/>
              <a:t> </a:t>
            </a:r>
            <a:r>
              <a:rPr lang="en-US" dirty="0" err="1"/>
              <a:t>favorit</a:t>
            </a:r>
            <a:r>
              <a:rPr lang="en-US" dirty="0"/>
              <a:t> </a:t>
            </a:r>
            <a:r>
              <a:rPr lang="en-US" dirty="0" err="1"/>
              <a:t>untuk</a:t>
            </a:r>
            <a:r>
              <a:rPr lang="en-US" dirty="0"/>
              <a:t> </a:t>
            </a:r>
            <a:r>
              <a:rPr lang="en-US" dirty="0" err="1"/>
              <a:t>berbelanja</a:t>
            </a:r>
            <a:r>
              <a:rPr lang="en-US" dirty="0"/>
              <a:t> </a:t>
            </a:r>
          </a:p>
          <a:p>
            <a:pPr marL="342900" lvl="0" indent="-342900" algn="just" rtl="0">
              <a:lnSpc>
                <a:spcPct val="150000"/>
              </a:lnSpc>
              <a:spcBef>
                <a:spcPts val="0"/>
              </a:spcBef>
              <a:spcAft>
                <a:spcPts val="0"/>
              </a:spcAft>
              <a:buAutoNum type="arabicPeriod"/>
            </a:pPr>
            <a:r>
              <a:rPr lang="en-US" dirty="0" err="1"/>
              <a:t>Tren</a:t>
            </a:r>
            <a:r>
              <a:rPr lang="en-US" dirty="0"/>
              <a:t> </a:t>
            </a:r>
            <a:r>
              <a:rPr lang="en-US" dirty="0" err="1"/>
              <a:t>transaksi</a:t>
            </a:r>
            <a:r>
              <a:rPr lang="en-US" dirty="0"/>
              <a:t> </a:t>
            </a:r>
            <a:r>
              <a:rPr lang="en-US" dirty="0" err="1"/>
              <a:t>berdasarkan</a:t>
            </a:r>
            <a:r>
              <a:rPr lang="en-US" dirty="0"/>
              <a:t> </a:t>
            </a:r>
            <a:r>
              <a:rPr lang="en-US" dirty="0" err="1"/>
              <a:t>hari</a:t>
            </a:r>
            <a:r>
              <a:rPr lang="en-US" dirty="0"/>
              <a:t>, </a:t>
            </a:r>
            <a:r>
              <a:rPr lang="en-US" dirty="0" err="1"/>
              <a:t>bulan</a:t>
            </a:r>
            <a:r>
              <a:rPr lang="en-US" dirty="0"/>
              <a:t>, dan </a:t>
            </a:r>
            <a:r>
              <a:rPr lang="en-US" dirty="0" err="1"/>
              <a:t>tahun</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62FC3ACF-BE52-FEE6-3D83-BDFD027AEA80}"/>
              </a:ext>
            </a:extLst>
          </p:cNvPr>
          <p:cNvSpPr/>
          <p:nvPr/>
        </p:nvSpPr>
        <p:spPr>
          <a:xfrm>
            <a:off x="1766575" y="4190663"/>
            <a:ext cx="5131964" cy="4905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Dari 10 mall, </a:t>
            </a:r>
            <a:r>
              <a:rPr lang="en-US" dirty="0" err="1"/>
              <a:t>transaksi</a:t>
            </a:r>
            <a:r>
              <a:rPr lang="en-US" dirty="0"/>
              <a:t> yang </a:t>
            </a:r>
            <a:r>
              <a:rPr lang="en-US" dirty="0" err="1"/>
              <a:t>terjadi</a:t>
            </a:r>
            <a:r>
              <a:rPr lang="en-US" dirty="0"/>
              <a:t> </a:t>
            </a:r>
            <a:r>
              <a:rPr lang="en-US" dirty="0" err="1"/>
              <a:t>didominasi</a:t>
            </a:r>
            <a:r>
              <a:rPr lang="en-US" dirty="0"/>
              <a:t> oleh </a:t>
            </a:r>
            <a:r>
              <a:rPr lang="en-US" dirty="0" err="1"/>
              <a:t>wanita</a:t>
            </a:r>
            <a:r>
              <a:rPr lang="en-US" dirty="0"/>
              <a:t>.</a:t>
            </a:r>
            <a:endParaRPr lang="en-ID" dirty="0"/>
          </a:p>
        </p:txBody>
      </p:sp>
      <p:pic>
        <p:nvPicPr>
          <p:cNvPr id="5" name="Picture 4">
            <a:extLst>
              <a:ext uri="{FF2B5EF4-FFF2-40B4-BE49-F238E27FC236}">
                <a16:creationId xmlns:a16="http://schemas.microsoft.com/office/drawing/2014/main" id="{D6D4D2CC-FC0E-C3E4-5D47-24B29A23554F}"/>
              </a:ext>
            </a:extLst>
          </p:cNvPr>
          <p:cNvPicPr>
            <a:picLocks noChangeAspect="1"/>
          </p:cNvPicPr>
          <p:nvPr/>
        </p:nvPicPr>
        <p:blipFill>
          <a:blip r:embed="rId3"/>
          <a:stretch>
            <a:fillRect/>
          </a:stretch>
        </p:blipFill>
        <p:spPr>
          <a:xfrm>
            <a:off x="1027630" y="68145"/>
            <a:ext cx="6609853" cy="3968630"/>
          </a:xfrm>
          <a:prstGeom prst="rect">
            <a:avLst/>
          </a:prstGeom>
        </p:spPr>
      </p:pic>
    </p:spTree>
    <p:extLst>
      <p:ext uri="{BB962C8B-B14F-4D97-AF65-F5344CB8AC3E}">
        <p14:creationId xmlns:p14="http://schemas.microsoft.com/office/powerpoint/2010/main" val="849190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A9D7-F39A-67BF-9012-BB5E4BFD65F8}"/>
              </a:ext>
            </a:extLst>
          </p:cNvPr>
          <p:cNvSpPr>
            <a:spLocks noGrp="1"/>
          </p:cNvSpPr>
          <p:nvPr>
            <p:ph type="title"/>
          </p:nvPr>
        </p:nvSpPr>
        <p:spPr/>
        <p:txBody>
          <a:bodyPr/>
          <a:lstStyle/>
          <a:p>
            <a:endParaRPr lang="en-ID"/>
          </a:p>
        </p:txBody>
      </p:sp>
      <p:sp>
        <p:nvSpPr>
          <p:cNvPr id="5" name="Title 1">
            <a:extLst>
              <a:ext uri="{FF2B5EF4-FFF2-40B4-BE49-F238E27FC236}">
                <a16:creationId xmlns:a16="http://schemas.microsoft.com/office/drawing/2014/main" id="{190F39B4-E7FA-64B8-8AC8-EAEFF11FEE6D}"/>
              </a:ext>
            </a:extLst>
          </p:cNvPr>
          <p:cNvSpPr txBox="1">
            <a:spLocks/>
          </p:cNvSpPr>
          <p:nvPr/>
        </p:nvSpPr>
        <p:spPr>
          <a:xfrm>
            <a:off x="154983" y="1805214"/>
            <a:ext cx="8834034" cy="10141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rona One"/>
              <a:buNone/>
              <a:defRPr sz="26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t>5. </a:t>
            </a:r>
            <a:r>
              <a:rPr lang="en-US" dirty="0" err="1"/>
              <a:t>Tren</a:t>
            </a:r>
            <a:r>
              <a:rPr lang="en-US" dirty="0"/>
              <a:t> </a:t>
            </a:r>
            <a:r>
              <a:rPr lang="en-US" dirty="0" err="1"/>
              <a:t>Transaksi</a:t>
            </a:r>
            <a:r>
              <a:rPr lang="en-US" dirty="0"/>
              <a:t> </a:t>
            </a:r>
            <a:r>
              <a:rPr lang="en-US" dirty="0" err="1"/>
              <a:t>Belanja</a:t>
            </a:r>
            <a:endParaRPr lang="en-ID" dirty="0"/>
          </a:p>
        </p:txBody>
      </p:sp>
    </p:spTree>
    <p:extLst>
      <p:ext uri="{BB962C8B-B14F-4D97-AF65-F5344CB8AC3E}">
        <p14:creationId xmlns:p14="http://schemas.microsoft.com/office/powerpoint/2010/main" val="1077046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pic>
        <p:nvPicPr>
          <p:cNvPr id="3" name="Picture 2">
            <a:extLst>
              <a:ext uri="{FF2B5EF4-FFF2-40B4-BE49-F238E27FC236}">
                <a16:creationId xmlns:a16="http://schemas.microsoft.com/office/drawing/2014/main" id="{D7166997-104A-4A55-98CF-011E65D0E02D}"/>
              </a:ext>
            </a:extLst>
          </p:cNvPr>
          <p:cNvPicPr>
            <a:picLocks noChangeAspect="1"/>
          </p:cNvPicPr>
          <p:nvPr/>
        </p:nvPicPr>
        <p:blipFill>
          <a:blip r:embed="rId3"/>
          <a:srcRect/>
          <a:stretch/>
        </p:blipFill>
        <p:spPr>
          <a:xfrm>
            <a:off x="3833418" y="1120351"/>
            <a:ext cx="5032179" cy="2258280"/>
          </a:xfrm>
          <a:prstGeom prst="rect">
            <a:avLst/>
          </a:prstGeom>
        </p:spPr>
      </p:pic>
      <p:sp>
        <p:nvSpPr>
          <p:cNvPr id="6" name="Rectangle 5">
            <a:extLst>
              <a:ext uri="{FF2B5EF4-FFF2-40B4-BE49-F238E27FC236}">
                <a16:creationId xmlns:a16="http://schemas.microsoft.com/office/drawing/2014/main" id="{C5F0EC1E-1748-03E6-4693-1E7C20F94B01}"/>
              </a:ext>
            </a:extLst>
          </p:cNvPr>
          <p:cNvSpPr/>
          <p:nvPr/>
        </p:nvSpPr>
        <p:spPr>
          <a:xfrm>
            <a:off x="366321" y="1353212"/>
            <a:ext cx="3193322" cy="19075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Berdasarkan</a:t>
            </a:r>
            <a:r>
              <a:rPr lang="en-US" dirty="0"/>
              <a:t> chart di </a:t>
            </a:r>
            <a:r>
              <a:rPr lang="en-US" dirty="0" err="1"/>
              <a:t>samping</a:t>
            </a:r>
            <a:r>
              <a:rPr lang="en-US" dirty="0"/>
              <a:t>, </a:t>
            </a:r>
            <a:r>
              <a:rPr lang="en-US" dirty="0" err="1"/>
              <a:t>secara</a:t>
            </a:r>
            <a:r>
              <a:rPr lang="en-US" dirty="0"/>
              <a:t> </a:t>
            </a:r>
            <a:r>
              <a:rPr lang="en-US" dirty="0" err="1"/>
              <a:t>keseluruhan</a:t>
            </a:r>
            <a:r>
              <a:rPr lang="en-US" dirty="0"/>
              <a:t> </a:t>
            </a:r>
            <a:r>
              <a:rPr lang="en-US" dirty="0" err="1"/>
              <a:t>tidak</a:t>
            </a:r>
            <a:r>
              <a:rPr lang="en-US" dirty="0"/>
              <a:t> </a:t>
            </a:r>
            <a:r>
              <a:rPr lang="en-US" dirty="0" err="1"/>
              <a:t>ada</a:t>
            </a:r>
            <a:r>
              <a:rPr lang="en-US" dirty="0"/>
              <a:t> </a:t>
            </a:r>
            <a:r>
              <a:rPr lang="en-US" dirty="0" err="1"/>
              <a:t>jumlah</a:t>
            </a:r>
            <a:r>
              <a:rPr lang="en-US" dirty="0"/>
              <a:t> </a:t>
            </a:r>
            <a:r>
              <a:rPr lang="en-US" dirty="0" err="1"/>
              <a:t>transaksi</a:t>
            </a:r>
            <a:r>
              <a:rPr lang="en-US" dirty="0"/>
              <a:t> </a:t>
            </a:r>
            <a:r>
              <a:rPr lang="en-US" dirty="0" err="1"/>
              <a:t>harian</a:t>
            </a:r>
            <a:r>
              <a:rPr lang="en-US" dirty="0"/>
              <a:t> yang </a:t>
            </a:r>
            <a:r>
              <a:rPr lang="en-US" dirty="0" err="1"/>
              <a:t>didominasi</a:t>
            </a:r>
            <a:r>
              <a:rPr lang="en-US" dirty="0"/>
              <a:t> oleh </a:t>
            </a:r>
            <a:r>
              <a:rPr lang="en-US" dirty="0" err="1"/>
              <a:t>hari</a:t>
            </a:r>
            <a:r>
              <a:rPr lang="en-US" dirty="0"/>
              <a:t> </a:t>
            </a:r>
            <a:r>
              <a:rPr lang="en-US" dirty="0" err="1"/>
              <a:t>tertentu</a:t>
            </a:r>
            <a:r>
              <a:rPr lang="en-US" dirty="0"/>
              <a:t>.</a:t>
            </a:r>
            <a:endParaRPr lang="en-ID" dirty="0"/>
          </a:p>
        </p:txBody>
      </p:sp>
    </p:spTree>
    <p:extLst>
      <p:ext uri="{BB962C8B-B14F-4D97-AF65-F5344CB8AC3E}">
        <p14:creationId xmlns:p14="http://schemas.microsoft.com/office/powerpoint/2010/main" val="428031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6129" y="362683"/>
            <a:ext cx="3946629" cy="2143125"/>
          </a:xfrm>
          <a:prstGeom prst="rect">
            <a:avLst/>
          </a:prstGeom>
        </p:spPr>
      </p:pic>
      <p:pic>
        <p:nvPicPr>
          <p:cNvPr id="4" name="Picture 3"/>
          <p:cNvPicPr>
            <a:picLocks noChangeAspect="1"/>
          </p:cNvPicPr>
          <p:nvPr/>
        </p:nvPicPr>
        <p:blipFill>
          <a:blip r:embed="rId3"/>
          <a:stretch>
            <a:fillRect/>
          </a:stretch>
        </p:blipFill>
        <p:spPr>
          <a:xfrm>
            <a:off x="386129" y="2678125"/>
            <a:ext cx="3946629" cy="2155920"/>
          </a:xfrm>
          <a:prstGeom prst="rect">
            <a:avLst/>
          </a:prstGeom>
        </p:spPr>
      </p:pic>
      <p:pic>
        <p:nvPicPr>
          <p:cNvPr id="6" name="Picture 5"/>
          <p:cNvPicPr>
            <a:picLocks noChangeAspect="1"/>
          </p:cNvPicPr>
          <p:nvPr/>
        </p:nvPicPr>
        <p:blipFill>
          <a:blip r:embed="rId4"/>
          <a:stretch>
            <a:fillRect/>
          </a:stretch>
        </p:blipFill>
        <p:spPr>
          <a:xfrm>
            <a:off x="4789241" y="362683"/>
            <a:ext cx="3982641" cy="2143125"/>
          </a:xfrm>
          <a:prstGeom prst="rect">
            <a:avLst/>
          </a:prstGeom>
        </p:spPr>
      </p:pic>
      <p:sp>
        <p:nvSpPr>
          <p:cNvPr id="7" name="Rectangle 6">
            <a:extLst>
              <a:ext uri="{FF2B5EF4-FFF2-40B4-BE49-F238E27FC236}">
                <a16:creationId xmlns:a16="http://schemas.microsoft.com/office/drawing/2014/main" id="{93CE36A5-4646-2DE4-9255-8A4DE9BCA5C3}"/>
              </a:ext>
            </a:extLst>
          </p:cNvPr>
          <p:cNvSpPr/>
          <p:nvPr/>
        </p:nvSpPr>
        <p:spPr>
          <a:xfrm>
            <a:off x="4789240" y="2896805"/>
            <a:ext cx="3734827" cy="16829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Pada </a:t>
            </a:r>
            <a:r>
              <a:rPr lang="en-US" dirty="0" err="1"/>
              <a:t>tahun</a:t>
            </a:r>
            <a:r>
              <a:rPr lang="en-US" dirty="0"/>
              <a:t> 2021 dan 2022, </a:t>
            </a:r>
            <a:r>
              <a:rPr lang="en-US" dirty="0" err="1"/>
              <a:t>setiap</a:t>
            </a:r>
            <a:r>
              <a:rPr lang="en-US" dirty="0"/>
              <a:t> </a:t>
            </a:r>
            <a:r>
              <a:rPr lang="en-US" dirty="0" err="1"/>
              <a:t>Bulan</a:t>
            </a:r>
            <a:r>
              <a:rPr lang="en-US" dirty="0"/>
              <a:t> </a:t>
            </a:r>
            <a:r>
              <a:rPr lang="en-US" dirty="0" err="1"/>
              <a:t>Februari</a:t>
            </a:r>
            <a:r>
              <a:rPr lang="en-US" dirty="0"/>
              <a:t> dan </a:t>
            </a:r>
            <a:r>
              <a:rPr lang="en-US" dirty="0" err="1"/>
              <a:t>Bulan</a:t>
            </a:r>
            <a:r>
              <a:rPr lang="en-US" dirty="0"/>
              <a:t> September </a:t>
            </a:r>
            <a:r>
              <a:rPr lang="en-US" dirty="0" err="1"/>
              <a:t>terjadi</a:t>
            </a:r>
            <a:r>
              <a:rPr lang="en-US" dirty="0"/>
              <a:t> </a:t>
            </a:r>
            <a:r>
              <a:rPr lang="en-US" dirty="0" err="1"/>
              <a:t>penurunan</a:t>
            </a:r>
            <a:r>
              <a:rPr lang="en-US" dirty="0"/>
              <a:t> </a:t>
            </a:r>
            <a:r>
              <a:rPr lang="en-US" dirty="0" err="1"/>
              <a:t>transaksi</a:t>
            </a:r>
            <a:r>
              <a:rPr lang="en-US" dirty="0"/>
              <a:t>.</a:t>
            </a:r>
          </a:p>
          <a:p>
            <a:pPr algn="just"/>
            <a:endParaRPr lang="en-US" dirty="0"/>
          </a:p>
          <a:p>
            <a:pPr algn="just"/>
            <a:r>
              <a:rPr lang="en-US" dirty="0"/>
              <a:t>Note: </a:t>
            </a:r>
            <a:r>
              <a:rPr lang="en-US" dirty="0" err="1"/>
              <a:t>Februari</a:t>
            </a:r>
            <a:r>
              <a:rPr lang="en-US" dirty="0"/>
              <a:t> </a:t>
            </a:r>
            <a:r>
              <a:rPr lang="en-US" dirty="0" err="1"/>
              <a:t>puncak</a:t>
            </a:r>
            <a:r>
              <a:rPr lang="en-US" dirty="0"/>
              <a:t> </a:t>
            </a:r>
            <a:r>
              <a:rPr lang="en-US" dirty="0" err="1"/>
              <a:t>musim</a:t>
            </a:r>
            <a:r>
              <a:rPr lang="en-US" dirty="0"/>
              <a:t> </a:t>
            </a:r>
            <a:r>
              <a:rPr lang="en-US" dirty="0" err="1"/>
              <a:t>Dingin</a:t>
            </a:r>
            <a:r>
              <a:rPr lang="en-US" dirty="0"/>
              <a:t> di Istanbul dan September </a:t>
            </a:r>
            <a:r>
              <a:rPr lang="en-US" dirty="0" err="1"/>
              <a:t>akhir</a:t>
            </a:r>
            <a:r>
              <a:rPr lang="en-US" dirty="0"/>
              <a:t> </a:t>
            </a:r>
            <a:r>
              <a:rPr lang="en-US" dirty="0" err="1"/>
              <a:t>musim</a:t>
            </a:r>
            <a:r>
              <a:rPr lang="en-US" dirty="0"/>
              <a:t> </a:t>
            </a:r>
            <a:r>
              <a:rPr lang="en-US" dirty="0" err="1"/>
              <a:t>panas</a:t>
            </a:r>
            <a:r>
              <a:rPr lang="en-US" dirty="0"/>
              <a:t> di Istanbul.</a:t>
            </a:r>
            <a:endParaRPr lang="en-ID" dirty="0"/>
          </a:p>
        </p:txBody>
      </p:sp>
    </p:spTree>
    <p:extLst>
      <p:ext uri="{BB962C8B-B14F-4D97-AF65-F5344CB8AC3E}">
        <p14:creationId xmlns:p14="http://schemas.microsoft.com/office/powerpoint/2010/main" val="2674315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93CE36A5-4646-2DE4-9255-8A4DE9BCA5C3}"/>
              </a:ext>
            </a:extLst>
          </p:cNvPr>
          <p:cNvSpPr/>
          <p:nvPr/>
        </p:nvSpPr>
        <p:spPr>
          <a:xfrm>
            <a:off x="432563" y="1358151"/>
            <a:ext cx="3613012" cy="9655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Terjadi</a:t>
            </a:r>
            <a:r>
              <a:rPr lang="en-US" dirty="0"/>
              <a:t> </a:t>
            </a:r>
            <a:r>
              <a:rPr lang="en-US" dirty="0" err="1"/>
              <a:t>peningkatan</a:t>
            </a:r>
            <a:r>
              <a:rPr lang="en-US" dirty="0"/>
              <a:t> </a:t>
            </a:r>
            <a:r>
              <a:rPr lang="en-US" dirty="0" err="1"/>
              <a:t>transaksi</a:t>
            </a:r>
            <a:r>
              <a:rPr lang="en-US" dirty="0"/>
              <a:t> </a:t>
            </a:r>
            <a:r>
              <a:rPr lang="en-US" dirty="0" err="1"/>
              <a:t>dari</a:t>
            </a:r>
            <a:r>
              <a:rPr lang="en-US" dirty="0"/>
              <a:t> </a:t>
            </a:r>
            <a:r>
              <a:rPr lang="en-US" dirty="0" err="1"/>
              <a:t>tahun</a:t>
            </a:r>
            <a:r>
              <a:rPr lang="en-US" dirty="0"/>
              <a:t> 2021 </a:t>
            </a:r>
            <a:r>
              <a:rPr lang="en-US" dirty="0" err="1"/>
              <a:t>ke</a:t>
            </a:r>
            <a:r>
              <a:rPr lang="en-US" dirty="0"/>
              <a:t> 2022</a:t>
            </a:r>
            <a:endParaRPr lang="en-ID" dirty="0"/>
          </a:p>
        </p:txBody>
      </p:sp>
      <p:pic>
        <p:nvPicPr>
          <p:cNvPr id="5" name="Picture 4">
            <a:extLst>
              <a:ext uri="{FF2B5EF4-FFF2-40B4-BE49-F238E27FC236}">
                <a16:creationId xmlns:a16="http://schemas.microsoft.com/office/drawing/2014/main" id="{5655DB9F-9B3F-0960-3E28-2C50254C8913}"/>
              </a:ext>
            </a:extLst>
          </p:cNvPr>
          <p:cNvPicPr>
            <a:picLocks noChangeAspect="1"/>
          </p:cNvPicPr>
          <p:nvPr/>
        </p:nvPicPr>
        <p:blipFill>
          <a:blip r:embed="rId3"/>
          <a:stretch>
            <a:fillRect/>
          </a:stretch>
        </p:blipFill>
        <p:spPr>
          <a:xfrm>
            <a:off x="4496193" y="452163"/>
            <a:ext cx="3904762" cy="3882887"/>
          </a:xfrm>
          <a:prstGeom prst="rect">
            <a:avLst/>
          </a:prstGeom>
        </p:spPr>
      </p:pic>
    </p:spTree>
    <p:extLst>
      <p:ext uri="{BB962C8B-B14F-4D97-AF65-F5344CB8AC3E}">
        <p14:creationId xmlns:p14="http://schemas.microsoft.com/office/powerpoint/2010/main" val="3710644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E7E1F352-1B71-08D5-5FEF-14C99B854B83}"/>
              </a:ext>
            </a:extLst>
          </p:cNvPr>
          <p:cNvSpPr/>
          <p:nvPr/>
        </p:nvSpPr>
        <p:spPr>
          <a:xfrm>
            <a:off x="241108" y="3345135"/>
            <a:ext cx="8300910" cy="16049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Arial" panose="020B0604020202020204" pitchFamily="34" charset="0"/>
              <a:buChar char="•"/>
            </a:pPr>
            <a:r>
              <a:rPr lang="en-US" dirty="0" err="1"/>
              <a:t>Bulan</a:t>
            </a:r>
            <a:r>
              <a:rPr lang="en-US" dirty="0"/>
              <a:t> </a:t>
            </a:r>
            <a:r>
              <a:rPr lang="en-US" dirty="0" err="1"/>
              <a:t>Februari</a:t>
            </a:r>
            <a:r>
              <a:rPr lang="en-US" dirty="0"/>
              <a:t> </a:t>
            </a:r>
            <a:r>
              <a:rPr lang="en-US" dirty="0" err="1"/>
              <a:t>memiliki</a:t>
            </a:r>
            <a:r>
              <a:rPr lang="en-US" dirty="0"/>
              <a:t> </a:t>
            </a:r>
            <a:r>
              <a:rPr lang="en-US" dirty="0" err="1"/>
              <a:t>transaksi</a:t>
            </a:r>
            <a:r>
              <a:rPr lang="en-US" dirty="0"/>
              <a:t> dan total </a:t>
            </a:r>
            <a:r>
              <a:rPr lang="en-US" dirty="0" err="1"/>
              <a:t>pendapatan</a:t>
            </a:r>
            <a:r>
              <a:rPr lang="en-US" dirty="0"/>
              <a:t> yang paling </a:t>
            </a:r>
            <a:r>
              <a:rPr lang="en-US" dirty="0" err="1"/>
              <a:t>rendah</a:t>
            </a:r>
            <a:r>
              <a:rPr lang="en-US" dirty="0"/>
              <a:t> </a:t>
            </a:r>
            <a:r>
              <a:rPr lang="en-US" dirty="0" err="1"/>
              <a:t>dibandingkan</a:t>
            </a:r>
            <a:r>
              <a:rPr lang="en-US" dirty="0"/>
              <a:t> </a:t>
            </a:r>
            <a:r>
              <a:rPr lang="en-US" dirty="0" err="1"/>
              <a:t>dengan</a:t>
            </a:r>
            <a:r>
              <a:rPr lang="en-US" dirty="0"/>
              <a:t> </a:t>
            </a:r>
            <a:r>
              <a:rPr lang="en-US" dirty="0" err="1"/>
              <a:t>bulan</a:t>
            </a:r>
            <a:r>
              <a:rPr lang="en-US" dirty="0"/>
              <a:t> yang </a:t>
            </a:r>
            <a:r>
              <a:rPr lang="en-US" dirty="0" err="1"/>
              <a:t>lainnya</a:t>
            </a:r>
            <a:r>
              <a:rPr lang="en-US" dirty="0"/>
              <a:t>.</a:t>
            </a:r>
          </a:p>
          <a:p>
            <a:pPr marL="285750" indent="-285750" algn="just">
              <a:buFont typeface="Arial" panose="020B0604020202020204" pitchFamily="34" charset="0"/>
              <a:buChar char="•"/>
            </a:pPr>
            <a:r>
              <a:rPr lang="en-US" dirty="0" err="1"/>
              <a:t>Terjadi</a:t>
            </a:r>
            <a:r>
              <a:rPr lang="en-US" dirty="0"/>
              <a:t> </a:t>
            </a:r>
            <a:r>
              <a:rPr lang="en-US" dirty="0" err="1"/>
              <a:t>peningkatan</a:t>
            </a:r>
            <a:r>
              <a:rPr lang="en-US" dirty="0"/>
              <a:t> </a:t>
            </a:r>
            <a:r>
              <a:rPr lang="en-US" dirty="0" err="1"/>
              <a:t>transaksi</a:t>
            </a:r>
            <a:r>
              <a:rPr lang="en-US" dirty="0"/>
              <a:t> yang </a:t>
            </a:r>
            <a:r>
              <a:rPr lang="en-US" dirty="0" err="1"/>
              <a:t>cukup</a:t>
            </a:r>
            <a:r>
              <a:rPr lang="en-US" dirty="0"/>
              <a:t> </a:t>
            </a:r>
            <a:r>
              <a:rPr lang="en-US" dirty="0" err="1"/>
              <a:t>banyak</a:t>
            </a:r>
            <a:r>
              <a:rPr lang="en-US" dirty="0"/>
              <a:t> </a:t>
            </a:r>
            <a:r>
              <a:rPr lang="en-US" dirty="0" err="1"/>
              <a:t>dari</a:t>
            </a:r>
            <a:r>
              <a:rPr lang="en-US" dirty="0"/>
              <a:t> </a:t>
            </a:r>
            <a:r>
              <a:rPr lang="en-US" dirty="0" err="1"/>
              <a:t>tahun</a:t>
            </a:r>
            <a:r>
              <a:rPr lang="en-US" dirty="0"/>
              <a:t> 2021 </a:t>
            </a:r>
            <a:r>
              <a:rPr lang="en-US" dirty="0" err="1"/>
              <a:t>ke</a:t>
            </a:r>
            <a:r>
              <a:rPr lang="en-US" dirty="0"/>
              <a:t> 2022 pada </a:t>
            </a:r>
            <a:r>
              <a:rPr lang="en-US" dirty="0" err="1"/>
              <a:t>bulan</a:t>
            </a:r>
            <a:r>
              <a:rPr lang="en-US" dirty="0"/>
              <a:t> </a:t>
            </a:r>
            <a:r>
              <a:rPr lang="en-US" dirty="0" err="1"/>
              <a:t>Maret</a:t>
            </a:r>
            <a:r>
              <a:rPr lang="en-US" dirty="0"/>
              <a:t> dan </a:t>
            </a:r>
            <a:r>
              <a:rPr lang="en-US" dirty="0" err="1"/>
              <a:t>agustus</a:t>
            </a:r>
            <a:r>
              <a:rPr lang="en-US" dirty="0"/>
              <a:t>. </a:t>
            </a:r>
            <a:r>
              <a:rPr lang="en-US" dirty="0" err="1"/>
              <a:t>Sedangkan</a:t>
            </a:r>
            <a:r>
              <a:rPr lang="en-US" dirty="0"/>
              <a:t> pada </a:t>
            </a:r>
            <a:r>
              <a:rPr lang="en-US" dirty="0" err="1"/>
              <a:t>bulan</a:t>
            </a:r>
            <a:r>
              <a:rPr lang="en-US" dirty="0"/>
              <a:t> </a:t>
            </a:r>
            <a:r>
              <a:rPr lang="en-US" dirty="0" err="1"/>
              <a:t>Oktober</a:t>
            </a:r>
            <a:r>
              <a:rPr lang="en-US" dirty="0"/>
              <a:t> </a:t>
            </a:r>
            <a:r>
              <a:rPr lang="en-US" dirty="0" err="1"/>
              <a:t>hingga</a:t>
            </a:r>
            <a:r>
              <a:rPr lang="en-US" dirty="0"/>
              <a:t> </a:t>
            </a:r>
            <a:r>
              <a:rPr lang="en-US" dirty="0" err="1"/>
              <a:t>desember</a:t>
            </a:r>
            <a:r>
              <a:rPr lang="en-US" dirty="0"/>
              <a:t> </a:t>
            </a:r>
            <a:r>
              <a:rPr lang="en-US" dirty="0" err="1"/>
              <a:t>terjadi</a:t>
            </a:r>
            <a:r>
              <a:rPr lang="en-US" dirty="0"/>
              <a:t> </a:t>
            </a:r>
            <a:r>
              <a:rPr lang="en-US" dirty="0" err="1"/>
              <a:t>penurunan</a:t>
            </a:r>
            <a:r>
              <a:rPr lang="en-US" dirty="0"/>
              <a:t> </a:t>
            </a:r>
            <a:r>
              <a:rPr lang="en-US" dirty="0" err="1"/>
              <a:t>transaksi</a:t>
            </a:r>
            <a:r>
              <a:rPr lang="en-US" dirty="0"/>
              <a:t>.</a:t>
            </a:r>
          </a:p>
          <a:p>
            <a:pPr marL="285750" indent="-285750" algn="just">
              <a:buFont typeface="Arial" panose="020B0604020202020204" pitchFamily="34" charset="0"/>
              <a:buChar char="•"/>
            </a:pPr>
            <a:r>
              <a:rPr lang="en-US" dirty="0"/>
              <a:t>Pada </a:t>
            </a:r>
            <a:r>
              <a:rPr lang="en-US" dirty="0" err="1"/>
              <a:t>bulan</a:t>
            </a:r>
            <a:r>
              <a:rPr lang="en-US" dirty="0"/>
              <a:t> </a:t>
            </a:r>
            <a:r>
              <a:rPr lang="en-US" dirty="0" err="1"/>
              <a:t>Januari</a:t>
            </a:r>
            <a:r>
              <a:rPr lang="en-US" dirty="0"/>
              <a:t>, </a:t>
            </a:r>
            <a:r>
              <a:rPr lang="en-US" dirty="0" err="1"/>
              <a:t>Maret</a:t>
            </a:r>
            <a:r>
              <a:rPr lang="en-US" dirty="0"/>
              <a:t>, Mei, </a:t>
            </a:r>
            <a:r>
              <a:rPr lang="en-US" dirty="0" err="1"/>
              <a:t>Juni</a:t>
            </a:r>
            <a:r>
              <a:rPr lang="en-US" dirty="0"/>
              <a:t>, </a:t>
            </a:r>
            <a:r>
              <a:rPr lang="en-US" dirty="0" err="1"/>
              <a:t>Agustus</a:t>
            </a:r>
            <a:r>
              <a:rPr lang="en-US" dirty="0"/>
              <a:t>, September, </a:t>
            </a:r>
            <a:r>
              <a:rPr lang="en-US" dirty="0" err="1"/>
              <a:t>Oktober</a:t>
            </a:r>
            <a:r>
              <a:rPr lang="en-US" dirty="0"/>
              <a:t>, dan </a:t>
            </a:r>
            <a:r>
              <a:rPr lang="en-US" dirty="0" err="1"/>
              <a:t>Desember</a:t>
            </a:r>
            <a:r>
              <a:rPr lang="en-US" dirty="0"/>
              <a:t> </a:t>
            </a:r>
            <a:r>
              <a:rPr lang="en-US" dirty="0" err="1"/>
              <a:t>terjadi</a:t>
            </a:r>
            <a:r>
              <a:rPr lang="en-US" dirty="0"/>
              <a:t> </a:t>
            </a:r>
            <a:r>
              <a:rPr lang="en-US" dirty="0" err="1"/>
              <a:t>peningkatan</a:t>
            </a:r>
            <a:r>
              <a:rPr lang="en-US" dirty="0"/>
              <a:t> total </a:t>
            </a:r>
            <a:r>
              <a:rPr lang="en-US" dirty="0" err="1"/>
              <a:t>belanja</a:t>
            </a:r>
            <a:r>
              <a:rPr lang="en-US" dirty="0"/>
              <a:t> (money expense). </a:t>
            </a:r>
            <a:r>
              <a:rPr lang="en-US" dirty="0" err="1"/>
              <a:t>Sedangkan</a:t>
            </a:r>
            <a:r>
              <a:rPr lang="en-US" dirty="0"/>
              <a:t> pada </a:t>
            </a:r>
            <a:r>
              <a:rPr lang="en-US" dirty="0" err="1"/>
              <a:t>bulan</a:t>
            </a:r>
            <a:r>
              <a:rPr lang="en-US" dirty="0"/>
              <a:t> </a:t>
            </a:r>
            <a:r>
              <a:rPr lang="en-US" dirty="0" err="1"/>
              <a:t>Februari</a:t>
            </a:r>
            <a:r>
              <a:rPr lang="en-US" dirty="0"/>
              <a:t>, April, dan November </a:t>
            </a:r>
            <a:r>
              <a:rPr lang="en-US" dirty="0" err="1"/>
              <a:t>terjadi</a:t>
            </a:r>
            <a:r>
              <a:rPr lang="en-US" dirty="0"/>
              <a:t> </a:t>
            </a:r>
            <a:r>
              <a:rPr lang="en-US" dirty="0" err="1"/>
              <a:t>penurunan</a:t>
            </a:r>
            <a:endParaRPr lang="en-ID" dirty="0"/>
          </a:p>
        </p:txBody>
      </p:sp>
      <p:pic>
        <p:nvPicPr>
          <p:cNvPr id="3" name="Picture 2">
            <a:extLst>
              <a:ext uri="{FF2B5EF4-FFF2-40B4-BE49-F238E27FC236}">
                <a16:creationId xmlns:a16="http://schemas.microsoft.com/office/drawing/2014/main" id="{F2ED41F7-7E20-1A8C-722C-0DD91814B6D0}"/>
              </a:ext>
            </a:extLst>
          </p:cNvPr>
          <p:cNvPicPr>
            <a:picLocks noChangeAspect="1"/>
          </p:cNvPicPr>
          <p:nvPr/>
        </p:nvPicPr>
        <p:blipFill>
          <a:blip r:embed="rId3"/>
          <a:stretch>
            <a:fillRect/>
          </a:stretch>
        </p:blipFill>
        <p:spPr>
          <a:xfrm>
            <a:off x="4324027" y="4541"/>
            <a:ext cx="4337179" cy="3309106"/>
          </a:xfrm>
          <a:prstGeom prst="rect">
            <a:avLst/>
          </a:prstGeom>
        </p:spPr>
      </p:pic>
      <p:pic>
        <p:nvPicPr>
          <p:cNvPr id="7" name="Picture 6">
            <a:extLst>
              <a:ext uri="{FF2B5EF4-FFF2-40B4-BE49-F238E27FC236}">
                <a16:creationId xmlns:a16="http://schemas.microsoft.com/office/drawing/2014/main" id="{12BFC658-0881-B4D4-0AE2-D491938C2EBA}"/>
              </a:ext>
            </a:extLst>
          </p:cNvPr>
          <p:cNvPicPr>
            <a:picLocks noChangeAspect="1"/>
          </p:cNvPicPr>
          <p:nvPr/>
        </p:nvPicPr>
        <p:blipFill>
          <a:blip r:embed="rId4"/>
          <a:stretch>
            <a:fillRect/>
          </a:stretch>
        </p:blipFill>
        <p:spPr>
          <a:xfrm>
            <a:off x="241107" y="71588"/>
            <a:ext cx="3832177" cy="3190531"/>
          </a:xfrm>
          <a:prstGeom prst="rect">
            <a:avLst/>
          </a:prstGeom>
        </p:spPr>
      </p:pic>
    </p:spTree>
    <p:extLst>
      <p:ext uri="{BB962C8B-B14F-4D97-AF65-F5344CB8AC3E}">
        <p14:creationId xmlns:p14="http://schemas.microsoft.com/office/powerpoint/2010/main" val="7620373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52"/>
          <p:cNvSpPr/>
          <p:nvPr/>
        </p:nvSpPr>
        <p:spPr>
          <a:xfrm>
            <a:off x="6923725" y="677875"/>
            <a:ext cx="1153500" cy="115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2"/>
          <p:cNvSpPr txBox="1">
            <a:spLocks noGrp="1"/>
          </p:cNvSpPr>
          <p:nvPr>
            <p:ph type="title"/>
          </p:nvPr>
        </p:nvSpPr>
        <p:spPr>
          <a:xfrm>
            <a:off x="2125663" y="163081"/>
            <a:ext cx="4949668" cy="42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Kesimpulan/Insight</a:t>
            </a:r>
            <a:endParaRPr sz="2800" dirty="0"/>
          </a:p>
        </p:txBody>
      </p:sp>
      <p:sp>
        <p:nvSpPr>
          <p:cNvPr id="1115" name="Google Shape;1115;p52"/>
          <p:cNvSpPr/>
          <p:nvPr/>
        </p:nvSpPr>
        <p:spPr>
          <a:xfrm>
            <a:off x="7573675" y="12562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1116;p52"/>
          <p:cNvGrpSpPr/>
          <p:nvPr/>
        </p:nvGrpSpPr>
        <p:grpSpPr>
          <a:xfrm>
            <a:off x="6800903" y="2164037"/>
            <a:ext cx="2343097" cy="2979463"/>
            <a:chOff x="6343708" y="1887908"/>
            <a:chExt cx="2611485" cy="3255583"/>
          </a:xfrm>
        </p:grpSpPr>
        <p:sp>
          <p:nvSpPr>
            <p:cNvPr id="1117" name="Google Shape;1117;p52"/>
            <p:cNvSpPr/>
            <p:nvPr/>
          </p:nvSpPr>
          <p:spPr>
            <a:xfrm rot="-5724227">
              <a:off x="7373183" y="3492055"/>
              <a:ext cx="267589" cy="210960"/>
            </a:xfrm>
            <a:prstGeom prst="triangle">
              <a:avLst>
                <a:gd name="adj" fmla="val 7950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52"/>
            <p:cNvGrpSpPr/>
            <p:nvPr/>
          </p:nvGrpSpPr>
          <p:grpSpPr>
            <a:xfrm>
              <a:off x="6343708" y="1887908"/>
              <a:ext cx="2611485" cy="3255583"/>
              <a:chOff x="3937225" y="432175"/>
              <a:chExt cx="1800900" cy="2245075"/>
            </a:xfrm>
          </p:grpSpPr>
          <p:sp>
            <p:nvSpPr>
              <p:cNvPr id="1119" name="Google Shape;1119;p52"/>
              <p:cNvSpPr/>
              <p:nvPr/>
            </p:nvSpPr>
            <p:spPr>
              <a:xfrm>
                <a:off x="4811675" y="994325"/>
                <a:ext cx="113775" cy="106325"/>
              </a:xfrm>
              <a:custGeom>
                <a:avLst/>
                <a:gdLst/>
                <a:ahLst/>
                <a:cxnLst/>
                <a:rect l="l" t="t" r="r" b="b"/>
                <a:pathLst>
                  <a:path w="4551" h="4253" extrusionOk="0">
                    <a:moveTo>
                      <a:pt x="2682" y="0"/>
                    </a:moveTo>
                    <a:cubicBezTo>
                      <a:pt x="2621" y="101"/>
                      <a:pt x="1" y="2618"/>
                      <a:pt x="1" y="2618"/>
                    </a:cubicBezTo>
                    <a:lnTo>
                      <a:pt x="1236" y="3600"/>
                    </a:lnTo>
                    <a:lnTo>
                      <a:pt x="1630" y="3804"/>
                    </a:lnTo>
                    <a:lnTo>
                      <a:pt x="3153" y="4252"/>
                    </a:lnTo>
                    <a:lnTo>
                      <a:pt x="4550" y="1879"/>
                    </a:lnTo>
                    <a:lnTo>
                      <a:pt x="26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2"/>
              <p:cNvSpPr/>
              <p:nvPr/>
            </p:nvSpPr>
            <p:spPr>
              <a:xfrm>
                <a:off x="4832200" y="994325"/>
                <a:ext cx="93250" cy="91075"/>
              </a:xfrm>
              <a:custGeom>
                <a:avLst/>
                <a:gdLst/>
                <a:ahLst/>
                <a:cxnLst/>
                <a:rect l="l" t="t" r="r" b="b"/>
                <a:pathLst>
                  <a:path w="3730" h="3643" extrusionOk="0">
                    <a:moveTo>
                      <a:pt x="1861" y="0"/>
                    </a:moveTo>
                    <a:cubicBezTo>
                      <a:pt x="1823" y="63"/>
                      <a:pt x="774" y="1080"/>
                      <a:pt x="0" y="1828"/>
                    </a:cubicBezTo>
                    <a:cubicBezTo>
                      <a:pt x="1082" y="2251"/>
                      <a:pt x="2415" y="2623"/>
                      <a:pt x="2693" y="3643"/>
                    </a:cubicBezTo>
                    <a:lnTo>
                      <a:pt x="3729" y="1879"/>
                    </a:lnTo>
                    <a:lnTo>
                      <a:pt x="1861" y="0"/>
                    </a:lnTo>
                    <a:close/>
                  </a:path>
                </a:pathLst>
              </a:custGeom>
              <a:solidFill>
                <a:srgbClr val="731718">
                  <a:alpha val="6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2"/>
              <p:cNvSpPr/>
              <p:nvPr/>
            </p:nvSpPr>
            <p:spPr>
              <a:xfrm>
                <a:off x="4834325" y="1068775"/>
                <a:ext cx="72650" cy="34550"/>
              </a:xfrm>
              <a:custGeom>
                <a:avLst/>
                <a:gdLst/>
                <a:ahLst/>
                <a:cxnLst/>
                <a:rect l="l" t="t" r="r" b="b"/>
                <a:pathLst>
                  <a:path w="2906" h="1382" extrusionOk="0">
                    <a:moveTo>
                      <a:pt x="317" y="1"/>
                    </a:moveTo>
                    <a:lnTo>
                      <a:pt x="0" y="686"/>
                    </a:lnTo>
                    <a:lnTo>
                      <a:pt x="2829" y="1382"/>
                    </a:lnTo>
                    <a:lnTo>
                      <a:pt x="2905" y="670"/>
                    </a:lnTo>
                    <a:lnTo>
                      <a:pt x="3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2"/>
              <p:cNvSpPr/>
              <p:nvPr/>
            </p:nvSpPr>
            <p:spPr>
              <a:xfrm>
                <a:off x="4765225" y="1025625"/>
                <a:ext cx="67000" cy="55650"/>
              </a:xfrm>
              <a:custGeom>
                <a:avLst/>
                <a:gdLst/>
                <a:ahLst/>
                <a:cxnLst/>
                <a:rect l="l" t="t" r="r" b="b"/>
                <a:pathLst>
                  <a:path w="2680" h="2226" extrusionOk="0">
                    <a:moveTo>
                      <a:pt x="495" y="1"/>
                    </a:moveTo>
                    <a:lnTo>
                      <a:pt x="1" y="520"/>
                    </a:lnTo>
                    <a:lnTo>
                      <a:pt x="2362" y="2226"/>
                    </a:lnTo>
                    <a:lnTo>
                      <a:pt x="2679" y="1540"/>
                    </a:lnTo>
                    <a:lnTo>
                      <a:pt x="4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2"/>
              <p:cNvSpPr/>
              <p:nvPr/>
            </p:nvSpPr>
            <p:spPr>
              <a:xfrm>
                <a:off x="3937225" y="1928525"/>
                <a:ext cx="1414000" cy="657900"/>
              </a:xfrm>
              <a:custGeom>
                <a:avLst/>
                <a:gdLst/>
                <a:ahLst/>
                <a:cxnLst/>
                <a:rect l="l" t="t" r="r" b="b"/>
                <a:pathLst>
                  <a:path w="56560" h="26316" extrusionOk="0">
                    <a:moveTo>
                      <a:pt x="12100" y="0"/>
                    </a:moveTo>
                    <a:cubicBezTo>
                      <a:pt x="8066" y="0"/>
                      <a:pt x="3958" y="586"/>
                      <a:pt x="0" y="2062"/>
                    </a:cubicBezTo>
                    <a:cubicBezTo>
                      <a:pt x="13654" y="21517"/>
                      <a:pt x="34980" y="26316"/>
                      <a:pt x="47140" y="26316"/>
                    </a:cubicBezTo>
                    <a:cubicBezTo>
                      <a:pt x="52866" y="26316"/>
                      <a:pt x="56559" y="25252"/>
                      <a:pt x="56462" y="24153"/>
                    </a:cubicBezTo>
                    <a:cubicBezTo>
                      <a:pt x="56462" y="24153"/>
                      <a:pt x="43643" y="9102"/>
                      <a:pt x="42650" y="8805"/>
                    </a:cubicBezTo>
                    <a:cubicBezTo>
                      <a:pt x="41861" y="8568"/>
                      <a:pt x="27519" y="0"/>
                      <a:pt x="12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2"/>
              <p:cNvSpPr/>
              <p:nvPr/>
            </p:nvSpPr>
            <p:spPr>
              <a:xfrm>
                <a:off x="4113525" y="1988125"/>
                <a:ext cx="464450" cy="375050"/>
              </a:xfrm>
              <a:custGeom>
                <a:avLst/>
                <a:gdLst/>
                <a:ahLst/>
                <a:cxnLst/>
                <a:rect l="l" t="t" r="r" b="b"/>
                <a:pathLst>
                  <a:path w="18578" h="15002" extrusionOk="0">
                    <a:moveTo>
                      <a:pt x="1" y="0"/>
                    </a:moveTo>
                    <a:lnTo>
                      <a:pt x="15837" y="15001"/>
                    </a:lnTo>
                    <a:lnTo>
                      <a:pt x="18577" y="13834"/>
                    </a:lnTo>
                    <a:cubicBezTo>
                      <a:pt x="18577" y="13834"/>
                      <a:pt x="8257" y="663"/>
                      <a:pt x="8382" y="562"/>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2"/>
              <p:cNvSpPr/>
              <p:nvPr/>
            </p:nvSpPr>
            <p:spPr>
              <a:xfrm>
                <a:off x="4563375" y="1956300"/>
                <a:ext cx="284475" cy="645525"/>
              </a:xfrm>
              <a:custGeom>
                <a:avLst/>
                <a:gdLst/>
                <a:ahLst/>
                <a:cxnLst/>
                <a:rect l="l" t="t" r="r" b="b"/>
                <a:pathLst>
                  <a:path w="11379" h="25821" extrusionOk="0">
                    <a:moveTo>
                      <a:pt x="0" y="1"/>
                    </a:moveTo>
                    <a:cubicBezTo>
                      <a:pt x="2537" y="15656"/>
                      <a:pt x="8400" y="25820"/>
                      <a:pt x="8400" y="25820"/>
                    </a:cubicBezTo>
                    <a:lnTo>
                      <a:pt x="11378" y="25820"/>
                    </a:lnTo>
                    <a:cubicBezTo>
                      <a:pt x="11378" y="25820"/>
                      <a:pt x="6737" y="8581"/>
                      <a:pt x="6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2"/>
              <p:cNvSpPr/>
              <p:nvPr/>
            </p:nvSpPr>
            <p:spPr>
              <a:xfrm>
                <a:off x="3937225" y="1402400"/>
                <a:ext cx="1411550" cy="1129925"/>
              </a:xfrm>
              <a:custGeom>
                <a:avLst/>
                <a:gdLst/>
                <a:ahLst/>
                <a:cxnLst/>
                <a:rect l="l" t="t" r="r" b="b"/>
                <a:pathLst>
                  <a:path w="56462" h="45197" extrusionOk="0">
                    <a:moveTo>
                      <a:pt x="21084" y="0"/>
                    </a:moveTo>
                    <a:cubicBezTo>
                      <a:pt x="2106" y="2755"/>
                      <a:pt x="0" y="23106"/>
                      <a:pt x="0" y="23106"/>
                    </a:cubicBezTo>
                    <a:cubicBezTo>
                      <a:pt x="0" y="23106"/>
                      <a:pt x="5727" y="33030"/>
                      <a:pt x="19473" y="35133"/>
                    </a:cubicBezTo>
                    <a:cubicBezTo>
                      <a:pt x="33219" y="37236"/>
                      <a:pt x="44681" y="34270"/>
                      <a:pt x="56462" y="45197"/>
                    </a:cubicBezTo>
                    <a:cubicBezTo>
                      <a:pt x="53309" y="28202"/>
                      <a:pt x="36829" y="21859"/>
                      <a:pt x="34937" y="9583"/>
                    </a:cubicBezTo>
                    <a:lnTo>
                      <a:pt x="29391" y="2382"/>
                    </a:lnTo>
                    <a:cubicBezTo>
                      <a:pt x="29391" y="2382"/>
                      <a:pt x="28225" y="606"/>
                      <a:pt x="2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2"/>
              <p:cNvSpPr/>
              <p:nvPr/>
            </p:nvSpPr>
            <p:spPr>
              <a:xfrm>
                <a:off x="4148150" y="1402400"/>
                <a:ext cx="1200625" cy="1129925"/>
              </a:xfrm>
              <a:custGeom>
                <a:avLst/>
                <a:gdLst/>
                <a:ahLst/>
                <a:cxnLst/>
                <a:rect l="l" t="t" r="r" b="b"/>
                <a:pathLst>
                  <a:path w="48025" h="45197" extrusionOk="0">
                    <a:moveTo>
                      <a:pt x="12647" y="0"/>
                    </a:moveTo>
                    <a:cubicBezTo>
                      <a:pt x="13539" y="7486"/>
                      <a:pt x="23279" y="12320"/>
                      <a:pt x="24922" y="20569"/>
                    </a:cubicBezTo>
                    <a:cubicBezTo>
                      <a:pt x="26155" y="26761"/>
                      <a:pt x="18973" y="33706"/>
                      <a:pt x="9682" y="33706"/>
                    </a:cubicBezTo>
                    <a:cubicBezTo>
                      <a:pt x="6609" y="33706"/>
                      <a:pt x="3306" y="32946"/>
                      <a:pt x="1" y="31150"/>
                    </a:cubicBezTo>
                    <a:lnTo>
                      <a:pt x="1" y="31150"/>
                    </a:lnTo>
                    <a:cubicBezTo>
                      <a:pt x="2868" y="32903"/>
                      <a:pt x="6516" y="34441"/>
                      <a:pt x="11036" y="35133"/>
                    </a:cubicBezTo>
                    <a:cubicBezTo>
                      <a:pt x="24782" y="37238"/>
                      <a:pt x="36244" y="34270"/>
                      <a:pt x="48025" y="45197"/>
                    </a:cubicBezTo>
                    <a:cubicBezTo>
                      <a:pt x="44872" y="28202"/>
                      <a:pt x="28392" y="21861"/>
                      <a:pt x="26500" y="9583"/>
                    </a:cubicBezTo>
                    <a:lnTo>
                      <a:pt x="20954" y="2382"/>
                    </a:lnTo>
                    <a:cubicBezTo>
                      <a:pt x="20954" y="2382"/>
                      <a:pt x="19787" y="606"/>
                      <a:pt x="1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2"/>
              <p:cNvSpPr/>
              <p:nvPr/>
            </p:nvSpPr>
            <p:spPr>
              <a:xfrm>
                <a:off x="4464300" y="1312725"/>
                <a:ext cx="346350" cy="268025"/>
              </a:xfrm>
              <a:custGeom>
                <a:avLst/>
                <a:gdLst/>
                <a:ahLst/>
                <a:cxnLst/>
                <a:rect l="l" t="t" r="r" b="b"/>
                <a:pathLst>
                  <a:path w="13854" h="10721" extrusionOk="0">
                    <a:moveTo>
                      <a:pt x="3063" y="1"/>
                    </a:moveTo>
                    <a:lnTo>
                      <a:pt x="609" y="2135"/>
                    </a:lnTo>
                    <a:cubicBezTo>
                      <a:pt x="609" y="2135"/>
                      <a:pt x="365" y="2661"/>
                      <a:pt x="1" y="3588"/>
                    </a:cubicBezTo>
                    <a:cubicBezTo>
                      <a:pt x="5483" y="8902"/>
                      <a:pt x="13854" y="10721"/>
                      <a:pt x="13854" y="10721"/>
                    </a:cubicBezTo>
                    <a:lnTo>
                      <a:pt x="13601" y="9131"/>
                    </a:lnTo>
                    <a:lnTo>
                      <a:pt x="8308" y="1120"/>
                    </a:lnTo>
                    <a:lnTo>
                      <a:pt x="30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2"/>
              <p:cNvSpPr/>
              <p:nvPr/>
            </p:nvSpPr>
            <p:spPr>
              <a:xfrm>
                <a:off x="4276200" y="743800"/>
                <a:ext cx="1255500" cy="797225"/>
              </a:xfrm>
              <a:custGeom>
                <a:avLst/>
                <a:gdLst/>
                <a:ahLst/>
                <a:cxnLst/>
                <a:rect l="l" t="t" r="r" b="b"/>
                <a:pathLst>
                  <a:path w="50220" h="31889" extrusionOk="0">
                    <a:moveTo>
                      <a:pt x="1350" y="1"/>
                    </a:moveTo>
                    <a:lnTo>
                      <a:pt x="1" y="1351"/>
                    </a:lnTo>
                    <a:cubicBezTo>
                      <a:pt x="1" y="1351"/>
                      <a:pt x="7729" y="8111"/>
                      <a:pt x="15832" y="13971"/>
                    </a:cubicBezTo>
                    <a:cubicBezTo>
                      <a:pt x="11343" y="18946"/>
                      <a:pt x="10035" y="20942"/>
                      <a:pt x="8133" y="24892"/>
                    </a:cubicBezTo>
                    <a:cubicBezTo>
                      <a:pt x="8265" y="24878"/>
                      <a:pt x="8406" y="24870"/>
                      <a:pt x="8555" y="24870"/>
                    </a:cubicBezTo>
                    <a:cubicBezTo>
                      <a:pt x="11534" y="24870"/>
                      <a:pt x="17838" y="27742"/>
                      <a:pt x="21125" y="31888"/>
                    </a:cubicBezTo>
                    <a:cubicBezTo>
                      <a:pt x="20589" y="25935"/>
                      <a:pt x="22163" y="22877"/>
                      <a:pt x="25456" y="18546"/>
                    </a:cubicBezTo>
                    <a:cubicBezTo>
                      <a:pt x="31328" y="19421"/>
                      <a:pt x="36490" y="19683"/>
                      <a:pt x="40560" y="19683"/>
                    </a:cubicBezTo>
                    <a:cubicBezTo>
                      <a:pt x="46587" y="19683"/>
                      <a:pt x="50220" y="19110"/>
                      <a:pt x="50220" y="19110"/>
                    </a:cubicBezTo>
                    <a:lnTo>
                      <a:pt x="50184" y="17046"/>
                    </a:lnTo>
                    <a:cubicBezTo>
                      <a:pt x="50184" y="17046"/>
                      <a:pt x="49660" y="17057"/>
                      <a:pt x="48761" y="17057"/>
                    </a:cubicBezTo>
                    <a:cubicBezTo>
                      <a:pt x="44479" y="17057"/>
                      <a:pt x="31715" y="16811"/>
                      <a:pt x="26902" y="13971"/>
                    </a:cubicBezTo>
                    <a:lnTo>
                      <a:pt x="23991" y="13879"/>
                    </a:lnTo>
                    <a:lnTo>
                      <a:pt x="23558" y="13781"/>
                    </a:lnTo>
                    <a:lnTo>
                      <a:pt x="20893" y="12604"/>
                    </a:lnTo>
                    <a:cubicBezTo>
                      <a:pt x="20893" y="12604"/>
                      <a:pt x="10738" y="6627"/>
                      <a:pt x="1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2"/>
              <p:cNvSpPr/>
              <p:nvPr/>
            </p:nvSpPr>
            <p:spPr>
              <a:xfrm>
                <a:off x="4520975" y="1156875"/>
                <a:ext cx="690200" cy="384150"/>
              </a:xfrm>
              <a:custGeom>
                <a:avLst/>
                <a:gdLst/>
                <a:ahLst/>
                <a:cxnLst/>
                <a:rect l="l" t="t" r="r" b="b"/>
                <a:pathLst>
                  <a:path w="27608" h="15366" extrusionOk="0">
                    <a:moveTo>
                      <a:pt x="27537" y="3105"/>
                    </a:moveTo>
                    <a:lnTo>
                      <a:pt x="27537" y="3105"/>
                    </a:lnTo>
                    <a:cubicBezTo>
                      <a:pt x="27560" y="3105"/>
                      <a:pt x="27584" y="3106"/>
                      <a:pt x="27607" y="3107"/>
                    </a:cubicBezTo>
                    <a:cubicBezTo>
                      <a:pt x="27584" y="3106"/>
                      <a:pt x="27561" y="3105"/>
                      <a:pt x="27537" y="3105"/>
                    </a:cubicBezTo>
                    <a:close/>
                    <a:moveTo>
                      <a:pt x="17270" y="0"/>
                    </a:moveTo>
                    <a:cubicBezTo>
                      <a:pt x="13360" y="3955"/>
                      <a:pt x="11781" y="6700"/>
                      <a:pt x="10421" y="10254"/>
                    </a:cubicBezTo>
                    <a:cubicBezTo>
                      <a:pt x="10087" y="11124"/>
                      <a:pt x="9582" y="11452"/>
                      <a:pt x="8913" y="11452"/>
                    </a:cubicBezTo>
                    <a:cubicBezTo>
                      <a:pt x="7090" y="11452"/>
                      <a:pt x="4056" y="9017"/>
                      <a:pt x="1" y="8475"/>
                    </a:cubicBezTo>
                    <a:lnTo>
                      <a:pt x="1" y="8475"/>
                    </a:lnTo>
                    <a:cubicBezTo>
                      <a:pt x="3246" y="9072"/>
                      <a:pt x="8451" y="11726"/>
                      <a:pt x="11335" y="15365"/>
                    </a:cubicBezTo>
                    <a:cubicBezTo>
                      <a:pt x="10798" y="9412"/>
                      <a:pt x="12372" y="6353"/>
                      <a:pt x="15666" y="2023"/>
                    </a:cubicBezTo>
                    <a:cubicBezTo>
                      <a:pt x="19599" y="2610"/>
                      <a:pt x="23563" y="2972"/>
                      <a:pt x="27537" y="3105"/>
                    </a:cubicBezTo>
                    <a:lnTo>
                      <a:pt x="27537" y="3105"/>
                    </a:lnTo>
                    <a:cubicBezTo>
                      <a:pt x="22127" y="2918"/>
                      <a:pt x="18333" y="1091"/>
                      <a:pt x="17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2"/>
              <p:cNvSpPr/>
              <p:nvPr/>
            </p:nvSpPr>
            <p:spPr>
              <a:xfrm>
                <a:off x="4644550" y="2601800"/>
                <a:ext cx="219375" cy="75450"/>
              </a:xfrm>
              <a:custGeom>
                <a:avLst/>
                <a:gdLst/>
                <a:ahLst/>
                <a:cxnLst/>
                <a:rect l="l" t="t" r="r" b="b"/>
                <a:pathLst>
                  <a:path w="8775" h="3018" extrusionOk="0">
                    <a:moveTo>
                      <a:pt x="5175" y="0"/>
                    </a:moveTo>
                    <a:lnTo>
                      <a:pt x="1209" y="1335"/>
                    </a:lnTo>
                    <a:cubicBezTo>
                      <a:pt x="487" y="1579"/>
                      <a:pt x="0" y="2255"/>
                      <a:pt x="0" y="3018"/>
                    </a:cubicBezTo>
                    <a:lnTo>
                      <a:pt x="8774" y="3018"/>
                    </a:lnTo>
                    <a:lnTo>
                      <a:pt x="8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2"/>
              <p:cNvSpPr/>
              <p:nvPr/>
            </p:nvSpPr>
            <p:spPr>
              <a:xfrm>
                <a:off x="4486750" y="2316750"/>
                <a:ext cx="150750" cy="210025"/>
              </a:xfrm>
              <a:custGeom>
                <a:avLst/>
                <a:gdLst/>
                <a:ahLst/>
                <a:cxnLst/>
                <a:rect l="l" t="t" r="r" b="b"/>
                <a:pathLst>
                  <a:path w="6030" h="8401" extrusionOk="0">
                    <a:moveTo>
                      <a:pt x="3208" y="1"/>
                    </a:moveTo>
                    <a:lnTo>
                      <a:pt x="908" y="1856"/>
                    </a:lnTo>
                    <a:lnTo>
                      <a:pt x="129" y="6440"/>
                    </a:lnTo>
                    <a:cubicBezTo>
                      <a:pt x="0" y="7188"/>
                      <a:pt x="314" y="7943"/>
                      <a:pt x="933" y="8380"/>
                    </a:cubicBezTo>
                    <a:lnTo>
                      <a:pt x="961" y="8400"/>
                    </a:lnTo>
                    <a:lnTo>
                      <a:pt x="6029" y="1236"/>
                    </a:lnTo>
                    <a:lnTo>
                      <a:pt x="32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2"/>
              <p:cNvSpPr/>
              <p:nvPr/>
            </p:nvSpPr>
            <p:spPr>
              <a:xfrm>
                <a:off x="4111225" y="662400"/>
                <a:ext cx="198750" cy="115175"/>
              </a:xfrm>
              <a:custGeom>
                <a:avLst/>
                <a:gdLst/>
                <a:ahLst/>
                <a:cxnLst/>
                <a:rect l="l" t="t" r="r" b="b"/>
                <a:pathLst>
                  <a:path w="7950" h="4607" extrusionOk="0">
                    <a:moveTo>
                      <a:pt x="2465" y="0"/>
                    </a:moveTo>
                    <a:cubicBezTo>
                      <a:pt x="2191" y="0"/>
                      <a:pt x="1908" y="15"/>
                      <a:pt x="1624" y="52"/>
                    </a:cubicBezTo>
                    <a:cubicBezTo>
                      <a:pt x="1" y="260"/>
                      <a:pt x="158" y="2671"/>
                      <a:pt x="471" y="3012"/>
                    </a:cubicBezTo>
                    <a:cubicBezTo>
                      <a:pt x="550" y="3097"/>
                      <a:pt x="650" y="3127"/>
                      <a:pt x="780" y="3127"/>
                    </a:cubicBezTo>
                    <a:cubicBezTo>
                      <a:pt x="1072" y="3127"/>
                      <a:pt x="1515" y="2977"/>
                      <a:pt x="2208" y="2977"/>
                    </a:cubicBezTo>
                    <a:cubicBezTo>
                      <a:pt x="2439" y="2977"/>
                      <a:pt x="2697" y="2994"/>
                      <a:pt x="2987" y="3038"/>
                    </a:cubicBezTo>
                    <a:cubicBezTo>
                      <a:pt x="4533" y="3273"/>
                      <a:pt x="6600" y="4607"/>
                      <a:pt x="6600" y="4607"/>
                    </a:cubicBezTo>
                    <a:lnTo>
                      <a:pt x="7949" y="3257"/>
                    </a:lnTo>
                    <a:cubicBezTo>
                      <a:pt x="7469" y="2355"/>
                      <a:pt x="7311" y="470"/>
                      <a:pt x="6289" y="155"/>
                    </a:cubicBezTo>
                    <a:cubicBezTo>
                      <a:pt x="6044" y="80"/>
                      <a:pt x="5835" y="51"/>
                      <a:pt x="5659" y="51"/>
                    </a:cubicBezTo>
                    <a:cubicBezTo>
                      <a:pt x="5101" y="51"/>
                      <a:pt x="4874" y="339"/>
                      <a:pt x="4874" y="339"/>
                    </a:cubicBezTo>
                    <a:cubicBezTo>
                      <a:pt x="4874" y="339"/>
                      <a:pt x="3766" y="0"/>
                      <a:pt x="2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2"/>
              <p:cNvSpPr/>
              <p:nvPr/>
            </p:nvSpPr>
            <p:spPr>
              <a:xfrm>
                <a:off x="5530800" y="1147450"/>
                <a:ext cx="207325" cy="133175"/>
              </a:xfrm>
              <a:custGeom>
                <a:avLst/>
                <a:gdLst/>
                <a:ahLst/>
                <a:cxnLst/>
                <a:rect l="l" t="t" r="r" b="b"/>
                <a:pathLst>
                  <a:path w="8293" h="5327" extrusionOk="0">
                    <a:moveTo>
                      <a:pt x="3598" y="1"/>
                    </a:moveTo>
                    <a:cubicBezTo>
                      <a:pt x="2434" y="1"/>
                      <a:pt x="683" y="383"/>
                      <a:pt x="0" y="900"/>
                    </a:cubicBezTo>
                    <a:lnTo>
                      <a:pt x="36" y="2964"/>
                    </a:lnTo>
                    <a:cubicBezTo>
                      <a:pt x="36" y="2964"/>
                      <a:pt x="1234" y="3540"/>
                      <a:pt x="1697" y="3540"/>
                    </a:cubicBezTo>
                    <a:cubicBezTo>
                      <a:pt x="1725" y="3540"/>
                      <a:pt x="1750" y="3538"/>
                      <a:pt x="1772" y="3534"/>
                    </a:cubicBezTo>
                    <a:cubicBezTo>
                      <a:pt x="2155" y="3458"/>
                      <a:pt x="2312" y="2952"/>
                      <a:pt x="2575" y="2952"/>
                    </a:cubicBezTo>
                    <a:cubicBezTo>
                      <a:pt x="2579" y="2952"/>
                      <a:pt x="2583" y="2952"/>
                      <a:pt x="2587" y="2952"/>
                    </a:cubicBezTo>
                    <a:cubicBezTo>
                      <a:pt x="3810" y="3029"/>
                      <a:pt x="5520" y="5326"/>
                      <a:pt x="6064" y="5326"/>
                    </a:cubicBezTo>
                    <a:cubicBezTo>
                      <a:pt x="6077" y="5326"/>
                      <a:pt x="6090" y="5325"/>
                      <a:pt x="6101" y="5322"/>
                    </a:cubicBezTo>
                    <a:cubicBezTo>
                      <a:pt x="6599" y="5207"/>
                      <a:pt x="8292" y="3766"/>
                      <a:pt x="8254" y="3338"/>
                    </a:cubicBezTo>
                    <a:cubicBezTo>
                      <a:pt x="8215" y="2911"/>
                      <a:pt x="5303" y="412"/>
                      <a:pt x="4418" y="102"/>
                    </a:cubicBezTo>
                    <a:cubicBezTo>
                      <a:pt x="4219" y="32"/>
                      <a:pt x="3933" y="1"/>
                      <a:pt x="3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2"/>
              <p:cNvSpPr/>
              <p:nvPr/>
            </p:nvSpPr>
            <p:spPr>
              <a:xfrm>
                <a:off x="4900850" y="782750"/>
                <a:ext cx="191475" cy="239200"/>
              </a:xfrm>
              <a:custGeom>
                <a:avLst/>
                <a:gdLst/>
                <a:ahLst/>
                <a:cxnLst/>
                <a:rect l="l" t="t" r="r" b="b"/>
                <a:pathLst>
                  <a:path w="7659" h="9568" extrusionOk="0">
                    <a:moveTo>
                      <a:pt x="1" y="1"/>
                    </a:moveTo>
                    <a:cubicBezTo>
                      <a:pt x="1151" y="4488"/>
                      <a:pt x="7658" y="9568"/>
                      <a:pt x="7658" y="9568"/>
                    </a:cubicBezTo>
                    <a:cubicBezTo>
                      <a:pt x="7151" y="6833"/>
                      <a:pt x="2761" y="133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2"/>
              <p:cNvSpPr/>
              <p:nvPr/>
            </p:nvSpPr>
            <p:spPr>
              <a:xfrm>
                <a:off x="4765225" y="789300"/>
                <a:ext cx="347150" cy="266150"/>
              </a:xfrm>
              <a:custGeom>
                <a:avLst/>
                <a:gdLst/>
                <a:ahLst/>
                <a:cxnLst/>
                <a:rect l="l" t="t" r="r" b="b"/>
                <a:pathLst>
                  <a:path w="13886" h="10646" extrusionOk="0">
                    <a:moveTo>
                      <a:pt x="7160" y="1"/>
                    </a:moveTo>
                    <a:cubicBezTo>
                      <a:pt x="6742" y="56"/>
                      <a:pt x="1686" y="3772"/>
                      <a:pt x="1" y="7263"/>
                    </a:cubicBezTo>
                    <a:cubicBezTo>
                      <a:pt x="2117" y="10121"/>
                      <a:pt x="4783" y="10646"/>
                      <a:pt x="6106" y="10646"/>
                    </a:cubicBezTo>
                    <a:cubicBezTo>
                      <a:pt x="6382" y="10646"/>
                      <a:pt x="6599" y="10623"/>
                      <a:pt x="6741" y="10594"/>
                    </a:cubicBezTo>
                    <a:cubicBezTo>
                      <a:pt x="7564" y="10425"/>
                      <a:pt x="12532" y="8166"/>
                      <a:pt x="13209" y="6916"/>
                    </a:cubicBezTo>
                    <a:cubicBezTo>
                      <a:pt x="13885" y="5666"/>
                      <a:pt x="7160" y="1"/>
                      <a:pt x="7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2"/>
              <p:cNvSpPr/>
              <p:nvPr/>
            </p:nvSpPr>
            <p:spPr>
              <a:xfrm>
                <a:off x="4765225" y="889925"/>
                <a:ext cx="334650" cy="165525"/>
              </a:xfrm>
              <a:custGeom>
                <a:avLst/>
                <a:gdLst/>
                <a:ahLst/>
                <a:cxnLst/>
                <a:rect l="l" t="t" r="r" b="b"/>
                <a:pathLst>
                  <a:path w="13386" h="6621" extrusionOk="0">
                    <a:moveTo>
                      <a:pt x="10107" y="0"/>
                    </a:moveTo>
                    <a:cubicBezTo>
                      <a:pt x="9357" y="1499"/>
                      <a:pt x="7073" y="3621"/>
                      <a:pt x="6006" y="4168"/>
                    </a:cubicBezTo>
                    <a:cubicBezTo>
                      <a:pt x="5933" y="4206"/>
                      <a:pt x="5857" y="4223"/>
                      <a:pt x="5778" y="4223"/>
                    </a:cubicBezTo>
                    <a:cubicBezTo>
                      <a:pt x="4747" y="4223"/>
                      <a:pt x="3268" y="1190"/>
                      <a:pt x="2244" y="106"/>
                    </a:cubicBezTo>
                    <a:cubicBezTo>
                      <a:pt x="2078" y="288"/>
                      <a:pt x="1914" y="472"/>
                      <a:pt x="1755" y="658"/>
                    </a:cubicBezTo>
                    <a:cubicBezTo>
                      <a:pt x="2012" y="975"/>
                      <a:pt x="2345" y="1427"/>
                      <a:pt x="2747" y="2064"/>
                    </a:cubicBezTo>
                    <a:cubicBezTo>
                      <a:pt x="3296" y="2932"/>
                      <a:pt x="3006" y="3440"/>
                      <a:pt x="2408" y="3440"/>
                    </a:cubicBezTo>
                    <a:cubicBezTo>
                      <a:pt x="1903" y="3440"/>
                      <a:pt x="1177" y="3076"/>
                      <a:pt x="555" y="2258"/>
                    </a:cubicBezTo>
                    <a:cubicBezTo>
                      <a:pt x="351" y="2574"/>
                      <a:pt x="166" y="2901"/>
                      <a:pt x="1" y="3239"/>
                    </a:cubicBezTo>
                    <a:cubicBezTo>
                      <a:pt x="2117" y="6097"/>
                      <a:pt x="4783" y="6621"/>
                      <a:pt x="6106" y="6621"/>
                    </a:cubicBezTo>
                    <a:cubicBezTo>
                      <a:pt x="6382" y="6621"/>
                      <a:pt x="6599" y="6598"/>
                      <a:pt x="6741" y="6569"/>
                    </a:cubicBezTo>
                    <a:cubicBezTo>
                      <a:pt x="7564" y="6400"/>
                      <a:pt x="12532" y="4142"/>
                      <a:pt x="13209" y="2891"/>
                    </a:cubicBezTo>
                    <a:cubicBezTo>
                      <a:pt x="13386" y="2564"/>
                      <a:pt x="13056" y="1937"/>
                      <a:pt x="12475" y="1189"/>
                    </a:cubicBezTo>
                    <a:lnTo>
                      <a:pt x="101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p:nvPr/>
            </p:nvSpPr>
            <p:spPr>
              <a:xfrm>
                <a:off x="4913025" y="789300"/>
                <a:ext cx="199350" cy="221625"/>
              </a:xfrm>
              <a:custGeom>
                <a:avLst/>
                <a:gdLst/>
                <a:ahLst/>
                <a:cxnLst/>
                <a:rect l="l" t="t" r="r" b="b"/>
                <a:pathLst>
                  <a:path w="7974" h="8865" extrusionOk="0">
                    <a:moveTo>
                      <a:pt x="1248" y="1"/>
                    </a:moveTo>
                    <a:cubicBezTo>
                      <a:pt x="1132" y="17"/>
                      <a:pt x="659" y="314"/>
                      <a:pt x="1" y="809"/>
                    </a:cubicBezTo>
                    <a:cubicBezTo>
                      <a:pt x="2204" y="3048"/>
                      <a:pt x="6482" y="5928"/>
                      <a:pt x="4674" y="8864"/>
                    </a:cubicBezTo>
                    <a:cubicBezTo>
                      <a:pt x="5896" y="8193"/>
                      <a:pt x="7002" y="7459"/>
                      <a:pt x="7297" y="6916"/>
                    </a:cubicBezTo>
                    <a:cubicBezTo>
                      <a:pt x="7973" y="5666"/>
                      <a:pt x="1248" y="1"/>
                      <a:pt x="1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2"/>
              <p:cNvSpPr/>
              <p:nvPr/>
            </p:nvSpPr>
            <p:spPr>
              <a:xfrm>
                <a:off x="4900850" y="432175"/>
                <a:ext cx="655075" cy="589775"/>
              </a:xfrm>
              <a:custGeom>
                <a:avLst/>
                <a:gdLst/>
                <a:ahLst/>
                <a:cxnLst/>
                <a:rect l="l" t="t" r="r" b="b"/>
                <a:pathLst>
                  <a:path w="26203" h="23591" extrusionOk="0">
                    <a:moveTo>
                      <a:pt x="21241" y="1"/>
                    </a:moveTo>
                    <a:lnTo>
                      <a:pt x="1" y="14024"/>
                    </a:lnTo>
                    <a:cubicBezTo>
                      <a:pt x="2760" y="15355"/>
                      <a:pt x="7151" y="20855"/>
                      <a:pt x="7658" y="23591"/>
                    </a:cubicBezTo>
                    <a:lnTo>
                      <a:pt x="26202" y="6197"/>
                    </a:lnTo>
                    <a:cubicBezTo>
                      <a:pt x="26202" y="6197"/>
                      <a:pt x="25830" y="1880"/>
                      <a:pt x="2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2"/>
              <p:cNvSpPr/>
              <p:nvPr/>
            </p:nvSpPr>
            <p:spPr>
              <a:xfrm>
                <a:off x="4975725" y="970575"/>
                <a:ext cx="109825" cy="70775"/>
              </a:xfrm>
              <a:custGeom>
                <a:avLst/>
                <a:gdLst/>
                <a:ahLst/>
                <a:cxnLst/>
                <a:rect l="l" t="t" r="r" b="b"/>
                <a:pathLst>
                  <a:path w="4393" h="2831" extrusionOk="0">
                    <a:moveTo>
                      <a:pt x="2223" y="1"/>
                    </a:moveTo>
                    <a:cubicBezTo>
                      <a:pt x="1838" y="1"/>
                      <a:pt x="1003" y="221"/>
                      <a:pt x="1" y="1810"/>
                    </a:cubicBezTo>
                    <a:cubicBezTo>
                      <a:pt x="306" y="2545"/>
                      <a:pt x="851" y="2830"/>
                      <a:pt x="1415" y="2830"/>
                    </a:cubicBezTo>
                    <a:cubicBezTo>
                      <a:pt x="2844" y="2830"/>
                      <a:pt x="4393" y="1000"/>
                      <a:pt x="2453" y="33"/>
                    </a:cubicBezTo>
                    <a:cubicBezTo>
                      <a:pt x="2453" y="33"/>
                      <a:pt x="2371" y="1"/>
                      <a:pt x="2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2"/>
              <p:cNvSpPr/>
              <p:nvPr/>
            </p:nvSpPr>
            <p:spPr>
              <a:xfrm>
                <a:off x="4900850" y="587100"/>
                <a:ext cx="655075" cy="434850"/>
              </a:xfrm>
              <a:custGeom>
                <a:avLst/>
                <a:gdLst/>
                <a:ahLst/>
                <a:cxnLst/>
                <a:rect l="l" t="t" r="r" b="b"/>
                <a:pathLst>
                  <a:path w="26203" h="17394" extrusionOk="0">
                    <a:moveTo>
                      <a:pt x="26202" y="0"/>
                    </a:moveTo>
                    <a:lnTo>
                      <a:pt x="26202" y="0"/>
                    </a:lnTo>
                    <a:cubicBezTo>
                      <a:pt x="26199" y="3"/>
                      <a:pt x="12510" y="12442"/>
                      <a:pt x="9772" y="13773"/>
                    </a:cubicBezTo>
                    <a:cubicBezTo>
                      <a:pt x="9362" y="13972"/>
                      <a:pt x="8963" y="14061"/>
                      <a:pt x="8573" y="14061"/>
                    </a:cubicBezTo>
                    <a:cubicBezTo>
                      <a:pt x="5585" y="14061"/>
                      <a:pt x="3099" y="8849"/>
                      <a:pt x="1" y="7827"/>
                    </a:cubicBezTo>
                    <a:lnTo>
                      <a:pt x="1" y="7827"/>
                    </a:lnTo>
                    <a:cubicBezTo>
                      <a:pt x="2760" y="9158"/>
                      <a:pt x="7151" y="14658"/>
                      <a:pt x="7658" y="17394"/>
                    </a:cubicBezTo>
                    <a:lnTo>
                      <a:pt x="2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14" name="Google Shape;1114;p52"/>
          <p:cNvSpPr txBox="1">
            <a:spLocks noGrp="1"/>
          </p:cNvSpPr>
          <p:nvPr>
            <p:ph type="subTitle" idx="1"/>
          </p:nvPr>
        </p:nvSpPr>
        <p:spPr>
          <a:xfrm>
            <a:off x="641783" y="801586"/>
            <a:ext cx="7680795" cy="3131158"/>
          </a:xfrm>
          <a:prstGeom prst="rect">
            <a:avLst/>
          </a:prstGeom>
          <a:solidFill>
            <a:schemeClr val="bg2">
              <a:lumMod val="10000"/>
              <a:lumOff val="90000"/>
              <a:alpha val="60000"/>
            </a:schemeClr>
          </a:solidFill>
        </p:spPr>
        <p:txBody>
          <a:bodyPr spcFirstLastPara="1" wrap="square" lIns="91425" tIns="91425" rIns="91425" bIns="91425" anchor="t" anchorCtr="0">
            <a:noAutofit/>
          </a:bodyPr>
          <a:lstStyle/>
          <a:p>
            <a:pPr marL="250825" lvl="0" indent="-250825" algn="just" rtl="0">
              <a:lnSpc>
                <a:spcPct val="150000"/>
              </a:lnSpc>
              <a:spcBef>
                <a:spcPts val="0"/>
              </a:spcBef>
              <a:spcAft>
                <a:spcPts val="0"/>
              </a:spcAft>
              <a:buFont typeface="Arial" panose="020B0604020202020204" pitchFamily="34" charset="0"/>
              <a:buChar char="•"/>
            </a:pPr>
            <a:r>
              <a:rPr lang="en" sz="1400" dirty="0"/>
              <a:t>Transaksi dan total pembelanjaan didominasi oleh jenis kelamin perempuan.</a:t>
            </a:r>
          </a:p>
          <a:p>
            <a:pPr marL="266700" lvl="0" indent="-266700" algn="just" rtl="0">
              <a:lnSpc>
                <a:spcPct val="150000"/>
              </a:lnSpc>
              <a:spcBef>
                <a:spcPts val="0"/>
              </a:spcBef>
              <a:spcAft>
                <a:spcPts val="0"/>
              </a:spcAft>
              <a:buFont typeface="Arial" panose="020B0604020202020204" pitchFamily="34" charset="0"/>
              <a:buChar char="•"/>
            </a:pPr>
            <a:r>
              <a:rPr lang="en" sz="1400" dirty="0"/>
              <a:t>Kategori yang paling diminati atau dibeli adalah pakaian sedangkan yang kurang diminati adalah buku, souvenir dan teknologi.</a:t>
            </a:r>
          </a:p>
          <a:p>
            <a:pPr marL="266700" lvl="0" indent="-266700" algn="just" rtl="0">
              <a:lnSpc>
                <a:spcPct val="150000"/>
              </a:lnSpc>
              <a:spcBef>
                <a:spcPts val="0"/>
              </a:spcBef>
              <a:spcAft>
                <a:spcPts val="0"/>
              </a:spcAft>
              <a:buFont typeface="Arial" panose="020B0604020202020204" pitchFamily="34" charset="0"/>
              <a:buChar char="•"/>
            </a:pPr>
            <a:r>
              <a:rPr lang="en" sz="1400" dirty="0"/>
              <a:t>Usia yang paling banyak melakukan transaksi adalah usia yang produktif yaitu pada </a:t>
            </a:r>
            <a:r>
              <a:rPr lang="en-ID" sz="1400" dirty="0"/>
              <a:t>category</a:t>
            </a:r>
            <a:r>
              <a:rPr lang="en" sz="1400" dirty="0"/>
              <a:t> usia Adult hingga Middle Age.</a:t>
            </a:r>
          </a:p>
          <a:p>
            <a:pPr marL="250825" indent="-250825" algn="just">
              <a:lnSpc>
                <a:spcPct val="150000"/>
              </a:lnSpc>
              <a:buFont typeface="Arial" panose="020B0604020202020204" pitchFamily="34" charset="0"/>
              <a:buChar char="•"/>
            </a:pPr>
            <a:r>
              <a:rPr lang="en" sz="1400" dirty="0"/>
              <a:t>Kategori usia Senior Adult memiliki total expense atau total belanjaan (spending money) terbanyak untuk kategory teknologi, usia Middle Age pada kategory pakaian, usia Teen pada kategori sepatu, kosmetik, dan mainan.</a:t>
            </a:r>
          </a:p>
          <a:p>
            <a:pPr marL="266700" lvl="0" indent="-266700" algn="just" rtl="0">
              <a:lnSpc>
                <a:spcPct val="150000"/>
              </a:lnSpc>
              <a:spcBef>
                <a:spcPts val="0"/>
              </a:spcBef>
              <a:spcAft>
                <a:spcPts val="0"/>
              </a:spcAft>
              <a:buFont typeface="Arial" panose="020B0604020202020204" pitchFamily="34" charset="0"/>
              <a:buChar char="•"/>
            </a:pPr>
            <a:r>
              <a:rPr lang="en" sz="1400" dirty="0"/>
              <a:t>Transaksi dan total belanja terbanyak terjadi di Mall of Istanbul.</a:t>
            </a:r>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sz="1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116;p52">
            <a:extLst>
              <a:ext uri="{FF2B5EF4-FFF2-40B4-BE49-F238E27FC236}">
                <a16:creationId xmlns:a16="http://schemas.microsoft.com/office/drawing/2014/main" id="{7965855E-1E6A-4708-DAC5-F6F2F4F06AE4}"/>
              </a:ext>
            </a:extLst>
          </p:cNvPr>
          <p:cNvGrpSpPr/>
          <p:nvPr/>
        </p:nvGrpSpPr>
        <p:grpSpPr>
          <a:xfrm>
            <a:off x="6800903" y="2164037"/>
            <a:ext cx="2343097" cy="2979463"/>
            <a:chOff x="6343708" y="1887908"/>
            <a:chExt cx="2611485" cy="3255583"/>
          </a:xfrm>
        </p:grpSpPr>
        <p:sp>
          <p:nvSpPr>
            <p:cNvPr id="6" name="Google Shape;1117;p52">
              <a:extLst>
                <a:ext uri="{FF2B5EF4-FFF2-40B4-BE49-F238E27FC236}">
                  <a16:creationId xmlns:a16="http://schemas.microsoft.com/office/drawing/2014/main" id="{2DF91AFD-828C-45E0-C960-25061878F9E2}"/>
                </a:ext>
              </a:extLst>
            </p:cNvPr>
            <p:cNvSpPr/>
            <p:nvPr/>
          </p:nvSpPr>
          <p:spPr>
            <a:xfrm rot="-5724227">
              <a:off x="7373183" y="3492055"/>
              <a:ext cx="267589" cy="210960"/>
            </a:xfrm>
            <a:prstGeom prst="triangle">
              <a:avLst>
                <a:gd name="adj" fmla="val 7950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118;p52">
              <a:extLst>
                <a:ext uri="{FF2B5EF4-FFF2-40B4-BE49-F238E27FC236}">
                  <a16:creationId xmlns:a16="http://schemas.microsoft.com/office/drawing/2014/main" id="{7ED08111-2DAD-575C-4A12-3DF8A06D8084}"/>
                </a:ext>
              </a:extLst>
            </p:cNvPr>
            <p:cNvGrpSpPr/>
            <p:nvPr/>
          </p:nvGrpSpPr>
          <p:grpSpPr>
            <a:xfrm>
              <a:off x="6343708" y="1887908"/>
              <a:ext cx="2611485" cy="3255583"/>
              <a:chOff x="3937225" y="432175"/>
              <a:chExt cx="1800900" cy="2245075"/>
            </a:xfrm>
          </p:grpSpPr>
          <p:sp>
            <p:nvSpPr>
              <p:cNvPr id="8" name="Google Shape;1119;p52">
                <a:extLst>
                  <a:ext uri="{FF2B5EF4-FFF2-40B4-BE49-F238E27FC236}">
                    <a16:creationId xmlns:a16="http://schemas.microsoft.com/office/drawing/2014/main" id="{062F5B77-1F68-B0B8-EB69-CEFD4ABCB739}"/>
                  </a:ext>
                </a:extLst>
              </p:cNvPr>
              <p:cNvSpPr/>
              <p:nvPr/>
            </p:nvSpPr>
            <p:spPr>
              <a:xfrm>
                <a:off x="4811675" y="994325"/>
                <a:ext cx="113775" cy="106325"/>
              </a:xfrm>
              <a:custGeom>
                <a:avLst/>
                <a:gdLst/>
                <a:ahLst/>
                <a:cxnLst/>
                <a:rect l="l" t="t" r="r" b="b"/>
                <a:pathLst>
                  <a:path w="4551" h="4253" extrusionOk="0">
                    <a:moveTo>
                      <a:pt x="2682" y="0"/>
                    </a:moveTo>
                    <a:cubicBezTo>
                      <a:pt x="2621" y="101"/>
                      <a:pt x="1" y="2618"/>
                      <a:pt x="1" y="2618"/>
                    </a:cubicBezTo>
                    <a:lnTo>
                      <a:pt x="1236" y="3600"/>
                    </a:lnTo>
                    <a:lnTo>
                      <a:pt x="1630" y="3804"/>
                    </a:lnTo>
                    <a:lnTo>
                      <a:pt x="3153" y="4252"/>
                    </a:lnTo>
                    <a:lnTo>
                      <a:pt x="4550" y="1879"/>
                    </a:lnTo>
                    <a:lnTo>
                      <a:pt x="26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0;p52">
                <a:extLst>
                  <a:ext uri="{FF2B5EF4-FFF2-40B4-BE49-F238E27FC236}">
                    <a16:creationId xmlns:a16="http://schemas.microsoft.com/office/drawing/2014/main" id="{D849A4D4-6A1E-BBC9-BD8C-E97C2511E059}"/>
                  </a:ext>
                </a:extLst>
              </p:cNvPr>
              <p:cNvSpPr/>
              <p:nvPr/>
            </p:nvSpPr>
            <p:spPr>
              <a:xfrm>
                <a:off x="4832200" y="994325"/>
                <a:ext cx="93250" cy="91075"/>
              </a:xfrm>
              <a:custGeom>
                <a:avLst/>
                <a:gdLst/>
                <a:ahLst/>
                <a:cxnLst/>
                <a:rect l="l" t="t" r="r" b="b"/>
                <a:pathLst>
                  <a:path w="3730" h="3643" extrusionOk="0">
                    <a:moveTo>
                      <a:pt x="1861" y="0"/>
                    </a:moveTo>
                    <a:cubicBezTo>
                      <a:pt x="1823" y="63"/>
                      <a:pt x="774" y="1080"/>
                      <a:pt x="0" y="1828"/>
                    </a:cubicBezTo>
                    <a:cubicBezTo>
                      <a:pt x="1082" y="2251"/>
                      <a:pt x="2415" y="2623"/>
                      <a:pt x="2693" y="3643"/>
                    </a:cubicBezTo>
                    <a:lnTo>
                      <a:pt x="3729" y="1879"/>
                    </a:lnTo>
                    <a:lnTo>
                      <a:pt x="1861" y="0"/>
                    </a:lnTo>
                    <a:close/>
                  </a:path>
                </a:pathLst>
              </a:custGeom>
              <a:solidFill>
                <a:srgbClr val="731718">
                  <a:alpha val="6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21;p52">
                <a:extLst>
                  <a:ext uri="{FF2B5EF4-FFF2-40B4-BE49-F238E27FC236}">
                    <a16:creationId xmlns:a16="http://schemas.microsoft.com/office/drawing/2014/main" id="{6692228D-873B-1146-2FAF-2F482C8E49C5}"/>
                  </a:ext>
                </a:extLst>
              </p:cNvPr>
              <p:cNvSpPr/>
              <p:nvPr/>
            </p:nvSpPr>
            <p:spPr>
              <a:xfrm>
                <a:off x="4834325" y="1068775"/>
                <a:ext cx="72650" cy="34550"/>
              </a:xfrm>
              <a:custGeom>
                <a:avLst/>
                <a:gdLst/>
                <a:ahLst/>
                <a:cxnLst/>
                <a:rect l="l" t="t" r="r" b="b"/>
                <a:pathLst>
                  <a:path w="2906" h="1382" extrusionOk="0">
                    <a:moveTo>
                      <a:pt x="317" y="1"/>
                    </a:moveTo>
                    <a:lnTo>
                      <a:pt x="0" y="686"/>
                    </a:lnTo>
                    <a:lnTo>
                      <a:pt x="2829" y="1382"/>
                    </a:lnTo>
                    <a:lnTo>
                      <a:pt x="2905" y="670"/>
                    </a:lnTo>
                    <a:lnTo>
                      <a:pt x="3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22;p52">
                <a:extLst>
                  <a:ext uri="{FF2B5EF4-FFF2-40B4-BE49-F238E27FC236}">
                    <a16:creationId xmlns:a16="http://schemas.microsoft.com/office/drawing/2014/main" id="{D2431B2D-E2AC-0C3B-91C6-161E8A1316A8}"/>
                  </a:ext>
                </a:extLst>
              </p:cNvPr>
              <p:cNvSpPr/>
              <p:nvPr/>
            </p:nvSpPr>
            <p:spPr>
              <a:xfrm>
                <a:off x="4765225" y="1025625"/>
                <a:ext cx="67000" cy="55650"/>
              </a:xfrm>
              <a:custGeom>
                <a:avLst/>
                <a:gdLst/>
                <a:ahLst/>
                <a:cxnLst/>
                <a:rect l="l" t="t" r="r" b="b"/>
                <a:pathLst>
                  <a:path w="2680" h="2226" extrusionOk="0">
                    <a:moveTo>
                      <a:pt x="495" y="1"/>
                    </a:moveTo>
                    <a:lnTo>
                      <a:pt x="1" y="520"/>
                    </a:lnTo>
                    <a:lnTo>
                      <a:pt x="2362" y="2226"/>
                    </a:lnTo>
                    <a:lnTo>
                      <a:pt x="2679" y="1540"/>
                    </a:lnTo>
                    <a:lnTo>
                      <a:pt x="4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23;p52">
                <a:extLst>
                  <a:ext uri="{FF2B5EF4-FFF2-40B4-BE49-F238E27FC236}">
                    <a16:creationId xmlns:a16="http://schemas.microsoft.com/office/drawing/2014/main" id="{61A9A1AD-30CC-88FB-9EB7-03D4665F0B18}"/>
                  </a:ext>
                </a:extLst>
              </p:cNvPr>
              <p:cNvSpPr/>
              <p:nvPr/>
            </p:nvSpPr>
            <p:spPr>
              <a:xfrm>
                <a:off x="3937225" y="1928525"/>
                <a:ext cx="1414000" cy="657900"/>
              </a:xfrm>
              <a:custGeom>
                <a:avLst/>
                <a:gdLst/>
                <a:ahLst/>
                <a:cxnLst/>
                <a:rect l="l" t="t" r="r" b="b"/>
                <a:pathLst>
                  <a:path w="56560" h="26316" extrusionOk="0">
                    <a:moveTo>
                      <a:pt x="12100" y="0"/>
                    </a:moveTo>
                    <a:cubicBezTo>
                      <a:pt x="8066" y="0"/>
                      <a:pt x="3958" y="586"/>
                      <a:pt x="0" y="2062"/>
                    </a:cubicBezTo>
                    <a:cubicBezTo>
                      <a:pt x="13654" y="21517"/>
                      <a:pt x="34980" y="26316"/>
                      <a:pt x="47140" y="26316"/>
                    </a:cubicBezTo>
                    <a:cubicBezTo>
                      <a:pt x="52866" y="26316"/>
                      <a:pt x="56559" y="25252"/>
                      <a:pt x="56462" y="24153"/>
                    </a:cubicBezTo>
                    <a:cubicBezTo>
                      <a:pt x="56462" y="24153"/>
                      <a:pt x="43643" y="9102"/>
                      <a:pt x="42650" y="8805"/>
                    </a:cubicBezTo>
                    <a:cubicBezTo>
                      <a:pt x="41861" y="8568"/>
                      <a:pt x="27519" y="0"/>
                      <a:pt x="12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24;p52">
                <a:extLst>
                  <a:ext uri="{FF2B5EF4-FFF2-40B4-BE49-F238E27FC236}">
                    <a16:creationId xmlns:a16="http://schemas.microsoft.com/office/drawing/2014/main" id="{D077C86D-B278-5B5A-7C2F-E0B3212E9C2E}"/>
                  </a:ext>
                </a:extLst>
              </p:cNvPr>
              <p:cNvSpPr/>
              <p:nvPr/>
            </p:nvSpPr>
            <p:spPr>
              <a:xfrm>
                <a:off x="4113525" y="1988125"/>
                <a:ext cx="464450" cy="375050"/>
              </a:xfrm>
              <a:custGeom>
                <a:avLst/>
                <a:gdLst/>
                <a:ahLst/>
                <a:cxnLst/>
                <a:rect l="l" t="t" r="r" b="b"/>
                <a:pathLst>
                  <a:path w="18578" h="15002" extrusionOk="0">
                    <a:moveTo>
                      <a:pt x="1" y="0"/>
                    </a:moveTo>
                    <a:lnTo>
                      <a:pt x="15837" y="15001"/>
                    </a:lnTo>
                    <a:lnTo>
                      <a:pt x="18577" y="13834"/>
                    </a:lnTo>
                    <a:cubicBezTo>
                      <a:pt x="18577" y="13834"/>
                      <a:pt x="8257" y="663"/>
                      <a:pt x="8382" y="562"/>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25;p52">
                <a:extLst>
                  <a:ext uri="{FF2B5EF4-FFF2-40B4-BE49-F238E27FC236}">
                    <a16:creationId xmlns:a16="http://schemas.microsoft.com/office/drawing/2014/main" id="{1BC553C2-E392-6A1A-1B63-0E15D0A8B2F4}"/>
                  </a:ext>
                </a:extLst>
              </p:cNvPr>
              <p:cNvSpPr/>
              <p:nvPr/>
            </p:nvSpPr>
            <p:spPr>
              <a:xfrm>
                <a:off x="4563375" y="1956300"/>
                <a:ext cx="284475" cy="645525"/>
              </a:xfrm>
              <a:custGeom>
                <a:avLst/>
                <a:gdLst/>
                <a:ahLst/>
                <a:cxnLst/>
                <a:rect l="l" t="t" r="r" b="b"/>
                <a:pathLst>
                  <a:path w="11379" h="25821" extrusionOk="0">
                    <a:moveTo>
                      <a:pt x="0" y="1"/>
                    </a:moveTo>
                    <a:cubicBezTo>
                      <a:pt x="2537" y="15656"/>
                      <a:pt x="8400" y="25820"/>
                      <a:pt x="8400" y="25820"/>
                    </a:cubicBezTo>
                    <a:lnTo>
                      <a:pt x="11378" y="25820"/>
                    </a:lnTo>
                    <a:cubicBezTo>
                      <a:pt x="11378" y="25820"/>
                      <a:pt x="6737" y="8581"/>
                      <a:pt x="6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26;p52">
                <a:extLst>
                  <a:ext uri="{FF2B5EF4-FFF2-40B4-BE49-F238E27FC236}">
                    <a16:creationId xmlns:a16="http://schemas.microsoft.com/office/drawing/2014/main" id="{74901912-8264-3278-689A-8847CD65152F}"/>
                  </a:ext>
                </a:extLst>
              </p:cNvPr>
              <p:cNvSpPr/>
              <p:nvPr/>
            </p:nvSpPr>
            <p:spPr>
              <a:xfrm>
                <a:off x="3937225" y="1402400"/>
                <a:ext cx="1411550" cy="1129925"/>
              </a:xfrm>
              <a:custGeom>
                <a:avLst/>
                <a:gdLst/>
                <a:ahLst/>
                <a:cxnLst/>
                <a:rect l="l" t="t" r="r" b="b"/>
                <a:pathLst>
                  <a:path w="56462" h="45197" extrusionOk="0">
                    <a:moveTo>
                      <a:pt x="21084" y="0"/>
                    </a:moveTo>
                    <a:cubicBezTo>
                      <a:pt x="2106" y="2755"/>
                      <a:pt x="0" y="23106"/>
                      <a:pt x="0" y="23106"/>
                    </a:cubicBezTo>
                    <a:cubicBezTo>
                      <a:pt x="0" y="23106"/>
                      <a:pt x="5727" y="33030"/>
                      <a:pt x="19473" y="35133"/>
                    </a:cubicBezTo>
                    <a:cubicBezTo>
                      <a:pt x="33219" y="37236"/>
                      <a:pt x="44681" y="34270"/>
                      <a:pt x="56462" y="45197"/>
                    </a:cubicBezTo>
                    <a:cubicBezTo>
                      <a:pt x="53309" y="28202"/>
                      <a:pt x="36829" y="21859"/>
                      <a:pt x="34937" y="9583"/>
                    </a:cubicBezTo>
                    <a:lnTo>
                      <a:pt x="29391" y="2382"/>
                    </a:lnTo>
                    <a:cubicBezTo>
                      <a:pt x="29391" y="2382"/>
                      <a:pt x="28225" y="606"/>
                      <a:pt x="2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7;p52">
                <a:extLst>
                  <a:ext uri="{FF2B5EF4-FFF2-40B4-BE49-F238E27FC236}">
                    <a16:creationId xmlns:a16="http://schemas.microsoft.com/office/drawing/2014/main" id="{1E2CB83B-5D56-3356-7CB4-FE0B235373A0}"/>
                  </a:ext>
                </a:extLst>
              </p:cNvPr>
              <p:cNvSpPr/>
              <p:nvPr/>
            </p:nvSpPr>
            <p:spPr>
              <a:xfrm>
                <a:off x="4148150" y="1402400"/>
                <a:ext cx="1200625" cy="1129925"/>
              </a:xfrm>
              <a:custGeom>
                <a:avLst/>
                <a:gdLst/>
                <a:ahLst/>
                <a:cxnLst/>
                <a:rect l="l" t="t" r="r" b="b"/>
                <a:pathLst>
                  <a:path w="48025" h="45197" extrusionOk="0">
                    <a:moveTo>
                      <a:pt x="12647" y="0"/>
                    </a:moveTo>
                    <a:cubicBezTo>
                      <a:pt x="13539" y="7486"/>
                      <a:pt x="23279" y="12320"/>
                      <a:pt x="24922" y="20569"/>
                    </a:cubicBezTo>
                    <a:cubicBezTo>
                      <a:pt x="26155" y="26761"/>
                      <a:pt x="18973" y="33706"/>
                      <a:pt x="9682" y="33706"/>
                    </a:cubicBezTo>
                    <a:cubicBezTo>
                      <a:pt x="6609" y="33706"/>
                      <a:pt x="3306" y="32946"/>
                      <a:pt x="1" y="31150"/>
                    </a:cubicBezTo>
                    <a:lnTo>
                      <a:pt x="1" y="31150"/>
                    </a:lnTo>
                    <a:cubicBezTo>
                      <a:pt x="2868" y="32903"/>
                      <a:pt x="6516" y="34441"/>
                      <a:pt x="11036" y="35133"/>
                    </a:cubicBezTo>
                    <a:cubicBezTo>
                      <a:pt x="24782" y="37238"/>
                      <a:pt x="36244" y="34270"/>
                      <a:pt x="48025" y="45197"/>
                    </a:cubicBezTo>
                    <a:cubicBezTo>
                      <a:pt x="44872" y="28202"/>
                      <a:pt x="28392" y="21861"/>
                      <a:pt x="26500" y="9583"/>
                    </a:cubicBezTo>
                    <a:lnTo>
                      <a:pt x="20954" y="2382"/>
                    </a:lnTo>
                    <a:cubicBezTo>
                      <a:pt x="20954" y="2382"/>
                      <a:pt x="19787" y="606"/>
                      <a:pt x="1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28;p52">
                <a:extLst>
                  <a:ext uri="{FF2B5EF4-FFF2-40B4-BE49-F238E27FC236}">
                    <a16:creationId xmlns:a16="http://schemas.microsoft.com/office/drawing/2014/main" id="{A023496C-B7A4-BBCD-9982-4FFBDAF7FA90}"/>
                  </a:ext>
                </a:extLst>
              </p:cNvPr>
              <p:cNvSpPr/>
              <p:nvPr/>
            </p:nvSpPr>
            <p:spPr>
              <a:xfrm>
                <a:off x="4464300" y="1312725"/>
                <a:ext cx="346350" cy="268025"/>
              </a:xfrm>
              <a:custGeom>
                <a:avLst/>
                <a:gdLst/>
                <a:ahLst/>
                <a:cxnLst/>
                <a:rect l="l" t="t" r="r" b="b"/>
                <a:pathLst>
                  <a:path w="13854" h="10721" extrusionOk="0">
                    <a:moveTo>
                      <a:pt x="3063" y="1"/>
                    </a:moveTo>
                    <a:lnTo>
                      <a:pt x="609" y="2135"/>
                    </a:lnTo>
                    <a:cubicBezTo>
                      <a:pt x="609" y="2135"/>
                      <a:pt x="365" y="2661"/>
                      <a:pt x="1" y="3588"/>
                    </a:cubicBezTo>
                    <a:cubicBezTo>
                      <a:pt x="5483" y="8902"/>
                      <a:pt x="13854" y="10721"/>
                      <a:pt x="13854" y="10721"/>
                    </a:cubicBezTo>
                    <a:lnTo>
                      <a:pt x="13601" y="9131"/>
                    </a:lnTo>
                    <a:lnTo>
                      <a:pt x="8308" y="1120"/>
                    </a:lnTo>
                    <a:lnTo>
                      <a:pt x="30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9;p52">
                <a:extLst>
                  <a:ext uri="{FF2B5EF4-FFF2-40B4-BE49-F238E27FC236}">
                    <a16:creationId xmlns:a16="http://schemas.microsoft.com/office/drawing/2014/main" id="{2A89EE2A-B468-49AA-B3A9-BD084759431B}"/>
                  </a:ext>
                </a:extLst>
              </p:cNvPr>
              <p:cNvSpPr/>
              <p:nvPr/>
            </p:nvSpPr>
            <p:spPr>
              <a:xfrm>
                <a:off x="4276200" y="743800"/>
                <a:ext cx="1255500" cy="797225"/>
              </a:xfrm>
              <a:custGeom>
                <a:avLst/>
                <a:gdLst/>
                <a:ahLst/>
                <a:cxnLst/>
                <a:rect l="l" t="t" r="r" b="b"/>
                <a:pathLst>
                  <a:path w="50220" h="31889" extrusionOk="0">
                    <a:moveTo>
                      <a:pt x="1350" y="1"/>
                    </a:moveTo>
                    <a:lnTo>
                      <a:pt x="1" y="1351"/>
                    </a:lnTo>
                    <a:cubicBezTo>
                      <a:pt x="1" y="1351"/>
                      <a:pt x="7729" y="8111"/>
                      <a:pt x="15832" y="13971"/>
                    </a:cubicBezTo>
                    <a:cubicBezTo>
                      <a:pt x="11343" y="18946"/>
                      <a:pt x="10035" y="20942"/>
                      <a:pt x="8133" y="24892"/>
                    </a:cubicBezTo>
                    <a:cubicBezTo>
                      <a:pt x="8265" y="24878"/>
                      <a:pt x="8406" y="24870"/>
                      <a:pt x="8555" y="24870"/>
                    </a:cubicBezTo>
                    <a:cubicBezTo>
                      <a:pt x="11534" y="24870"/>
                      <a:pt x="17838" y="27742"/>
                      <a:pt x="21125" y="31888"/>
                    </a:cubicBezTo>
                    <a:cubicBezTo>
                      <a:pt x="20589" y="25935"/>
                      <a:pt x="22163" y="22877"/>
                      <a:pt x="25456" y="18546"/>
                    </a:cubicBezTo>
                    <a:cubicBezTo>
                      <a:pt x="31328" y="19421"/>
                      <a:pt x="36490" y="19683"/>
                      <a:pt x="40560" y="19683"/>
                    </a:cubicBezTo>
                    <a:cubicBezTo>
                      <a:pt x="46587" y="19683"/>
                      <a:pt x="50220" y="19110"/>
                      <a:pt x="50220" y="19110"/>
                    </a:cubicBezTo>
                    <a:lnTo>
                      <a:pt x="50184" y="17046"/>
                    </a:lnTo>
                    <a:cubicBezTo>
                      <a:pt x="50184" y="17046"/>
                      <a:pt x="49660" y="17057"/>
                      <a:pt x="48761" y="17057"/>
                    </a:cubicBezTo>
                    <a:cubicBezTo>
                      <a:pt x="44479" y="17057"/>
                      <a:pt x="31715" y="16811"/>
                      <a:pt x="26902" y="13971"/>
                    </a:cubicBezTo>
                    <a:lnTo>
                      <a:pt x="23991" y="13879"/>
                    </a:lnTo>
                    <a:lnTo>
                      <a:pt x="23558" y="13781"/>
                    </a:lnTo>
                    <a:lnTo>
                      <a:pt x="20893" y="12604"/>
                    </a:lnTo>
                    <a:cubicBezTo>
                      <a:pt x="20893" y="12604"/>
                      <a:pt x="10738" y="6627"/>
                      <a:pt x="1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30;p52">
                <a:extLst>
                  <a:ext uri="{FF2B5EF4-FFF2-40B4-BE49-F238E27FC236}">
                    <a16:creationId xmlns:a16="http://schemas.microsoft.com/office/drawing/2014/main" id="{BE13AB6D-3DAE-8FE6-A54B-831FB592516F}"/>
                  </a:ext>
                </a:extLst>
              </p:cNvPr>
              <p:cNvSpPr/>
              <p:nvPr/>
            </p:nvSpPr>
            <p:spPr>
              <a:xfrm>
                <a:off x="4520975" y="1156875"/>
                <a:ext cx="690200" cy="384150"/>
              </a:xfrm>
              <a:custGeom>
                <a:avLst/>
                <a:gdLst/>
                <a:ahLst/>
                <a:cxnLst/>
                <a:rect l="l" t="t" r="r" b="b"/>
                <a:pathLst>
                  <a:path w="27608" h="15366" extrusionOk="0">
                    <a:moveTo>
                      <a:pt x="27537" y="3105"/>
                    </a:moveTo>
                    <a:lnTo>
                      <a:pt x="27537" y="3105"/>
                    </a:lnTo>
                    <a:cubicBezTo>
                      <a:pt x="27560" y="3105"/>
                      <a:pt x="27584" y="3106"/>
                      <a:pt x="27607" y="3107"/>
                    </a:cubicBezTo>
                    <a:cubicBezTo>
                      <a:pt x="27584" y="3106"/>
                      <a:pt x="27561" y="3105"/>
                      <a:pt x="27537" y="3105"/>
                    </a:cubicBezTo>
                    <a:close/>
                    <a:moveTo>
                      <a:pt x="17270" y="0"/>
                    </a:moveTo>
                    <a:cubicBezTo>
                      <a:pt x="13360" y="3955"/>
                      <a:pt x="11781" y="6700"/>
                      <a:pt x="10421" y="10254"/>
                    </a:cubicBezTo>
                    <a:cubicBezTo>
                      <a:pt x="10087" y="11124"/>
                      <a:pt x="9582" y="11452"/>
                      <a:pt x="8913" y="11452"/>
                    </a:cubicBezTo>
                    <a:cubicBezTo>
                      <a:pt x="7090" y="11452"/>
                      <a:pt x="4056" y="9017"/>
                      <a:pt x="1" y="8475"/>
                    </a:cubicBezTo>
                    <a:lnTo>
                      <a:pt x="1" y="8475"/>
                    </a:lnTo>
                    <a:cubicBezTo>
                      <a:pt x="3246" y="9072"/>
                      <a:pt x="8451" y="11726"/>
                      <a:pt x="11335" y="15365"/>
                    </a:cubicBezTo>
                    <a:cubicBezTo>
                      <a:pt x="10798" y="9412"/>
                      <a:pt x="12372" y="6353"/>
                      <a:pt x="15666" y="2023"/>
                    </a:cubicBezTo>
                    <a:cubicBezTo>
                      <a:pt x="19599" y="2610"/>
                      <a:pt x="23563" y="2972"/>
                      <a:pt x="27537" y="3105"/>
                    </a:cubicBezTo>
                    <a:lnTo>
                      <a:pt x="27537" y="3105"/>
                    </a:lnTo>
                    <a:cubicBezTo>
                      <a:pt x="22127" y="2918"/>
                      <a:pt x="18333" y="1091"/>
                      <a:pt x="17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1;p52">
                <a:extLst>
                  <a:ext uri="{FF2B5EF4-FFF2-40B4-BE49-F238E27FC236}">
                    <a16:creationId xmlns:a16="http://schemas.microsoft.com/office/drawing/2014/main" id="{F6CF00C4-F708-E568-78E9-D467FC4B4135}"/>
                  </a:ext>
                </a:extLst>
              </p:cNvPr>
              <p:cNvSpPr/>
              <p:nvPr/>
            </p:nvSpPr>
            <p:spPr>
              <a:xfrm>
                <a:off x="4644550" y="2601800"/>
                <a:ext cx="219375" cy="75450"/>
              </a:xfrm>
              <a:custGeom>
                <a:avLst/>
                <a:gdLst/>
                <a:ahLst/>
                <a:cxnLst/>
                <a:rect l="l" t="t" r="r" b="b"/>
                <a:pathLst>
                  <a:path w="8775" h="3018" extrusionOk="0">
                    <a:moveTo>
                      <a:pt x="5175" y="0"/>
                    </a:moveTo>
                    <a:lnTo>
                      <a:pt x="1209" y="1335"/>
                    </a:lnTo>
                    <a:cubicBezTo>
                      <a:pt x="487" y="1579"/>
                      <a:pt x="0" y="2255"/>
                      <a:pt x="0" y="3018"/>
                    </a:cubicBezTo>
                    <a:lnTo>
                      <a:pt x="8774" y="3018"/>
                    </a:lnTo>
                    <a:lnTo>
                      <a:pt x="8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32;p52">
                <a:extLst>
                  <a:ext uri="{FF2B5EF4-FFF2-40B4-BE49-F238E27FC236}">
                    <a16:creationId xmlns:a16="http://schemas.microsoft.com/office/drawing/2014/main" id="{0ED30F64-0DCA-242B-F7B3-D56DBE7B6791}"/>
                  </a:ext>
                </a:extLst>
              </p:cNvPr>
              <p:cNvSpPr/>
              <p:nvPr/>
            </p:nvSpPr>
            <p:spPr>
              <a:xfrm>
                <a:off x="4486750" y="2316750"/>
                <a:ext cx="150750" cy="210025"/>
              </a:xfrm>
              <a:custGeom>
                <a:avLst/>
                <a:gdLst/>
                <a:ahLst/>
                <a:cxnLst/>
                <a:rect l="l" t="t" r="r" b="b"/>
                <a:pathLst>
                  <a:path w="6030" h="8401" extrusionOk="0">
                    <a:moveTo>
                      <a:pt x="3208" y="1"/>
                    </a:moveTo>
                    <a:lnTo>
                      <a:pt x="908" y="1856"/>
                    </a:lnTo>
                    <a:lnTo>
                      <a:pt x="129" y="6440"/>
                    </a:lnTo>
                    <a:cubicBezTo>
                      <a:pt x="0" y="7188"/>
                      <a:pt x="314" y="7943"/>
                      <a:pt x="933" y="8380"/>
                    </a:cubicBezTo>
                    <a:lnTo>
                      <a:pt x="961" y="8400"/>
                    </a:lnTo>
                    <a:lnTo>
                      <a:pt x="6029" y="1236"/>
                    </a:lnTo>
                    <a:lnTo>
                      <a:pt x="32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33;p52">
                <a:extLst>
                  <a:ext uri="{FF2B5EF4-FFF2-40B4-BE49-F238E27FC236}">
                    <a16:creationId xmlns:a16="http://schemas.microsoft.com/office/drawing/2014/main" id="{DADA9AEC-EB3E-3C30-FA6F-6B4AB289820A}"/>
                  </a:ext>
                </a:extLst>
              </p:cNvPr>
              <p:cNvSpPr/>
              <p:nvPr/>
            </p:nvSpPr>
            <p:spPr>
              <a:xfrm>
                <a:off x="4111225" y="662400"/>
                <a:ext cx="198750" cy="115175"/>
              </a:xfrm>
              <a:custGeom>
                <a:avLst/>
                <a:gdLst/>
                <a:ahLst/>
                <a:cxnLst/>
                <a:rect l="l" t="t" r="r" b="b"/>
                <a:pathLst>
                  <a:path w="7950" h="4607" extrusionOk="0">
                    <a:moveTo>
                      <a:pt x="2465" y="0"/>
                    </a:moveTo>
                    <a:cubicBezTo>
                      <a:pt x="2191" y="0"/>
                      <a:pt x="1908" y="15"/>
                      <a:pt x="1624" y="52"/>
                    </a:cubicBezTo>
                    <a:cubicBezTo>
                      <a:pt x="1" y="260"/>
                      <a:pt x="158" y="2671"/>
                      <a:pt x="471" y="3012"/>
                    </a:cubicBezTo>
                    <a:cubicBezTo>
                      <a:pt x="550" y="3097"/>
                      <a:pt x="650" y="3127"/>
                      <a:pt x="780" y="3127"/>
                    </a:cubicBezTo>
                    <a:cubicBezTo>
                      <a:pt x="1072" y="3127"/>
                      <a:pt x="1515" y="2977"/>
                      <a:pt x="2208" y="2977"/>
                    </a:cubicBezTo>
                    <a:cubicBezTo>
                      <a:pt x="2439" y="2977"/>
                      <a:pt x="2697" y="2994"/>
                      <a:pt x="2987" y="3038"/>
                    </a:cubicBezTo>
                    <a:cubicBezTo>
                      <a:pt x="4533" y="3273"/>
                      <a:pt x="6600" y="4607"/>
                      <a:pt x="6600" y="4607"/>
                    </a:cubicBezTo>
                    <a:lnTo>
                      <a:pt x="7949" y="3257"/>
                    </a:lnTo>
                    <a:cubicBezTo>
                      <a:pt x="7469" y="2355"/>
                      <a:pt x="7311" y="470"/>
                      <a:pt x="6289" y="155"/>
                    </a:cubicBezTo>
                    <a:cubicBezTo>
                      <a:pt x="6044" y="80"/>
                      <a:pt x="5835" y="51"/>
                      <a:pt x="5659" y="51"/>
                    </a:cubicBezTo>
                    <a:cubicBezTo>
                      <a:pt x="5101" y="51"/>
                      <a:pt x="4874" y="339"/>
                      <a:pt x="4874" y="339"/>
                    </a:cubicBezTo>
                    <a:cubicBezTo>
                      <a:pt x="4874" y="339"/>
                      <a:pt x="3766" y="0"/>
                      <a:pt x="2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4;p52">
                <a:extLst>
                  <a:ext uri="{FF2B5EF4-FFF2-40B4-BE49-F238E27FC236}">
                    <a16:creationId xmlns:a16="http://schemas.microsoft.com/office/drawing/2014/main" id="{F2DFD3DC-A67F-5657-BEF6-19FC69EFE839}"/>
                  </a:ext>
                </a:extLst>
              </p:cNvPr>
              <p:cNvSpPr/>
              <p:nvPr/>
            </p:nvSpPr>
            <p:spPr>
              <a:xfrm>
                <a:off x="5530800" y="1147450"/>
                <a:ext cx="207325" cy="133175"/>
              </a:xfrm>
              <a:custGeom>
                <a:avLst/>
                <a:gdLst/>
                <a:ahLst/>
                <a:cxnLst/>
                <a:rect l="l" t="t" r="r" b="b"/>
                <a:pathLst>
                  <a:path w="8293" h="5327" extrusionOk="0">
                    <a:moveTo>
                      <a:pt x="3598" y="1"/>
                    </a:moveTo>
                    <a:cubicBezTo>
                      <a:pt x="2434" y="1"/>
                      <a:pt x="683" y="383"/>
                      <a:pt x="0" y="900"/>
                    </a:cubicBezTo>
                    <a:lnTo>
                      <a:pt x="36" y="2964"/>
                    </a:lnTo>
                    <a:cubicBezTo>
                      <a:pt x="36" y="2964"/>
                      <a:pt x="1234" y="3540"/>
                      <a:pt x="1697" y="3540"/>
                    </a:cubicBezTo>
                    <a:cubicBezTo>
                      <a:pt x="1725" y="3540"/>
                      <a:pt x="1750" y="3538"/>
                      <a:pt x="1772" y="3534"/>
                    </a:cubicBezTo>
                    <a:cubicBezTo>
                      <a:pt x="2155" y="3458"/>
                      <a:pt x="2312" y="2952"/>
                      <a:pt x="2575" y="2952"/>
                    </a:cubicBezTo>
                    <a:cubicBezTo>
                      <a:pt x="2579" y="2952"/>
                      <a:pt x="2583" y="2952"/>
                      <a:pt x="2587" y="2952"/>
                    </a:cubicBezTo>
                    <a:cubicBezTo>
                      <a:pt x="3810" y="3029"/>
                      <a:pt x="5520" y="5326"/>
                      <a:pt x="6064" y="5326"/>
                    </a:cubicBezTo>
                    <a:cubicBezTo>
                      <a:pt x="6077" y="5326"/>
                      <a:pt x="6090" y="5325"/>
                      <a:pt x="6101" y="5322"/>
                    </a:cubicBezTo>
                    <a:cubicBezTo>
                      <a:pt x="6599" y="5207"/>
                      <a:pt x="8292" y="3766"/>
                      <a:pt x="8254" y="3338"/>
                    </a:cubicBezTo>
                    <a:cubicBezTo>
                      <a:pt x="8215" y="2911"/>
                      <a:pt x="5303" y="412"/>
                      <a:pt x="4418" y="102"/>
                    </a:cubicBezTo>
                    <a:cubicBezTo>
                      <a:pt x="4219" y="32"/>
                      <a:pt x="3933" y="1"/>
                      <a:pt x="3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35;p52">
                <a:extLst>
                  <a:ext uri="{FF2B5EF4-FFF2-40B4-BE49-F238E27FC236}">
                    <a16:creationId xmlns:a16="http://schemas.microsoft.com/office/drawing/2014/main" id="{D0C303FF-53D3-D868-FB13-C5D585CEA7E4}"/>
                  </a:ext>
                </a:extLst>
              </p:cNvPr>
              <p:cNvSpPr/>
              <p:nvPr/>
            </p:nvSpPr>
            <p:spPr>
              <a:xfrm>
                <a:off x="4900850" y="782750"/>
                <a:ext cx="191475" cy="239200"/>
              </a:xfrm>
              <a:custGeom>
                <a:avLst/>
                <a:gdLst/>
                <a:ahLst/>
                <a:cxnLst/>
                <a:rect l="l" t="t" r="r" b="b"/>
                <a:pathLst>
                  <a:path w="7659" h="9568" extrusionOk="0">
                    <a:moveTo>
                      <a:pt x="1" y="1"/>
                    </a:moveTo>
                    <a:cubicBezTo>
                      <a:pt x="1151" y="4488"/>
                      <a:pt x="7658" y="9568"/>
                      <a:pt x="7658" y="9568"/>
                    </a:cubicBezTo>
                    <a:cubicBezTo>
                      <a:pt x="7151" y="6833"/>
                      <a:pt x="2761" y="133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36;p52">
                <a:extLst>
                  <a:ext uri="{FF2B5EF4-FFF2-40B4-BE49-F238E27FC236}">
                    <a16:creationId xmlns:a16="http://schemas.microsoft.com/office/drawing/2014/main" id="{7CA21108-CD05-B84B-1389-CA20E314CC33}"/>
                  </a:ext>
                </a:extLst>
              </p:cNvPr>
              <p:cNvSpPr/>
              <p:nvPr/>
            </p:nvSpPr>
            <p:spPr>
              <a:xfrm>
                <a:off x="4765225" y="789300"/>
                <a:ext cx="347150" cy="266150"/>
              </a:xfrm>
              <a:custGeom>
                <a:avLst/>
                <a:gdLst/>
                <a:ahLst/>
                <a:cxnLst/>
                <a:rect l="l" t="t" r="r" b="b"/>
                <a:pathLst>
                  <a:path w="13886" h="10646" extrusionOk="0">
                    <a:moveTo>
                      <a:pt x="7160" y="1"/>
                    </a:moveTo>
                    <a:cubicBezTo>
                      <a:pt x="6742" y="56"/>
                      <a:pt x="1686" y="3772"/>
                      <a:pt x="1" y="7263"/>
                    </a:cubicBezTo>
                    <a:cubicBezTo>
                      <a:pt x="2117" y="10121"/>
                      <a:pt x="4783" y="10646"/>
                      <a:pt x="6106" y="10646"/>
                    </a:cubicBezTo>
                    <a:cubicBezTo>
                      <a:pt x="6382" y="10646"/>
                      <a:pt x="6599" y="10623"/>
                      <a:pt x="6741" y="10594"/>
                    </a:cubicBezTo>
                    <a:cubicBezTo>
                      <a:pt x="7564" y="10425"/>
                      <a:pt x="12532" y="8166"/>
                      <a:pt x="13209" y="6916"/>
                    </a:cubicBezTo>
                    <a:cubicBezTo>
                      <a:pt x="13885" y="5666"/>
                      <a:pt x="7160" y="1"/>
                      <a:pt x="7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37;p52">
                <a:extLst>
                  <a:ext uri="{FF2B5EF4-FFF2-40B4-BE49-F238E27FC236}">
                    <a16:creationId xmlns:a16="http://schemas.microsoft.com/office/drawing/2014/main" id="{C4A435CE-BC7E-798B-F9AE-C5456C380D6B}"/>
                  </a:ext>
                </a:extLst>
              </p:cNvPr>
              <p:cNvSpPr/>
              <p:nvPr/>
            </p:nvSpPr>
            <p:spPr>
              <a:xfrm>
                <a:off x="4765225" y="889925"/>
                <a:ext cx="334650" cy="165525"/>
              </a:xfrm>
              <a:custGeom>
                <a:avLst/>
                <a:gdLst/>
                <a:ahLst/>
                <a:cxnLst/>
                <a:rect l="l" t="t" r="r" b="b"/>
                <a:pathLst>
                  <a:path w="13386" h="6621" extrusionOk="0">
                    <a:moveTo>
                      <a:pt x="10107" y="0"/>
                    </a:moveTo>
                    <a:cubicBezTo>
                      <a:pt x="9357" y="1499"/>
                      <a:pt x="7073" y="3621"/>
                      <a:pt x="6006" y="4168"/>
                    </a:cubicBezTo>
                    <a:cubicBezTo>
                      <a:pt x="5933" y="4206"/>
                      <a:pt x="5857" y="4223"/>
                      <a:pt x="5778" y="4223"/>
                    </a:cubicBezTo>
                    <a:cubicBezTo>
                      <a:pt x="4747" y="4223"/>
                      <a:pt x="3268" y="1190"/>
                      <a:pt x="2244" y="106"/>
                    </a:cubicBezTo>
                    <a:cubicBezTo>
                      <a:pt x="2078" y="288"/>
                      <a:pt x="1914" y="472"/>
                      <a:pt x="1755" y="658"/>
                    </a:cubicBezTo>
                    <a:cubicBezTo>
                      <a:pt x="2012" y="975"/>
                      <a:pt x="2345" y="1427"/>
                      <a:pt x="2747" y="2064"/>
                    </a:cubicBezTo>
                    <a:cubicBezTo>
                      <a:pt x="3296" y="2932"/>
                      <a:pt x="3006" y="3440"/>
                      <a:pt x="2408" y="3440"/>
                    </a:cubicBezTo>
                    <a:cubicBezTo>
                      <a:pt x="1903" y="3440"/>
                      <a:pt x="1177" y="3076"/>
                      <a:pt x="555" y="2258"/>
                    </a:cubicBezTo>
                    <a:cubicBezTo>
                      <a:pt x="351" y="2574"/>
                      <a:pt x="166" y="2901"/>
                      <a:pt x="1" y="3239"/>
                    </a:cubicBezTo>
                    <a:cubicBezTo>
                      <a:pt x="2117" y="6097"/>
                      <a:pt x="4783" y="6621"/>
                      <a:pt x="6106" y="6621"/>
                    </a:cubicBezTo>
                    <a:cubicBezTo>
                      <a:pt x="6382" y="6621"/>
                      <a:pt x="6599" y="6598"/>
                      <a:pt x="6741" y="6569"/>
                    </a:cubicBezTo>
                    <a:cubicBezTo>
                      <a:pt x="7564" y="6400"/>
                      <a:pt x="12532" y="4142"/>
                      <a:pt x="13209" y="2891"/>
                    </a:cubicBezTo>
                    <a:cubicBezTo>
                      <a:pt x="13386" y="2564"/>
                      <a:pt x="13056" y="1937"/>
                      <a:pt x="12475" y="1189"/>
                    </a:cubicBezTo>
                    <a:lnTo>
                      <a:pt x="101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38;p52">
                <a:extLst>
                  <a:ext uri="{FF2B5EF4-FFF2-40B4-BE49-F238E27FC236}">
                    <a16:creationId xmlns:a16="http://schemas.microsoft.com/office/drawing/2014/main" id="{8A17D7A3-6465-CAC9-F030-C78C9EF51C62}"/>
                  </a:ext>
                </a:extLst>
              </p:cNvPr>
              <p:cNvSpPr/>
              <p:nvPr/>
            </p:nvSpPr>
            <p:spPr>
              <a:xfrm>
                <a:off x="4913025" y="789300"/>
                <a:ext cx="199350" cy="221625"/>
              </a:xfrm>
              <a:custGeom>
                <a:avLst/>
                <a:gdLst/>
                <a:ahLst/>
                <a:cxnLst/>
                <a:rect l="l" t="t" r="r" b="b"/>
                <a:pathLst>
                  <a:path w="7974" h="8865" extrusionOk="0">
                    <a:moveTo>
                      <a:pt x="1248" y="1"/>
                    </a:moveTo>
                    <a:cubicBezTo>
                      <a:pt x="1132" y="17"/>
                      <a:pt x="659" y="314"/>
                      <a:pt x="1" y="809"/>
                    </a:cubicBezTo>
                    <a:cubicBezTo>
                      <a:pt x="2204" y="3048"/>
                      <a:pt x="6482" y="5928"/>
                      <a:pt x="4674" y="8864"/>
                    </a:cubicBezTo>
                    <a:cubicBezTo>
                      <a:pt x="5896" y="8193"/>
                      <a:pt x="7002" y="7459"/>
                      <a:pt x="7297" y="6916"/>
                    </a:cubicBezTo>
                    <a:cubicBezTo>
                      <a:pt x="7973" y="5666"/>
                      <a:pt x="1248" y="1"/>
                      <a:pt x="1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39;p52">
                <a:extLst>
                  <a:ext uri="{FF2B5EF4-FFF2-40B4-BE49-F238E27FC236}">
                    <a16:creationId xmlns:a16="http://schemas.microsoft.com/office/drawing/2014/main" id="{63A2060B-A77F-8B7C-9615-D649AE39D9DD}"/>
                  </a:ext>
                </a:extLst>
              </p:cNvPr>
              <p:cNvSpPr/>
              <p:nvPr/>
            </p:nvSpPr>
            <p:spPr>
              <a:xfrm>
                <a:off x="4900850" y="432175"/>
                <a:ext cx="655075" cy="589775"/>
              </a:xfrm>
              <a:custGeom>
                <a:avLst/>
                <a:gdLst/>
                <a:ahLst/>
                <a:cxnLst/>
                <a:rect l="l" t="t" r="r" b="b"/>
                <a:pathLst>
                  <a:path w="26203" h="23591" extrusionOk="0">
                    <a:moveTo>
                      <a:pt x="21241" y="1"/>
                    </a:moveTo>
                    <a:lnTo>
                      <a:pt x="1" y="14024"/>
                    </a:lnTo>
                    <a:cubicBezTo>
                      <a:pt x="2760" y="15355"/>
                      <a:pt x="7151" y="20855"/>
                      <a:pt x="7658" y="23591"/>
                    </a:cubicBezTo>
                    <a:lnTo>
                      <a:pt x="26202" y="6197"/>
                    </a:lnTo>
                    <a:cubicBezTo>
                      <a:pt x="26202" y="6197"/>
                      <a:pt x="25830" y="1880"/>
                      <a:pt x="2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40;p52">
                <a:extLst>
                  <a:ext uri="{FF2B5EF4-FFF2-40B4-BE49-F238E27FC236}">
                    <a16:creationId xmlns:a16="http://schemas.microsoft.com/office/drawing/2014/main" id="{42949F5C-99FE-23D5-BAA1-537A7032205E}"/>
                  </a:ext>
                </a:extLst>
              </p:cNvPr>
              <p:cNvSpPr/>
              <p:nvPr/>
            </p:nvSpPr>
            <p:spPr>
              <a:xfrm>
                <a:off x="4975725" y="970575"/>
                <a:ext cx="109825" cy="70775"/>
              </a:xfrm>
              <a:custGeom>
                <a:avLst/>
                <a:gdLst/>
                <a:ahLst/>
                <a:cxnLst/>
                <a:rect l="l" t="t" r="r" b="b"/>
                <a:pathLst>
                  <a:path w="4393" h="2831" extrusionOk="0">
                    <a:moveTo>
                      <a:pt x="2223" y="1"/>
                    </a:moveTo>
                    <a:cubicBezTo>
                      <a:pt x="1838" y="1"/>
                      <a:pt x="1003" y="221"/>
                      <a:pt x="1" y="1810"/>
                    </a:cubicBezTo>
                    <a:cubicBezTo>
                      <a:pt x="306" y="2545"/>
                      <a:pt x="851" y="2830"/>
                      <a:pt x="1415" y="2830"/>
                    </a:cubicBezTo>
                    <a:cubicBezTo>
                      <a:pt x="2844" y="2830"/>
                      <a:pt x="4393" y="1000"/>
                      <a:pt x="2453" y="33"/>
                    </a:cubicBezTo>
                    <a:cubicBezTo>
                      <a:pt x="2453" y="33"/>
                      <a:pt x="2371" y="1"/>
                      <a:pt x="2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41;p52">
                <a:extLst>
                  <a:ext uri="{FF2B5EF4-FFF2-40B4-BE49-F238E27FC236}">
                    <a16:creationId xmlns:a16="http://schemas.microsoft.com/office/drawing/2014/main" id="{6CA5DE2E-3BDD-4B23-8CCA-F9852299367C}"/>
                  </a:ext>
                </a:extLst>
              </p:cNvPr>
              <p:cNvSpPr/>
              <p:nvPr/>
            </p:nvSpPr>
            <p:spPr>
              <a:xfrm>
                <a:off x="4900850" y="587100"/>
                <a:ext cx="655075" cy="434850"/>
              </a:xfrm>
              <a:custGeom>
                <a:avLst/>
                <a:gdLst/>
                <a:ahLst/>
                <a:cxnLst/>
                <a:rect l="l" t="t" r="r" b="b"/>
                <a:pathLst>
                  <a:path w="26203" h="17394" extrusionOk="0">
                    <a:moveTo>
                      <a:pt x="26202" y="0"/>
                    </a:moveTo>
                    <a:lnTo>
                      <a:pt x="26202" y="0"/>
                    </a:lnTo>
                    <a:cubicBezTo>
                      <a:pt x="26199" y="3"/>
                      <a:pt x="12510" y="12442"/>
                      <a:pt x="9772" y="13773"/>
                    </a:cubicBezTo>
                    <a:cubicBezTo>
                      <a:pt x="9362" y="13972"/>
                      <a:pt x="8963" y="14061"/>
                      <a:pt x="8573" y="14061"/>
                    </a:cubicBezTo>
                    <a:cubicBezTo>
                      <a:pt x="5585" y="14061"/>
                      <a:pt x="3099" y="8849"/>
                      <a:pt x="1" y="7827"/>
                    </a:cubicBezTo>
                    <a:lnTo>
                      <a:pt x="1" y="7827"/>
                    </a:lnTo>
                    <a:cubicBezTo>
                      <a:pt x="2760" y="9158"/>
                      <a:pt x="7151" y="14658"/>
                      <a:pt x="7658" y="17394"/>
                    </a:cubicBezTo>
                    <a:lnTo>
                      <a:pt x="2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1114;p52">
            <a:extLst>
              <a:ext uri="{FF2B5EF4-FFF2-40B4-BE49-F238E27FC236}">
                <a16:creationId xmlns:a16="http://schemas.microsoft.com/office/drawing/2014/main" id="{9B04F368-9ACB-51FD-8D14-A40BC108B8E6}"/>
              </a:ext>
            </a:extLst>
          </p:cNvPr>
          <p:cNvSpPr txBox="1">
            <a:spLocks/>
          </p:cNvSpPr>
          <p:nvPr/>
        </p:nvSpPr>
        <p:spPr>
          <a:xfrm>
            <a:off x="777607" y="324548"/>
            <a:ext cx="7680795" cy="3568184"/>
          </a:xfrm>
          <a:prstGeom prst="rect">
            <a:avLst/>
          </a:prstGeom>
          <a:solidFill>
            <a:schemeClr val="bg2">
              <a:lumMod val="10000"/>
              <a:lumOff val="90000"/>
              <a:alpha val="6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500"/>
              <a:buFont typeface="Roboto"/>
              <a:buNone/>
              <a:defRPr sz="28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2500"/>
              <a:buFont typeface="Roboto"/>
              <a:buNone/>
              <a:defRPr sz="25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2500"/>
              <a:buFont typeface="Roboto"/>
              <a:buNone/>
              <a:defRPr sz="25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2500"/>
              <a:buFont typeface="Roboto"/>
              <a:buNone/>
              <a:defRPr sz="25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2500"/>
              <a:buFont typeface="Roboto"/>
              <a:buNone/>
              <a:defRPr sz="25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2500"/>
              <a:buFont typeface="Roboto"/>
              <a:buNone/>
              <a:defRPr sz="25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2500"/>
              <a:buFont typeface="Roboto"/>
              <a:buNone/>
              <a:defRPr sz="25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2500"/>
              <a:buFont typeface="Roboto"/>
              <a:buNone/>
              <a:defRPr sz="25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2500"/>
              <a:buFont typeface="Roboto"/>
              <a:buNone/>
              <a:defRPr sz="2500" b="0" i="0" u="none" strike="noStrike" cap="none">
                <a:solidFill>
                  <a:schemeClr val="dk2"/>
                </a:solidFill>
                <a:latin typeface="Roboto"/>
                <a:ea typeface="Roboto"/>
                <a:cs typeface="Roboto"/>
                <a:sym typeface="Roboto"/>
              </a:defRPr>
            </a:lvl9pPr>
          </a:lstStyle>
          <a:p>
            <a:pPr marL="265113" indent="-265113" algn="just">
              <a:lnSpc>
                <a:spcPct val="150000"/>
              </a:lnSpc>
              <a:buFont typeface="Arial" panose="020B0604020202020204" pitchFamily="34" charset="0"/>
              <a:buChar char="•"/>
            </a:pPr>
            <a:r>
              <a:rPr lang="en-ID" sz="1400" dirty="0" err="1"/>
              <a:t>Metode</a:t>
            </a:r>
            <a:r>
              <a:rPr lang="en-ID" sz="1400" dirty="0"/>
              <a:t> </a:t>
            </a:r>
            <a:r>
              <a:rPr lang="en-ID" sz="1400" dirty="0" err="1"/>
              <a:t>pembayaran</a:t>
            </a:r>
            <a:r>
              <a:rPr lang="en-ID" sz="1400" dirty="0"/>
              <a:t> yang paling </a:t>
            </a:r>
            <a:r>
              <a:rPr lang="en-ID" sz="1400" dirty="0" err="1"/>
              <a:t>sering</a:t>
            </a:r>
            <a:r>
              <a:rPr lang="en-ID" sz="1400" dirty="0"/>
              <a:t> </a:t>
            </a:r>
            <a:r>
              <a:rPr lang="en-ID" sz="1400" dirty="0" err="1"/>
              <a:t>digunakan</a:t>
            </a:r>
            <a:r>
              <a:rPr lang="en-ID" sz="1400" dirty="0"/>
              <a:t> </a:t>
            </a:r>
            <a:r>
              <a:rPr lang="en-ID" sz="1400" dirty="0" err="1"/>
              <a:t>adalah</a:t>
            </a:r>
            <a:r>
              <a:rPr lang="en-ID" sz="1400" dirty="0"/>
              <a:t> cash. </a:t>
            </a:r>
          </a:p>
          <a:p>
            <a:pPr marL="265113" indent="-265113" algn="just">
              <a:lnSpc>
                <a:spcPct val="150000"/>
              </a:lnSpc>
              <a:buFont typeface="Arial" panose="020B0604020202020204" pitchFamily="34" charset="0"/>
              <a:buChar char="•"/>
            </a:pPr>
            <a:r>
              <a:rPr lang="en-ID" sz="1400" dirty="0" err="1"/>
              <a:t>Dalam</a:t>
            </a:r>
            <a:r>
              <a:rPr lang="en-ID" sz="1400" dirty="0"/>
              <a:t> </a:t>
            </a:r>
            <a:r>
              <a:rPr lang="en-ID" sz="1400" dirty="0" err="1"/>
              <a:t>hal</a:t>
            </a:r>
            <a:r>
              <a:rPr lang="en-ID" sz="1400" dirty="0"/>
              <a:t> </a:t>
            </a:r>
            <a:r>
              <a:rPr lang="en-ID" sz="1400" dirty="0" err="1"/>
              <a:t>transaksi</a:t>
            </a:r>
            <a:r>
              <a:rPr lang="en-ID" sz="1400" dirty="0"/>
              <a:t>, category </a:t>
            </a:r>
            <a:r>
              <a:rPr lang="en-ID" sz="1400" dirty="0" err="1"/>
              <a:t>pakaian</a:t>
            </a:r>
            <a:r>
              <a:rPr lang="en-ID" sz="1400" dirty="0"/>
              <a:t> </a:t>
            </a:r>
            <a:r>
              <a:rPr lang="en-ID" sz="1400" dirty="0" err="1"/>
              <a:t>adalah</a:t>
            </a:r>
            <a:r>
              <a:rPr lang="en-ID" sz="1400" dirty="0"/>
              <a:t> yang paling </a:t>
            </a:r>
            <a:r>
              <a:rPr lang="en-ID" sz="1400" dirty="0" err="1"/>
              <a:t>tinggi</a:t>
            </a:r>
            <a:r>
              <a:rPr lang="en-ID" sz="1400" dirty="0"/>
              <a:t> </a:t>
            </a:r>
            <a:r>
              <a:rPr lang="en-ID" sz="1400" dirty="0" err="1"/>
              <a:t>dibandingkan</a:t>
            </a:r>
            <a:r>
              <a:rPr lang="en-ID" sz="1400" dirty="0"/>
              <a:t> </a:t>
            </a:r>
            <a:r>
              <a:rPr lang="en-ID" sz="1400" dirty="0" err="1"/>
              <a:t>dengan</a:t>
            </a:r>
            <a:r>
              <a:rPr lang="en-ID" sz="1400" dirty="0"/>
              <a:t> yang </a:t>
            </a:r>
            <a:r>
              <a:rPr lang="en-ID" sz="1400" dirty="0" err="1"/>
              <a:t>lainnya</a:t>
            </a:r>
            <a:r>
              <a:rPr lang="en-ID" sz="1400" dirty="0"/>
              <a:t>. </a:t>
            </a:r>
            <a:r>
              <a:rPr lang="en-ID" sz="1400" dirty="0" err="1"/>
              <a:t>Sedangkan</a:t>
            </a:r>
            <a:r>
              <a:rPr lang="en-ID" sz="1400" dirty="0"/>
              <a:t> </a:t>
            </a:r>
            <a:r>
              <a:rPr lang="en-ID" sz="1400" dirty="0" err="1"/>
              <a:t>dalam</a:t>
            </a:r>
            <a:r>
              <a:rPr lang="en-ID" sz="1400" dirty="0"/>
              <a:t> </a:t>
            </a:r>
            <a:r>
              <a:rPr lang="en-ID" sz="1400" dirty="0" err="1"/>
              <a:t>hal</a:t>
            </a:r>
            <a:r>
              <a:rPr lang="en-ID" sz="1400" dirty="0"/>
              <a:t> total </a:t>
            </a:r>
            <a:r>
              <a:rPr lang="en-ID" sz="1400" dirty="0" err="1"/>
              <a:t>belanjaan</a:t>
            </a:r>
            <a:r>
              <a:rPr lang="en-ID" sz="1400" dirty="0"/>
              <a:t> (spending money), technology </a:t>
            </a:r>
            <a:r>
              <a:rPr lang="en-ID" sz="1400" dirty="0" err="1"/>
              <a:t>adalah</a:t>
            </a:r>
            <a:r>
              <a:rPr lang="en-ID" sz="1400" dirty="0"/>
              <a:t> yang paling </a:t>
            </a:r>
            <a:r>
              <a:rPr lang="en-ID" sz="1400" dirty="0" err="1"/>
              <a:t>tinggi</a:t>
            </a:r>
            <a:r>
              <a:rPr lang="en-ID" sz="1400" dirty="0"/>
              <a:t> </a:t>
            </a:r>
            <a:r>
              <a:rPr lang="en-ID" sz="1400" dirty="0" err="1"/>
              <a:t>dibandingkan</a:t>
            </a:r>
            <a:r>
              <a:rPr lang="en-ID" sz="1400" dirty="0"/>
              <a:t> category yang </a:t>
            </a:r>
            <a:r>
              <a:rPr lang="en-ID" sz="1400" dirty="0" err="1"/>
              <a:t>lainnya</a:t>
            </a:r>
            <a:r>
              <a:rPr lang="en-ID" sz="1400" dirty="0"/>
              <a:t>. Hal </a:t>
            </a:r>
            <a:r>
              <a:rPr lang="en-ID" sz="1400" dirty="0" err="1"/>
              <a:t>ini</a:t>
            </a:r>
            <a:r>
              <a:rPr lang="en-ID" sz="1400" dirty="0"/>
              <a:t> </a:t>
            </a:r>
            <a:r>
              <a:rPr lang="en-ID" sz="1400" dirty="0" err="1"/>
              <a:t>dikarenakan</a:t>
            </a:r>
            <a:r>
              <a:rPr lang="en-ID" sz="1400" dirty="0"/>
              <a:t> </a:t>
            </a:r>
            <a:r>
              <a:rPr lang="en-ID" sz="1400" dirty="0" err="1"/>
              <a:t>harga</a:t>
            </a:r>
            <a:r>
              <a:rPr lang="en-ID" sz="1400" dirty="0"/>
              <a:t> </a:t>
            </a:r>
            <a:r>
              <a:rPr lang="en-ID" sz="1400" dirty="0" err="1"/>
              <a:t>dari</a:t>
            </a:r>
            <a:r>
              <a:rPr lang="en-ID" sz="1400" dirty="0"/>
              <a:t> technology </a:t>
            </a:r>
            <a:r>
              <a:rPr lang="en-ID" sz="1400" dirty="0" err="1"/>
              <a:t>relatif</a:t>
            </a:r>
            <a:r>
              <a:rPr lang="en-ID" sz="1400" dirty="0"/>
              <a:t> </a:t>
            </a:r>
            <a:r>
              <a:rPr lang="en-ID" sz="1400" dirty="0" err="1"/>
              <a:t>tinggi</a:t>
            </a:r>
            <a:r>
              <a:rPr lang="en-ID" sz="1400" dirty="0"/>
              <a:t> </a:t>
            </a:r>
            <a:r>
              <a:rPr lang="en-ID" sz="1400" dirty="0" err="1"/>
              <a:t>dibandingkan</a:t>
            </a:r>
            <a:r>
              <a:rPr lang="en-ID" sz="1400" dirty="0"/>
              <a:t> yang </a:t>
            </a:r>
            <a:r>
              <a:rPr lang="en-ID" sz="1400" dirty="0" err="1"/>
              <a:t>lainnya</a:t>
            </a:r>
            <a:endParaRPr lang="en-ID" sz="1400" dirty="0"/>
          </a:p>
          <a:p>
            <a:pPr marL="265113" indent="-265113" algn="just">
              <a:lnSpc>
                <a:spcPct val="150000"/>
              </a:lnSpc>
              <a:buFont typeface="Arial" panose="020B0604020202020204" pitchFamily="34" charset="0"/>
              <a:buChar char="•"/>
            </a:pPr>
            <a:r>
              <a:rPr lang="en-ID" sz="1400" dirty="0" err="1"/>
              <a:t>Produk</a:t>
            </a:r>
            <a:r>
              <a:rPr lang="en-ID" sz="1400" dirty="0"/>
              <a:t> </a:t>
            </a:r>
            <a:r>
              <a:rPr lang="en-ID" sz="1400" dirty="0" err="1"/>
              <a:t>dengan</a:t>
            </a:r>
            <a:r>
              <a:rPr lang="en-ID" sz="1400" dirty="0"/>
              <a:t> </a:t>
            </a:r>
            <a:r>
              <a:rPr lang="en-ID" sz="1400" dirty="0" err="1"/>
              <a:t>harga</a:t>
            </a:r>
            <a:r>
              <a:rPr lang="en-ID" sz="1400" dirty="0"/>
              <a:t> </a:t>
            </a:r>
            <a:r>
              <a:rPr lang="en-ID" sz="1400" dirty="0" err="1"/>
              <a:t>murah</a:t>
            </a:r>
            <a:r>
              <a:rPr lang="en-ID" sz="1400" dirty="0"/>
              <a:t>, </a:t>
            </a:r>
            <a:r>
              <a:rPr lang="en-ID" sz="1400" dirty="0" err="1"/>
              <a:t>memiliki</a:t>
            </a:r>
            <a:r>
              <a:rPr lang="en-ID" sz="1400" dirty="0"/>
              <a:t> </a:t>
            </a:r>
            <a:r>
              <a:rPr lang="en-ID" sz="1400" dirty="0" err="1"/>
              <a:t>frekuensi</a:t>
            </a:r>
            <a:r>
              <a:rPr lang="en-ID" sz="1400" dirty="0"/>
              <a:t> </a:t>
            </a:r>
            <a:r>
              <a:rPr lang="en-ID" sz="1400" dirty="0" err="1"/>
              <a:t>transaksi</a:t>
            </a:r>
            <a:r>
              <a:rPr lang="en-ID" sz="1400" dirty="0"/>
              <a:t> yang </a:t>
            </a:r>
            <a:r>
              <a:rPr lang="en-ID" sz="1400" dirty="0" err="1"/>
              <a:t>lebih</a:t>
            </a:r>
            <a:r>
              <a:rPr lang="en-ID" sz="1400" dirty="0"/>
              <a:t> </a:t>
            </a:r>
            <a:r>
              <a:rPr lang="en-ID" sz="1400" dirty="0" err="1"/>
              <a:t>tinggi</a:t>
            </a:r>
            <a:r>
              <a:rPr lang="en-ID" sz="1400" dirty="0"/>
              <a:t> </a:t>
            </a:r>
            <a:r>
              <a:rPr lang="en-ID" sz="1400" dirty="0" err="1"/>
              <a:t>dibandingkan</a:t>
            </a:r>
            <a:r>
              <a:rPr lang="en-ID" sz="1400" dirty="0"/>
              <a:t> </a:t>
            </a:r>
            <a:r>
              <a:rPr lang="en-ID" sz="1400" dirty="0" err="1"/>
              <a:t>dengan</a:t>
            </a:r>
            <a:r>
              <a:rPr lang="en-ID" sz="1400" dirty="0"/>
              <a:t> </a:t>
            </a:r>
            <a:r>
              <a:rPr lang="en-ID" sz="1400" dirty="0" err="1"/>
              <a:t>produk</a:t>
            </a:r>
            <a:r>
              <a:rPr lang="en-ID" sz="1400" dirty="0"/>
              <a:t> yang </a:t>
            </a:r>
            <a:r>
              <a:rPr lang="en-ID" sz="1400" dirty="0" err="1"/>
              <a:t>harga</a:t>
            </a:r>
            <a:r>
              <a:rPr lang="en-ID" sz="1400" dirty="0"/>
              <a:t> </a:t>
            </a:r>
            <a:r>
              <a:rPr lang="en-ID" sz="1400" dirty="0" err="1"/>
              <a:t>nya</a:t>
            </a:r>
            <a:r>
              <a:rPr lang="en-ID" sz="1400" dirty="0"/>
              <a:t> mahal.</a:t>
            </a:r>
          </a:p>
          <a:p>
            <a:pPr marL="265113" indent="-265113" algn="just">
              <a:lnSpc>
                <a:spcPct val="150000"/>
              </a:lnSpc>
              <a:buFont typeface="Arial" panose="020B0604020202020204" pitchFamily="34" charset="0"/>
              <a:buChar char="•"/>
            </a:pPr>
            <a:r>
              <a:rPr lang="en-ID" sz="1400" dirty="0"/>
              <a:t>Pada </a:t>
            </a:r>
            <a:r>
              <a:rPr lang="en-ID" sz="1400" dirty="0" err="1"/>
              <a:t>tahun</a:t>
            </a:r>
            <a:r>
              <a:rPr lang="en-ID" sz="1400" dirty="0"/>
              <a:t> 2021 dan 2022, </a:t>
            </a:r>
            <a:r>
              <a:rPr lang="en-ID" sz="1400" dirty="0" err="1"/>
              <a:t>setiap</a:t>
            </a:r>
            <a:r>
              <a:rPr lang="en-ID" sz="1400" dirty="0"/>
              <a:t> </a:t>
            </a:r>
            <a:r>
              <a:rPr lang="en-ID" sz="1400" dirty="0" err="1"/>
              <a:t>bulan</a:t>
            </a:r>
            <a:r>
              <a:rPr lang="en-ID" sz="1400" dirty="0"/>
              <a:t> </a:t>
            </a:r>
            <a:r>
              <a:rPr lang="en-ID" sz="1400" dirty="0" err="1"/>
              <a:t>Februari</a:t>
            </a:r>
            <a:r>
              <a:rPr lang="en-ID" sz="1400" dirty="0"/>
              <a:t> dan </a:t>
            </a:r>
            <a:r>
              <a:rPr lang="en-ID" sz="1400" dirty="0" err="1"/>
              <a:t>bulan</a:t>
            </a:r>
            <a:r>
              <a:rPr lang="en-ID" sz="1400" dirty="0"/>
              <a:t> September </a:t>
            </a:r>
            <a:r>
              <a:rPr lang="en-ID" sz="1400" dirty="0" err="1"/>
              <a:t>terjadi</a:t>
            </a:r>
            <a:r>
              <a:rPr lang="en-ID" sz="1400" dirty="0"/>
              <a:t> </a:t>
            </a:r>
            <a:r>
              <a:rPr lang="en-ID" sz="1400" dirty="0" err="1"/>
              <a:t>penurunan</a:t>
            </a:r>
            <a:r>
              <a:rPr lang="en-ID" sz="1400" dirty="0"/>
              <a:t> </a:t>
            </a:r>
            <a:r>
              <a:rPr lang="en-ID" sz="1400" dirty="0" err="1"/>
              <a:t>transaksi</a:t>
            </a:r>
            <a:r>
              <a:rPr lang="en-ID" sz="1400" dirty="0"/>
              <a:t> yang </a:t>
            </a:r>
            <a:r>
              <a:rPr lang="en-ID" sz="1400" dirty="0" err="1"/>
              <a:t>cukup</a:t>
            </a:r>
            <a:r>
              <a:rPr lang="en-ID" sz="1400" dirty="0"/>
              <a:t> </a:t>
            </a:r>
            <a:r>
              <a:rPr lang="en-ID" sz="1400" dirty="0" err="1"/>
              <a:t>signifikan</a:t>
            </a:r>
            <a:r>
              <a:rPr lang="en-ID" sz="1400" dirty="0"/>
              <a:t> </a:t>
            </a:r>
            <a:r>
              <a:rPr lang="en-ID" sz="1400" dirty="0" err="1"/>
              <a:t>dengan</a:t>
            </a:r>
            <a:r>
              <a:rPr lang="en-ID" sz="1400" dirty="0"/>
              <a:t> </a:t>
            </a:r>
            <a:r>
              <a:rPr lang="en-ID" sz="1400" dirty="0" err="1"/>
              <a:t>catatan</a:t>
            </a:r>
            <a:r>
              <a:rPr lang="en-ID" sz="1400" dirty="0"/>
              <a:t> pada </a:t>
            </a:r>
            <a:r>
              <a:rPr lang="en-ID" sz="1400" dirty="0" err="1"/>
              <a:t>bulan</a:t>
            </a:r>
            <a:r>
              <a:rPr lang="en-ID" sz="1400" dirty="0"/>
              <a:t> </a:t>
            </a:r>
            <a:r>
              <a:rPr lang="en-ID" sz="1400" dirty="0" err="1"/>
              <a:t>Februari</a:t>
            </a:r>
            <a:r>
              <a:rPr lang="en-ID" sz="1400" dirty="0"/>
              <a:t> </a:t>
            </a:r>
            <a:r>
              <a:rPr lang="en-ID" sz="1400" dirty="0" err="1"/>
              <a:t>terjadi</a:t>
            </a:r>
            <a:r>
              <a:rPr lang="en-ID" sz="1400" dirty="0"/>
              <a:t> </a:t>
            </a:r>
            <a:r>
              <a:rPr lang="en-ID" sz="1400" dirty="0" err="1"/>
              <a:t>puncak</a:t>
            </a:r>
            <a:r>
              <a:rPr lang="en-ID" sz="1400" dirty="0"/>
              <a:t> </a:t>
            </a:r>
            <a:r>
              <a:rPr lang="en-ID" sz="1400" dirty="0" err="1"/>
              <a:t>musim</a:t>
            </a:r>
            <a:r>
              <a:rPr lang="en-ID" sz="1400" dirty="0"/>
              <a:t> </a:t>
            </a:r>
            <a:r>
              <a:rPr lang="en-ID" sz="1400" dirty="0" err="1"/>
              <a:t>dingin</a:t>
            </a:r>
            <a:r>
              <a:rPr lang="en-ID" sz="1400" dirty="0"/>
              <a:t> di Turki dan pada </a:t>
            </a:r>
            <a:r>
              <a:rPr lang="en-ID" sz="1400" dirty="0" err="1"/>
              <a:t>akhir</a:t>
            </a:r>
            <a:r>
              <a:rPr lang="en-ID" sz="1400" dirty="0"/>
              <a:t> September </a:t>
            </a:r>
            <a:r>
              <a:rPr lang="en-ID" sz="1400" dirty="0" err="1"/>
              <a:t>terjadi</a:t>
            </a:r>
            <a:r>
              <a:rPr lang="en-ID" sz="1400" dirty="0"/>
              <a:t> </a:t>
            </a:r>
            <a:r>
              <a:rPr lang="en-ID" sz="1400" dirty="0" err="1"/>
              <a:t>musim</a:t>
            </a:r>
            <a:r>
              <a:rPr lang="en-ID" sz="1400" dirty="0"/>
              <a:t> </a:t>
            </a:r>
            <a:r>
              <a:rPr lang="en-ID" sz="1400" dirty="0" err="1"/>
              <a:t>panas</a:t>
            </a:r>
            <a:r>
              <a:rPr lang="en-ID" sz="1400" dirty="0"/>
              <a:t> di Turki.</a:t>
            </a:r>
          </a:p>
          <a:p>
            <a:pPr marL="266400" indent="-457200" algn="just">
              <a:lnSpc>
                <a:spcPct val="150000"/>
              </a:lnSpc>
              <a:buFont typeface="Arial" panose="020B0604020202020204" pitchFamily="34" charset="0"/>
              <a:buChar char="•"/>
            </a:pPr>
            <a:endParaRPr lang="en-ID" sz="1400" dirty="0"/>
          </a:p>
          <a:p>
            <a:pPr marL="266400" indent="-457200">
              <a:lnSpc>
                <a:spcPct val="150000"/>
              </a:lnSpc>
              <a:buFont typeface="Arial" panose="020B0604020202020204" pitchFamily="34" charset="0"/>
              <a:buChar char="•"/>
            </a:pPr>
            <a:endParaRPr lang="en-ID" sz="1400" dirty="0"/>
          </a:p>
          <a:p>
            <a:pPr marL="266400" indent="-457200">
              <a:lnSpc>
                <a:spcPct val="150000"/>
              </a:lnSpc>
              <a:buFont typeface="Arial" panose="020B0604020202020204" pitchFamily="34" charset="0"/>
              <a:buChar char="•"/>
            </a:pPr>
            <a:endParaRPr lang="en-ID" sz="1400" dirty="0"/>
          </a:p>
          <a:p>
            <a:pPr marL="266400" indent="-457200">
              <a:lnSpc>
                <a:spcPct val="150000"/>
              </a:lnSpc>
              <a:buFont typeface="Arial" panose="020B0604020202020204" pitchFamily="34" charset="0"/>
              <a:buChar char="•"/>
            </a:pPr>
            <a:endParaRPr lang="en-ID" sz="1400" dirty="0"/>
          </a:p>
          <a:p>
            <a:pPr marL="266400" indent="-457200">
              <a:lnSpc>
                <a:spcPct val="150000"/>
              </a:lnSpc>
              <a:buFont typeface="Arial" panose="020B0604020202020204" pitchFamily="34" charset="0"/>
              <a:buChar char="•"/>
            </a:pPr>
            <a:endParaRPr lang="en-ID" sz="1400" dirty="0"/>
          </a:p>
        </p:txBody>
      </p:sp>
    </p:spTree>
    <p:extLst>
      <p:ext uri="{BB962C8B-B14F-4D97-AF65-F5344CB8AC3E}">
        <p14:creationId xmlns:p14="http://schemas.microsoft.com/office/powerpoint/2010/main" val="2986148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3;p52">
            <a:extLst>
              <a:ext uri="{FF2B5EF4-FFF2-40B4-BE49-F238E27FC236}">
                <a16:creationId xmlns:a16="http://schemas.microsoft.com/office/drawing/2014/main" id="{C7973D14-FCA2-75F0-0D75-B9301B894351}"/>
              </a:ext>
            </a:extLst>
          </p:cNvPr>
          <p:cNvSpPr txBox="1">
            <a:spLocks/>
          </p:cNvSpPr>
          <p:nvPr/>
        </p:nvSpPr>
        <p:spPr>
          <a:xfrm>
            <a:off x="2125663" y="163081"/>
            <a:ext cx="4949668" cy="42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Krona One"/>
              <a:buNone/>
              <a:defRPr sz="1700" b="1"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D" sz="2800" dirty="0" err="1"/>
              <a:t>Rekomendasi</a:t>
            </a:r>
            <a:r>
              <a:rPr lang="en-ID" sz="2800" dirty="0"/>
              <a:t> </a:t>
            </a:r>
            <a:r>
              <a:rPr lang="en-ID" sz="2800" dirty="0" err="1"/>
              <a:t>Bisnis</a:t>
            </a:r>
            <a:endParaRPr lang="en-ID" sz="2800" dirty="0"/>
          </a:p>
        </p:txBody>
      </p:sp>
      <p:sp>
        <p:nvSpPr>
          <p:cNvPr id="5" name="Google Shape;1114;p52">
            <a:extLst>
              <a:ext uri="{FF2B5EF4-FFF2-40B4-BE49-F238E27FC236}">
                <a16:creationId xmlns:a16="http://schemas.microsoft.com/office/drawing/2014/main" id="{9EB38DFB-657A-3811-2A74-6386AEB575C9}"/>
              </a:ext>
            </a:extLst>
          </p:cNvPr>
          <p:cNvSpPr txBox="1">
            <a:spLocks noGrp="1"/>
          </p:cNvSpPr>
          <p:nvPr>
            <p:ph type="subTitle" idx="1"/>
          </p:nvPr>
        </p:nvSpPr>
        <p:spPr>
          <a:xfrm>
            <a:off x="641783" y="801586"/>
            <a:ext cx="7680795" cy="4250474"/>
          </a:xfrm>
          <a:prstGeom prst="rect">
            <a:avLst/>
          </a:prstGeom>
          <a:solidFill>
            <a:schemeClr val="bg2">
              <a:lumMod val="10000"/>
              <a:lumOff val="90000"/>
              <a:alpha val="60000"/>
            </a:schemeClr>
          </a:solidFill>
        </p:spPr>
        <p:txBody>
          <a:bodyPr spcFirstLastPara="1" wrap="square" lIns="91425" tIns="91425" rIns="91425" bIns="91425" anchor="t" anchorCtr="0">
            <a:noAutofit/>
          </a:bodyPr>
          <a:lstStyle/>
          <a:p>
            <a:pPr marL="250825" lvl="0" indent="-250825" algn="just" rtl="0">
              <a:lnSpc>
                <a:spcPct val="150000"/>
              </a:lnSpc>
              <a:spcBef>
                <a:spcPts val="0"/>
              </a:spcBef>
              <a:spcAft>
                <a:spcPts val="0"/>
              </a:spcAft>
              <a:buFont typeface="Arial" panose="020B0604020202020204" pitchFamily="34" charset="0"/>
              <a:buChar char="•"/>
            </a:pPr>
            <a:r>
              <a:rPr lang="en" sz="1400" dirty="0"/>
              <a:t>Pemberian fasilitas pelayanan pengiriman barang kepada usia Senior Adult, terutama untuk pembelian produk teknologi. Hal ini diperlukan sebagai bentuk reward karena sebagai customer dengan total expense tertinggi untuk kategori teknologi. Untuk meningkatkan transaksi pada kategori usia ini, terutama untuk meningkatkan total pembelanjaan di kategori sepatu, maka dapat diberikan diskon untuk customer dengan kategori usia Senior Adult.</a:t>
            </a:r>
          </a:p>
          <a:p>
            <a:pPr marL="250825" lvl="0" indent="-250825" algn="just" rtl="0">
              <a:lnSpc>
                <a:spcPct val="150000"/>
              </a:lnSpc>
              <a:spcBef>
                <a:spcPts val="0"/>
              </a:spcBef>
              <a:spcAft>
                <a:spcPts val="0"/>
              </a:spcAft>
              <a:buFont typeface="Arial" panose="020B0604020202020204" pitchFamily="34" charset="0"/>
              <a:buChar char="•"/>
            </a:pPr>
            <a:r>
              <a:rPr lang="en" sz="1400" dirty="0"/>
              <a:t>Untuk meningkatkan transaksi bagi gender pria, maka dapat dilakukan promo atau penawaran khusus bagi gender pria, seperti : diadakannya “ManDay”, potongan harga (besaran diskon dengan analisa lebih lanjut) jika customernya adalah pria, free gift, dan lain-lain.</a:t>
            </a:r>
          </a:p>
          <a:p>
            <a:pPr marL="250825" lvl="0" indent="-250825" algn="just" rtl="0">
              <a:lnSpc>
                <a:spcPct val="150000"/>
              </a:lnSpc>
              <a:spcBef>
                <a:spcPts val="0"/>
              </a:spcBef>
              <a:spcAft>
                <a:spcPts val="0"/>
              </a:spcAft>
              <a:buFont typeface="Arial" panose="020B0604020202020204" pitchFamily="34" charset="0"/>
              <a:buChar char="•"/>
            </a:pPr>
            <a:r>
              <a:rPr lang="en" sz="1400" dirty="0"/>
              <a:t>Untuk meningkatkan penjualan kategori produk yang kurang diminati, yaitu buku dan souvenir, bisa dengan strategi bundling atau variasi dari hal tersebut bisa lebih disesuaikan atau diperbanyak sesuai dengan kategori usia Adult dan Middle Age </a:t>
            </a:r>
          </a:p>
          <a:p>
            <a:pPr marL="250825" lvl="0" indent="-250825" algn="just"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sz="1400" dirty="0"/>
          </a:p>
        </p:txBody>
      </p:sp>
    </p:spTree>
    <p:extLst>
      <p:ext uri="{BB962C8B-B14F-4D97-AF65-F5344CB8AC3E}">
        <p14:creationId xmlns:p14="http://schemas.microsoft.com/office/powerpoint/2010/main" val="2492249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4;p52">
            <a:extLst>
              <a:ext uri="{FF2B5EF4-FFF2-40B4-BE49-F238E27FC236}">
                <a16:creationId xmlns:a16="http://schemas.microsoft.com/office/drawing/2014/main" id="{1F73D81B-6BC5-931C-E0C7-DF4522883F90}"/>
              </a:ext>
            </a:extLst>
          </p:cNvPr>
          <p:cNvSpPr txBox="1">
            <a:spLocks noGrp="1"/>
          </p:cNvSpPr>
          <p:nvPr>
            <p:ph type="subTitle" idx="1"/>
          </p:nvPr>
        </p:nvSpPr>
        <p:spPr>
          <a:xfrm>
            <a:off x="731602" y="187128"/>
            <a:ext cx="7680795" cy="4250474"/>
          </a:xfrm>
          <a:prstGeom prst="rect">
            <a:avLst/>
          </a:prstGeom>
          <a:solidFill>
            <a:schemeClr val="bg2">
              <a:lumMod val="10000"/>
              <a:lumOff val="90000"/>
              <a:alpha val="60000"/>
            </a:schemeClr>
          </a:solidFill>
        </p:spPr>
        <p:txBody>
          <a:bodyPr spcFirstLastPara="1" wrap="square" lIns="91425" tIns="91425" rIns="91425" bIns="91425" anchor="t" anchorCtr="0">
            <a:noAutofit/>
          </a:bodyPr>
          <a:lstStyle/>
          <a:p>
            <a:pPr marL="250825" lvl="0" indent="-250825" algn="just" rtl="0">
              <a:lnSpc>
                <a:spcPct val="150000"/>
              </a:lnSpc>
              <a:spcBef>
                <a:spcPts val="0"/>
              </a:spcBef>
              <a:spcAft>
                <a:spcPts val="0"/>
              </a:spcAft>
              <a:buFont typeface="Arial" panose="020B0604020202020204" pitchFamily="34" charset="0"/>
              <a:buChar char="•"/>
            </a:pPr>
            <a:r>
              <a:rPr lang="en" sz="1400" dirty="0"/>
              <a:t>Bekerjasama dengan pihak perbankan untuk meningkatkan metode pembayaran dengan kartu kredit dan kartu debit. Sehingga selain meningkatkan metode pembayaran kartu kredit dan debit, juga dapat meningkatkan transaksi kategori produk. Misalnya : untuk pembelian kategori buku/souvenir/teknologi dengan minimal pembayaran tertentu mendapatkan cashback atau voucher.</a:t>
            </a:r>
          </a:p>
          <a:p>
            <a:pPr marL="250825" lvl="0" indent="-250825" algn="just" rtl="0">
              <a:lnSpc>
                <a:spcPct val="150000"/>
              </a:lnSpc>
              <a:spcBef>
                <a:spcPts val="0"/>
              </a:spcBef>
              <a:spcAft>
                <a:spcPts val="0"/>
              </a:spcAft>
              <a:buFont typeface="Arial" panose="020B0604020202020204" pitchFamily="34" charset="0"/>
              <a:buChar char="•"/>
            </a:pPr>
            <a:r>
              <a:rPr lang="en" sz="1400" dirty="0"/>
              <a:t>Untuk meningkatkan transaksi pada bulan Februari (puncak musim dingin) dan bulan September (akhir musim panas), maka pihak mall dapat memberikan fasilitas pengiriman barang ke rumah customer untuk mengatasi customer yang ingin berbelanja tetapi malas keluar rumah karena faktor cuaca.</a:t>
            </a:r>
          </a:p>
          <a:p>
            <a:pPr marL="250825" lvl="0" indent="-250825" algn="just" rtl="0">
              <a:lnSpc>
                <a:spcPct val="150000"/>
              </a:lnSpc>
              <a:spcBef>
                <a:spcPts val="0"/>
              </a:spcBef>
              <a:spcAft>
                <a:spcPts val="0"/>
              </a:spcAft>
              <a:buFont typeface="Arial" panose="020B0604020202020204" pitchFamily="34" charset="0"/>
              <a:buChar char="•"/>
            </a:pPr>
            <a:endParaRPr lang="en" sz="1400" dirty="0"/>
          </a:p>
          <a:p>
            <a:pPr marL="250825" lvl="0" indent="-250825" algn="just"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sz="1400" dirty="0"/>
          </a:p>
        </p:txBody>
      </p:sp>
    </p:spTree>
    <p:extLst>
      <p:ext uri="{BB962C8B-B14F-4D97-AF65-F5344CB8AC3E}">
        <p14:creationId xmlns:p14="http://schemas.microsoft.com/office/powerpoint/2010/main" val="250156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Google Shape;1447;p63"/>
          <p:cNvSpPr txBox="1">
            <a:spLocks noGrp="1"/>
          </p:cNvSpPr>
          <p:nvPr>
            <p:ph type="subTitle" idx="1"/>
          </p:nvPr>
        </p:nvSpPr>
        <p:spPr>
          <a:xfrm>
            <a:off x="2277057" y="1142537"/>
            <a:ext cx="6585356" cy="327919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Dataset yang digunakan merupakan dataset yang dialmbil dari </a:t>
            </a:r>
            <a:r>
              <a:rPr lang="en" dirty="0">
                <a:hlinkClick r:id="rId3"/>
              </a:rPr>
              <a:t>website kaggle</a:t>
            </a:r>
            <a:r>
              <a:rPr lang="en" dirty="0"/>
              <a:t>. Data yang digunakan merupakan data informasi belanja dari 10 pusat perbelanjaan dari tahun 2021 hingga 2023 dengan total data 99457. Dataset ini memiliki informasi sebagai berikut:</a:t>
            </a:r>
          </a:p>
          <a:p>
            <a:pPr marL="342900" lvl="0" indent="-342900" algn="just" rtl="0">
              <a:spcBef>
                <a:spcPts val="0"/>
              </a:spcBef>
              <a:spcAft>
                <a:spcPts val="0"/>
              </a:spcAft>
              <a:buAutoNum type="arabicPeriod"/>
            </a:pPr>
            <a:r>
              <a:rPr lang="en" dirty="0"/>
              <a:t>Invoice Number,</a:t>
            </a:r>
          </a:p>
          <a:p>
            <a:pPr marL="342900" lvl="0" indent="-342900" algn="just" rtl="0">
              <a:spcBef>
                <a:spcPts val="0"/>
              </a:spcBef>
              <a:spcAft>
                <a:spcPts val="0"/>
              </a:spcAft>
              <a:buAutoNum type="arabicPeriod"/>
            </a:pPr>
            <a:r>
              <a:rPr lang="en" dirty="0"/>
              <a:t>Customer Number,</a:t>
            </a:r>
          </a:p>
          <a:p>
            <a:pPr marL="342900" lvl="0" indent="-342900" algn="just" rtl="0">
              <a:spcBef>
                <a:spcPts val="0"/>
              </a:spcBef>
              <a:spcAft>
                <a:spcPts val="0"/>
              </a:spcAft>
              <a:buAutoNum type="arabicPeriod"/>
            </a:pPr>
            <a:r>
              <a:rPr lang="en" dirty="0"/>
              <a:t>Gender,</a:t>
            </a:r>
          </a:p>
          <a:p>
            <a:pPr marL="342900" lvl="0" indent="-342900" algn="just" rtl="0">
              <a:spcBef>
                <a:spcPts val="0"/>
              </a:spcBef>
              <a:spcAft>
                <a:spcPts val="0"/>
              </a:spcAft>
              <a:buAutoNum type="arabicPeriod"/>
            </a:pPr>
            <a:r>
              <a:rPr lang="en" dirty="0"/>
              <a:t>Age,</a:t>
            </a:r>
          </a:p>
          <a:p>
            <a:pPr marL="342900" lvl="0" indent="-342900" algn="just" rtl="0">
              <a:spcBef>
                <a:spcPts val="0"/>
              </a:spcBef>
              <a:spcAft>
                <a:spcPts val="0"/>
              </a:spcAft>
              <a:buAutoNum type="arabicPeriod"/>
            </a:pPr>
            <a:r>
              <a:rPr lang="en" dirty="0"/>
              <a:t>Catetogy Product,</a:t>
            </a:r>
          </a:p>
          <a:p>
            <a:pPr marL="342900" lvl="0" indent="-342900" algn="just" rtl="0">
              <a:spcBef>
                <a:spcPts val="0"/>
              </a:spcBef>
              <a:spcAft>
                <a:spcPts val="0"/>
              </a:spcAft>
              <a:buAutoNum type="arabicPeriod"/>
            </a:pPr>
            <a:r>
              <a:rPr lang="en" dirty="0"/>
              <a:t>Quantity Product,</a:t>
            </a:r>
          </a:p>
          <a:p>
            <a:pPr marL="342900" lvl="0" indent="-342900" algn="just" rtl="0">
              <a:spcBef>
                <a:spcPts val="0"/>
              </a:spcBef>
              <a:spcAft>
                <a:spcPts val="0"/>
              </a:spcAft>
              <a:buAutoNum type="arabicPeriod"/>
            </a:pPr>
            <a:r>
              <a:rPr lang="en" dirty="0"/>
              <a:t>Price,</a:t>
            </a:r>
          </a:p>
          <a:p>
            <a:pPr marL="342900" lvl="0" indent="-342900" algn="just" rtl="0">
              <a:spcBef>
                <a:spcPts val="0"/>
              </a:spcBef>
              <a:spcAft>
                <a:spcPts val="0"/>
              </a:spcAft>
              <a:buAutoNum type="arabicPeriod"/>
            </a:pPr>
            <a:r>
              <a:rPr lang="en" dirty="0"/>
              <a:t>Payment Method,</a:t>
            </a:r>
          </a:p>
          <a:p>
            <a:pPr marL="342900" lvl="0" indent="-342900" algn="just" rtl="0">
              <a:spcBef>
                <a:spcPts val="0"/>
              </a:spcBef>
              <a:spcAft>
                <a:spcPts val="0"/>
              </a:spcAft>
              <a:buAutoNum type="arabicPeriod"/>
            </a:pPr>
            <a:r>
              <a:rPr lang="en" dirty="0"/>
              <a:t>Invoice Date, </a:t>
            </a:r>
          </a:p>
          <a:p>
            <a:pPr marL="342900" lvl="0" indent="-342900" algn="just" rtl="0">
              <a:spcBef>
                <a:spcPts val="0"/>
              </a:spcBef>
              <a:spcAft>
                <a:spcPts val="0"/>
              </a:spcAft>
              <a:buAutoNum type="arabicPeriod"/>
            </a:pPr>
            <a:r>
              <a:rPr lang="en" dirty="0"/>
              <a:t>Shopping Mall.</a:t>
            </a:r>
          </a:p>
          <a:p>
            <a:pPr marL="0" lvl="0" indent="0" algn="just" rtl="0">
              <a:spcBef>
                <a:spcPts val="0"/>
              </a:spcBef>
              <a:spcAft>
                <a:spcPts val="0"/>
              </a:spcAft>
              <a:buNone/>
            </a:pPr>
            <a:endParaRPr dirty="0"/>
          </a:p>
        </p:txBody>
      </p:sp>
      <p:sp>
        <p:nvSpPr>
          <p:cNvPr id="1448" name="Google Shape;1448;p63"/>
          <p:cNvSpPr txBox="1">
            <a:spLocks noGrp="1"/>
          </p:cNvSpPr>
          <p:nvPr>
            <p:ph type="title"/>
          </p:nvPr>
        </p:nvSpPr>
        <p:spPr>
          <a:xfrm>
            <a:off x="3625305" y="662301"/>
            <a:ext cx="2943991" cy="52760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DATASET</a:t>
            </a:r>
            <a:endParaRPr dirty="0"/>
          </a:p>
        </p:txBody>
      </p:sp>
      <p:sp>
        <p:nvSpPr>
          <p:cNvPr id="1454" name="Google Shape;1454;p63"/>
          <p:cNvSpPr/>
          <p:nvPr/>
        </p:nvSpPr>
        <p:spPr>
          <a:xfrm>
            <a:off x="5010500" y="33046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3"/>
          <p:cNvSpPr/>
          <p:nvPr/>
        </p:nvSpPr>
        <p:spPr>
          <a:xfrm flipH="1">
            <a:off x="4168964" y="3681875"/>
            <a:ext cx="1731910"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958;p75">
            <a:extLst>
              <a:ext uri="{FF2B5EF4-FFF2-40B4-BE49-F238E27FC236}">
                <a16:creationId xmlns:a16="http://schemas.microsoft.com/office/drawing/2014/main" id="{3E638DB4-127D-4653-82A4-14E645E6E0C3}"/>
              </a:ext>
            </a:extLst>
          </p:cNvPr>
          <p:cNvGrpSpPr/>
          <p:nvPr/>
        </p:nvGrpSpPr>
        <p:grpSpPr>
          <a:xfrm>
            <a:off x="431745" y="737364"/>
            <a:ext cx="1659012" cy="2012660"/>
            <a:chOff x="4309775" y="677750"/>
            <a:chExt cx="681625" cy="826925"/>
          </a:xfrm>
        </p:grpSpPr>
        <p:sp>
          <p:nvSpPr>
            <p:cNvPr id="12" name="Google Shape;1959;p75">
              <a:extLst>
                <a:ext uri="{FF2B5EF4-FFF2-40B4-BE49-F238E27FC236}">
                  <a16:creationId xmlns:a16="http://schemas.microsoft.com/office/drawing/2014/main" id="{E1218B1C-9031-4616-B0E7-2144D8F0AD0A}"/>
                </a:ext>
              </a:extLst>
            </p:cNvPr>
            <p:cNvSpPr/>
            <p:nvPr/>
          </p:nvSpPr>
          <p:spPr>
            <a:xfrm>
              <a:off x="4609475" y="1404825"/>
              <a:ext cx="2400" cy="66100"/>
            </a:xfrm>
            <a:custGeom>
              <a:avLst/>
              <a:gdLst/>
              <a:ahLst/>
              <a:cxnLst/>
              <a:rect l="l" t="t" r="r" b="b"/>
              <a:pathLst>
                <a:path w="96" h="2644" extrusionOk="0">
                  <a:moveTo>
                    <a:pt x="1" y="1"/>
                  </a:moveTo>
                  <a:lnTo>
                    <a:pt x="1" y="2644"/>
                  </a:lnTo>
                  <a:lnTo>
                    <a:pt x="95" y="2644"/>
                  </a:lnTo>
                  <a:lnTo>
                    <a:pt x="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60;p75">
              <a:extLst>
                <a:ext uri="{FF2B5EF4-FFF2-40B4-BE49-F238E27FC236}">
                  <a16:creationId xmlns:a16="http://schemas.microsoft.com/office/drawing/2014/main" id="{249B77C5-FDE8-4581-92D8-1E8F46FB951D}"/>
                </a:ext>
              </a:extLst>
            </p:cNvPr>
            <p:cNvSpPr/>
            <p:nvPr/>
          </p:nvSpPr>
          <p:spPr>
            <a:xfrm>
              <a:off x="4628075" y="1404825"/>
              <a:ext cx="2400" cy="66100"/>
            </a:xfrm>
            <a:custGeom>
              <a:avLst/>
              <a:gdLst/>
              <a:ahLst/>
              <a:cxnLst/>
              <a:rect l="l" t="t" r="r" b="b"/>
              <a:pathLst>
                <a:path w="96" h="2644" extrusionOk="0">
                  <a:moveTo>
                    <a:pt x="0" y="1"/>
                  </a:moveTo>
                  <a:lnTo>
                    <a:pt x="0" y="2644"/>
                  </a:lnTo>
                  <a:lnTo>
                    <a:pt x="95" y="2644"/>
                  </a:lnTo>
                  <a:lnTo>
                    <a:pt x="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61;p75">
              <a:extLst>
                <a:ext uri="{FF2B5EF4-FFF2-40B4-BE49-F238E27FC236}">
                  <a16:creationId xmlns:a16="http://schemas.microsoft.com/office/drawing/2014/main" id="{4769FDAE-A754-4783-B780-95324A4C0C40}"/>
                </a:ext>
              </a:extLst>
            </p:cNvPr>
            <p:cNvSpPr/>
            <p:nvPr/>
          </p:nvSpPr>
          <p:spPr>
            <a:xfrm>
              <a:off x="4663575" y="1404825"/>
              <a:ext cx="2400" cy="66100"/>
            </a:xfrm>
            <a:custGeom>
              <a:avLst/>
              <a:gdLst/>
              <a:ahLst/>
              <a:cxnLst/>
              <a:rect l="l" t="t" r="r" b="b"/>
              <a:pathLst>
                <a:path w="96" h="2644" extrusionOk="0">
                  <a:moveTo>
                    <a:pt x="1" y="1"/>
                  </a:moveTo>
                  <a:lnTo>
                    <a:pt x="1" y="2644"/>
                  </a:lnTo>
                  <a:lnTo>
                    <a:pt x="95" y="2644"/>
                  </a:lnTo>
                  <a:lnTo>
                    <a:pt x="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62;p75">
              <a:extLst>
                <a:ext uri="{FF2B5EF4-FFF2-40B4-BE49-F238E27FC236}">
                  <a16:creationId xmlns:a16="http://schemas.microsoft.com/office/drawing/2014/main" id="{8C1CBF2D-6A40-4E2E-9196-775EDC1FAF56}"/>
                </a:ext>
              </a:extLst>
            </p:cNvPr>
            <p:cNvSpPr/>
            <p:nvPr/>
          </p:nvSpPr>
          <p:spPr>
            <a:xfrm>
              <a:off x="4682175" y="1404825"/>
              <a:ext cx="2400" cy="66100"/>
            </a:xfrm>
            <a:custGeom>
              <a:avLst/>
              <a:gdLst/>
              <a:ahLst/>
              <a:cxnLst/>
              <a:rect l="l" t="t" r="r" b="b"/>
              <a:pathLst>
                <a:path w="96" h="2644" extrusionOk="0">
                  <a:moveTo>
                    <a:pt x="0" y="1"/>
                  </a:moveTo>
                  <a:lnTo>
                    <a:pt x="0" y="2644"/>
                  </a:lnTo>
                  <a:lnTo>
                    <a:pt x="95" y="2644"/>
                  </a:lnTo>
                  <a:lnTo>
                    <a:pt x="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63;p75">
              <a:extLst>
                <a:ext uri="{FF2B5EF4-FFF2-40B4-BE49-F238E27FC236}">
                  <a16:creationId xmlns:a16="http://schemas.microsoft.com/office/drawing/2014/main" id="{FCBE3922-63C3-431B-964B-C01CB50390B1}"/>
                </a:ext>
              </a:extLst>
            </p:cNvPr>
            <p:cNvSpPr/>
            <p:nvPr/>
          </p:nvSpPr>
          <p:spPr>
            <a:xfrm>
              <a:off x="4609475" y="1456500"/>
              <a:ext cx="75175" cy="48175"/>
            </a:xfrm>
            <a:custGeom>
              <a:avLst/>
              <a:gdLst/>
              <a:ahLst/>
              <a:cxnLst/>
              <a:rect l="l" t="t" r="r" b="b"/>
              <a:pathLst>
                <a:path w="3007" h="1927" extrusionOk="0">
                  <a:moveTo>
                    <a:pt x="1" y="1"/>
                  </a:moveTo>
                  <a:lnTo>
                    <a:pt x="1" y="1926"/>
                  </a:lnTo>
                  <a:lnTo>
                    <a:pt x="3007" y="1926"/>
                  </a:lnTo>
                  <a:lnTo>
                    <a:pt x="30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64;p75">
              <a:extLst>
                <a:ext uri="{FF2B5EF4-FFF2-40B4-BE49-F238E27FC236}">
                  <a16:creationId xmlns:a16="http://schemas.microsoft.com/office/drawing/2014/main" id="{83E4B647-1B52-4A35-9DF6-A4AAFD6A11DA}"/>
                </a:ext>
              </a:extLst>
            </p:cNvPr>
            <p:cNvSpPr/>
            <p:nvPr/>
          </p:nvSpPr>
          <p:spPr>
            <a:xfrm>
              <a:off x="4609475" y="1456500"/>
              <a:ext cx="18625" cy="48175"/>
            </a:xfrm>
            <a:custGeom>
              <a:avLst/>
              <a:gdLst/>
              <a:ahLst/>
              <a:cxnLst/>
              <a:rect l="l" t="t" r="r" b="b"/>
              <a:pathLst>
                <a:path w="745" h="1927" extrusionOk="0">
                  <a:moveTo>
                    <a:pt x="1" y="1"/>
                  </a:moveTo>
                  <a:lnTo>
                    <a:pt x="1" y="1926"/>
                  </a:lnTo>
                  <a:lnTo>
                    <a:pt x="744" y="1926"/>
                  </a:lnTo>
                  <a:lnTo>
                    <a:pt x="7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65;p75">
              <a:extLst>
                <a:ext uri="{FF2B5EF4-FFF2-40B4-BE49-F238E27FC236}">
                  <a16:creationId xmlns:a16="http://schemas.microsoft.com/office/drawing/2014/main" id="{7F431B75-E7FD-4704-8AE7-FEF508264608}"/>
                </a:ext>
              </a:extLst>
            </p:cNvPr>
            <p:cNvSpPr/>
            <p:nvPr/>
          </p:nvSpPr>
          <p:spPr>
            <a:xfrm>
              <a:off x="4316025" y="681600"/>
              <a:ext cx="661300" cy="726025"/>
            </a:xfrm>
            <a:custGeom>
              <a:avLst/>
              <a:gdLst/>
              <a:ahLst/>
              <a:cxnLst/>
              <a:rect l="l" t="t" r="r" b="b"/>
              <a:pathLst>
                <a:path w="26452" h="29041" extrusionOk="0">
                  <a:moveTo>
                    <a:pt x="13225" y="0"/>
                  </a:moveTo>
                  <a:cubicBezTo>
                    <a:pt x="10725" y="0"/>
                    <a:pt x="8224" y="520"/>
                    <a:pt x="5906" y="1561"/>
                  </a:cubicBezTo>
                  <a:cubicBezTo>
                    <a:pt x="2851" y="2933"/>
                    <a:pt x="0" y="5221"/>
                    <a:pt x="0" y="8981"/>
                  </a:cubicBezTo>
                  <a:cubicBezTo>
                    <a:pt x="0" y="17082"/>
                    <a:pt x="11707" y="29041"/>
                    <a:pt x="11707" y="29041"/>
                  </a:cubicBezTo>
                  <a:lnTo>
                    <a:pt x="14745" y="29041"/>
                  </a:lnTo>
                  <a:cubicBezTo>
                    <a:pt x="14745" y="29041"/>
                    <a:pt x="26451" y="17082"/>
                    <a:pt x="26451" y="8981"/>
                  </a:cubicBezTo>
                  <a:cubicBezTo>
                    <a:pt x="26451" y="5221"/>
                    <a:pt x="23600" y="2933"/>
                    <a:pt x="20546" y="1561"/>
                  </a:cubicBezTo>
                  <a:cubicBezTo>
                    <a:pt x="18228" y="520"/>
                    <a:pt x="15726" y="0"/>
                    <a:pt x="132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6;p75">
              <a:extLst>
                <a:ext uri="{FF2B5EF4-FFF2-40B4-BE49-F238E27FC236}">
                  <a16:creationId xmlns:a16="http://schemas.microsoft.com/office/drawing/2014/main" id="{09CCC39E-9507-41B1-BCFD-B10D0467FC3C}"/>
                </a:ext>
              </a:extLst>
            </p:cNvPr>
            <p:cNvSpPr/>
            <p:nvPr/>
          </p:nvSpPr>
          <p:spPr>
            <a:xfrm>
              <a:off x="4315000" y="699000"/>
              <a:ext cx="309525" cy="706350"/>
            </a:xfrm>
            <a:custGeom>
              <a:avLst/>
              <a:gdLst/>
              <a:ahLst/>
              <a:cxnLst/>
              <a:rect l="l" t="t" r="r" b="b"/>
              <a:pathLst>
                <a:path w="12381" h="28254" extrusionOk="0">
                  <a:moveTo>
                    <a:pt x="4324" y="5079"/>
                  </a:moveTo>
                  <a:cubicBezTo>
                    <a:pt x="5549" y="1964"/>
                    <a:pt x="7358" y="599"/>
                    <a:pt x="8693" y="0"/>
                  </a:cubicBezTo>
                  <a:cubicBezTo>
                    <a:pt x="7671" y="271"/>
                    <a:pt x="3046" y="1770"/>
                    <a:pt x="1762" y="7007"/>
                  </a:cubicBezTo>
                  <a:cubicBezTo>
                    <a:pt x="1" y="14192"/>
                    <a:pt x="9864" y="25511"/>
                    <a:pt x="12381" y="28253"/>
                  </a:cubicBezTo>
                  <a:cubicBezTo>
                    <a:pt x="11116" y="26446"/>
                    <a:pt x="7970" y="21896"/>
                    <a:pt x="6841" y="19756"/>
                  </a:cubicBezTo>
                  <a:cubicBezTo>
                    <a:pt x="3734" y="13864"/>
                    <a:pt x="2863" y="8789"/>
                    <a:pt x="4324" y="50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67;p75">
              <a:extLst>
                <a:ext uri="{FF2B5EF4-FFF2-40B4-BE49-F238E27FC236}">
                  <a16:creationId xmlns:a16="http://schemas.microsoft.com/office/drawing/2014/main" id="{3374C603-2288-460C-AC4B-0AFAF95DE907}"/>
                </a:ext>
              </a:extLst>
            </p:cNvPr>
            <p:cNvSpPr/>
            <p:nvPr/>
          </p:nvSpPr>
          <p:spPr>
            <a:xfrm>
              <a:off x="4676650" y="699250"/>
              <a:ext cx="309475" cy="706075"/>
            </a:xfrm>
            <a:custGeom>
              <a:avLst/>
              <a:gdLst/>
              <a:ahLst/>
              <a:cxnLst/>
              <a:rect l="l" t="t" r="r" b="b"/>
              <a:pathLst>
                <a:path w="12379" h="28243" extrusionOk="0">
                  <a:moveTo>
                    <a:pt x="8058" y="5069"/>
                  </a:moveTo>
                  <a:cubicBezTo>
                    <a:pt x="9518" y="8779"/>
                    <a:pt x="8646" y="13854"/>
                    <a:pt x="5539" y="19746"/>
                  </a:cubicBezTo>
                  <a:cubicBezTo>
                    <a:pt x="4412" y="21886"/>
                    <a:pt x="1267" y="26435"/>
                    <a:pt x="0" y="28242"/>
                  </a:cubicBezTo>
                  <a:cubicBezTo>
                    <a:pt x="2518" y="25499"/>
                    <a:pt x="12378" y="14180"/>
                    <a:pt x="10619" y="6997"/>
                  </a:cubicBezTo>
                  <a:cubicBezTo>
                    <a:pt x="9504" y="2453"/>
                    <a:pt x="5879" y="726"/>
                    <a:pt x="4272" y="171"/>
                  </a:cubicBezTo>
                  <a:cubicBezTo>
                    <a:pt x="4162" y="136"/>
                    <a:pt x="4054" y="97"/>
                    <a:pt x="3943" y="63"/>
                  </a:cubicBezTo>
                  <a:cubicBezTo>
                    <a:pt x="4039" y="92"/>
                    <a:pt x="4151" y="129"/>
                    <a:pt x="4272" y="171"/>
                  </a:cubicBezTo>
                  <a:cubicBezTo>
                    <a:pt x="4436" y="222"/>
                    <a:pt x="4599" y="275"/>
                    <a:pt x="4761" y="330"/>
                  </a:cubicBezTo>
                  <a:cubicBezTo>
                    <a:pt x="4413" y="208"/>
                    <a:pt x="4062" y="101"/>
                    <a:pt x="3708" y="1"/>
                  </a:cubicBezTo>
                  <a:cubicBezTo>
                    <a:pt x="5041" y="604"/>
                    <a:pt x="6838" y="1969"/>
                    <a:pt x="8058" y="50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68;p75">
              <a:extLst>
                <a:ext uri="{FF2B5EF4-FFF2-40B4-BE49-F238E27FC236}">
                  <a16:creationId xmlns:a16="http://schemas.microsoft.com/office/drawing/2014/main" id="{E45A89AB-FECF-4947-8BD4-DC523E01D666}"/>
                </a:ext>
              </a:extLst>
            </p:cNvPr>
            <p:cNvSpPr/>
            <p:nvPr/>
          </p:nvSpPr>
          <p:spPr>
            <a:xfrm>
              <a:off x="4448600" y="682725"/>
              <a:ext cx="189500" cy="724650"/>
            </a:xfrm>
            <a:custGeom>
              <a:avLst/>
              <a:gdLst/>
              <a:ahLst/>
              <a:cxnLst/>
              <a:rect l="l" t="t" r="r" b="b"/>
              <a:pathLst>
                <a:path w="7580" h="28986" extrusionOk="0">
                  <a:moveTo>
                    <a:pt x="4033" y="3180"/>
                  </a:moveTo>
                  <a:cubicBezTo>
                    <a:pt x="4853" y="1050"/>
                    <a:pt x="6189" y="270"/>
                    <a:pt x="6862" y="2"/>
                  </a:cubicBezTo>
                  <a:cubicBezTo>
                    <a:pt x="6787" y="0"/>
                    <a:pt x="6660" y="9"/>
                    <a:pt x="6587" y="2"/>
                  </a:cubicBezTo>
                  <a:cubicBezTo>
                    <a:pt x="6047" y="155"/>
                    <a:pt x="2437" y="1323"/>
                    <a:pt x="1267" y="5744"/>
                  </a:cubicBezTo>
                  <a:cubicBezTo>
                    <a:pt x="0" y="10527"/>
                    <a:pt x="1092" y="14202"/>
                    <a:pt x="2056" y="17444"/>
                  </a:cubicBezTo>
                  <a:lnTo>
                    <a:pt x="2094" y="17573"/>
                  </a:lnTo>
                  <a:cubicBezTo>
                    <a:pt x="2892" y="20255"/>
                    <a:pt x="6497" y="26989"/>
                    <a:pt x="7579" y="28985"/>
                  </a:cubicBezTo>
                  <a:cubicBezTo>
                    <a:pt x="6807" y="26614"/>
                    <a:pt x="4185" y="18458"/>
                    <a:pt x="3561" y="15033"/>
                  </a:cubicBezTo>
                  <a:cubicBezTo>
                    <a:pt x="2703" y="10316"/>
                    <a:pt x="2866" y="6216"/>
                    <a:pt x="4033" y="3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69;p75">
              <a:extLst>
                <a:ext uri="{FF2B5EF4-FFF2-40B4-BE49-F238E27FC236}">
                  <a16:creationId xmlns:a16="http://schemas.microsoft.com/office/drawing/2014/main" id="{BC402DE7-7E58-4AA0-B199-DD0551A820B0}"/>
                </a:ext>
              </a:extLst>
            </p:cNvPr>
            <p:cNvSpPr/>
            <p:nvPr/>
          </p:nvSpPr>
          <p:spPr>
            <a:xfrm>
              <a:off x="4663050" y="683675"/>
              <a:ext cx="189600" cy="723700"/>
            </a:xfrm>
            <a:custGeom>
              <a:avLst/>
              <a:gdLst/>
              <a:ahLst/>
              <a:cxnLst/>
              <a:rect l="l" t="t" r="r" b="b"/>
              <a:pathLst>
                <a:path w="7584" h="28948" extrusionOk="0">
                  <a:moveTo>
                    <a:pt x="6314" y="5706"/>
                  </a:moveTo>
                  <a:cubicBezTo>
                    <a:pt x="5219" y="1567"/>
                    <a:pt x="2030" y="304"/>
                    <a:pt x="1197" y="42"/>
                  </a:cubicBezTo>
                  <a:cubicBezTo>
                    <a:pt x="1082" y="28"/>
                    <a:pt x="969" y="14"/>
                    <a:pt x="854" y="0"/>
                  </a:cubicBezTo>
                  <a:cubicBezTo>
                    <a:pt x="1625" y="388"/>
                    <a:pt x="2823" y="1260"/>
                    <a:pt x="3547" y="3142"/>
                  </a:cubicBezTo>
                  <a:cubicBezTo>
                    <a:pt x="4715" y="6175"/>
                    <a:pt x="4877" y="10275"/>
                    <a:pt x="4019" y="14995"/>
                  </a:cubicBezTo>
                  <a:cubicBezTo>
                    <a:pt x="3396" y="18419"/>
                    <a:pt x="774" y="26576"/>
                    <a:pt x="1" y="28947"/>
                  </a:cubicBezTo>
                  <a:cubicBezTo>
                    <a:pt x="1084" y="26951"/>
                    <a:pt x="4689" y="20217"/>
                    <a:pt x="5488" y="17535"/>
                  </a:cubicBezTo>
                  <a:lnTo>
                    <a:pt x="5523" y="17410"/>
                  </a:lnTo>
                  <a:cubicBezTo>
                    <a:pt x="6489" y="14166"/>
                    <a:pt x="7583" y="10492"/>
                    <a:pt x="6314" y="57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70;p75">
              <a:extLst>
                <a:ext uri="{FF2B5EF4-FFF2-40B4-BE49-F238E27FC236}">
                  <a16:creationId xmlns:a16="http://schemas.microsoft.com/office/drawing/2014/main" id="{5A374BFF-C48B-4DE5-8582-7B0CE67A1C7B}"/>
                </a:ext>
              </a:extLst>
            </p:cNvPr>
            <p:cNvSpPr/>
            <p:nvPr/>
          </p:nvSpPr>
          <p:spPr>
            <a:xfrm>
              <a:off x="4588650" y="681725"/>
              <a:ext cx="123900" cy="725325"/>
            </a:xfrm>
            <a:custGeom>
              <a:avLst/>
              <a:gdLst/>
              <a:ahLst/>
              <a:cxnLst/>
              <a:rect l="l" t="t" r="r" b="b"/>
              <a:pathLst>
                <a:path w="4956" h="29013" extrusionOk="0">
                  <a:moveTo>
                    <a:pt x="4461" y="4932"/>
                  </a:moveTo>
                  <a:cubicBezTo>
                    <a:pt x="4052" y="2187"/>
                    <a:pt x="3025" y="327"/>
                    <a:pt x="2836" y="1"/>
                  </a:cubicBezTo>
                  <a:cubicBezTo>
                    <a:pt x="2594" y="1"/>
                    <a:pt x="2349" y="8"/>
                    <a:pt x="2101" y="23"/>
                  </a:cubicBezTo>
                  <a:cubicBezTo>
                    <a:pt x="1811" y="547"/>
                    <a:pt x="873" y="2386"/>
                    <a:pt x="495" y="4932"/>
                  </a:cubicBezTo>
                  <a:cubicBezTo>
                    <a:pt x="1" y="8260"/>
                    <a:pt x="398" y="14096"/>
                    <a:pt x="934" y="18447"/>
                  </a:cubicBezTo>
                  <a:cubicBezTo>
                    <a:pt x="1357" y="21883"/>
                    <a:pt x="2191" y="27211"/>
                    <a:pt x="2477" y="29013"/>
                  </a:cubicBezTo>
                  <a:cubicBezTo>
                    <a:pt x="2763" y="27211"/>
                    <a:pt x="3598" y="21883"/>
                    <a:pt x="4021" y="18447"/>
                  </a:cubicBezTo>
                  <a:cubicBezTo>
                    <a:pt x="4558" y="14097"/>
                    <a:pt x="4956" y="8263"/>
                    <a:pt x="4461" y="49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71;p75">
              <a:extLst>
                <a:ext uri="{FF2B5EF4-FFF2-40B4-BE49-F238E27FC236}">
                  <a16:creationId xmlns:a16="http://schemas.microsoft.com/office/drawing/2014/main" id="{C92DBC68-403A-4D7F-AA0E-57CE7F9A8CC8}"/>
                </a:ext>
              </a:extLst>
            </p:cNvPr>
            <p:cNvSpPr/>
            <p:nvPr/>
          </p:nvSpPr>
          <p:spPr>
            <a:xfrm>
              <a:off x="4316025" y="835175"/>
              <a:ext cx="661275" cy="372825"/>
            </a:xfrm>
            <a:custGeom>
              <a:avLst/>
              <a:gdLst/>
              <a:ahLst/>
              <a:cxnLst/>
              <a:rect l="l" t="t" r="r" b="b"/>
              <a:pathLst>
                <a:path w="26451" h="14913" extrusionOk="0">
                  <a:moveTo>
                    <a:pt x="626" y="1"/>
                  </a:moveTo>
                  <a:cubicBezTo>
                    <a:pt x="233" y="839"/>
                    <a:pt x="0" y="1778"/>
                    <a:pt x="0" y="2838"/>
                  </a:cubicBezTo>
                  <a:cubicBezTo>
                    <a:pt x="0" y="6372"/>
                    <a:pt x="2229" y="10643"/>
                    <a:pt x="4742" y="14332"/>
                  </a:cubicBezTo>
                  <a:cubicBezTo>
                    <a:pt x="7387" y="14707"/>
                    <a:pt x="10251" y="14913"/>
                    <a:pt x="13241" y="14913"/>
                  </a:cubicBezTo>
                  <a:cubicBezTo>
                    <a:pt x="16218" y="14913"/>
                    <a:pt x="19068" y="14709"/>
                    <a:pt x="21705" y="14338"/>
                  </a:cubicBezTo>
                  <a:cubicBezTo>
                    <a:pt x="24219" y="10646"/>
                    <a:pt x="26450" y="6375"/>
                    <a:pt x="26450" y="2838"/>
                  </a:cubicBezTo>
                  <a:cubicBezTo>
                    <a:pt x="26450" y="1781"/>
                    <a:pt x="26219" y="844"/>
                    <a:pt x="25828" y="8"/>
                  </a:cubicBezTo>
                  <a:cubicBezTo>
                    <a:pt x="22349" y="861"/>
                    <a:pt x="17990" y="1374"/>
                    <a:pt x="13241" y="1374"/>
                  </a:cubicBezTo>
                  <a:cubicBezTo>
                    <a:pt x="8480" y="1374"/>
                    <a:pt x="4110" y="859"/>
                    <a:pt x="6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72;p75">
              <a:extLst>
                <a:ext uri="{FF2B5EF4-FFF2-40B4-BE49-F238E27FC236}">
                  <a16:creationId xmlns:a16="http://schemas.microsoft.com/office/drawing/2014/main" id="{217F1280-1DA5-4404-9E0D-0BF583E83627}"/>
                </a:ext>
              </a:extLst>
            </p:cNvPr>
            <p:cNvSpPr/>
            <p:nvPr/>
          </p:nvSpPr>
          <p:spPr>
            <a:xfrm>
              <a:off x="4515000" y="911050"/>
              <a:ext cx="202375" cy="221050"/>
            </a:xfrm>
            <a:custGeom>
              <a:avLst/>
              <a:gdLst/>
              <a:ahLst/>
              <a:cxnLst/>
              <a:rect l="l" t="t" r="r" b="b"/>
              <a:pathLst>
                <a:path w="8095" h="8842" extrusionOk="0">
                  <a:moveTo>
                    <a:pt x="4421" y="1"/>
                  </a:moveTo>
                  <a:cubicBezTo>
                    <a:pt x="1980" y="1"/>
                    <a:pt x="1" y="1981"/>
                    <a:pt x="1" y="4421"/>
                  </a:cubicBezTo>
                  <a:cubicBezTo>
                    <a:pt x="1" y="6863"/>
                    <a:pt x="1980" y="8842"/>
                    <a:pt x="4421" y="8842"/>
                  </a:cubicBezTo>
                  <a:cubicBezTo>
                    <a:pt x="5953" y="8842"/>
                    <a:pt x="7301" y="8063"/>
                    <a:pt x="8095" y="6880"/>
                  </a:cubicBezTo>
                  <a:lnTo>
                    <a:pt x="8095" y="6880"/>
                  </a:lnTo>
                  <a:cubicBezTo>
                    <a:pt x="7433" y="7560"/>
                    <a:pt x="6524" y="7943"/>
                    <a:pt x="5576" y="7943"/>
                  </a:cubicBezTo>
                  <a:cubicBezTo>
                    <a:pt x="3631" y="7943"/>
                    <a:pt x="2055" y="6367"/>
                    <a:pt x="2055" y="4421"/>
                  </a:cubicBezTo>
                  <a:cubicBezTo>
                    <a:pt x="2055" y="2477"/>
                    <a:pt x="3630" y="901"/>
                    <a:pt x="5576" y="901"/>
                  </a:cubicBezTo>
                  <a:cubicBezTo>
                    <a:pt x="5577" y="901"/>
                    <a:pt x="5579" y="901"/>
                    <a:pt x="5580" y="901"/>
                  </a:cubicBezTo>
                  <a:cubicBezTo>
                    <a:pt x="6527" y="901"/>
                    <a:pt x="7434" y="1284"/>
                    <a:pt x="8095" y="1963"/>
                  </a:cubicBezTo>
                  <a:cubicBezTo>
                    <a:pt x="7301" y="780"/>
                    <a:pt x="5953" y="1"/>
                    <a:pt x="44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73;p75">
              <a:extLst>
                <a:ext uri="{FF2B5EF4-FFF2-40B4-BE49-F238E27FC236}">
                  <a16:creationId xmlns:a16="http://schemas.microsoft.com/office/drawing/2014/main" id="{9A364173-74C2-4CE4-BC07-2EB016AE035C}"/>
                </a:ext>
              </a:extLst>
            </p:cNvPr>
            <p:cNvSpPr/>
            <p:nvPr/>
          </p:nvSpPr>
          <p:spPr>
            <a:xfrm>
              <a:off x="4714700" y="971000"/>
              <a:ext cx="96450" cy="101200"/>
            </a:xfrm>
            <a:custGeom>
              <a:avLst/>
              <a:gdLst/>
              <a:ahLst/>
              <a:cxnLst/>
              <a:rect l="l" t="t" r="r" b="b"/>
              <a:pathLst>
                <a:path w="3858" h="4048" extrusionOk="0">
                  <a:moveTo>
                    <a:pt x="1483" y="0"/>
                  </a:moveTo>
                  <a:lnTo>
                    <a:pt x="1474" y="1546"/>
                  </a:lnTo>
                  <a:lnTo>
                    <a:pt x="0" y="2015"/>
                  </a:lnTo>
                  <a:lnTo>
                    <a:pt x="1468" y="2502"/>
                  </a:lnTo>
                  <a:lnTo>
                    <a:pt x="1459" y="4047"/>
                  </a:lnTo>
                  <a:lnTo>
                    <a:pt x="2375" y="2802"/>
                  </a:lnTo>
                  <a:lnTo>
                    <a:pt x="3843" y="3289"/>
                  </a:lnTo>
                  <a:lnTo>
                    <a:pt x="2942" y="2032"/>
                  </a:lnTo>
                  <a:lnTo>
                    <a:pt x="3858" y="787"/>
                  </a:lnTo>
                  <a:lnTo>
                    <a:pt x="3858" y="787"/>
                  </a:lnTo>
                  <a:lnTo>
                    <a:pt x="2384" y="1256"/>
                  </a:lnTo>
                  <a:lnTo>
                    <a:pt x="14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74;p75">
              <a:extLst>
                <a:ext uri="{FF2B5EF4-FFF2-40B4-BE49-F238E27FC236}">
                  <a16:creationId xmlns:a16="http://schemas.microsoft.com/office/drawing/2014/main" id="{A5BBA73C-02F9-4570-B2E7-F5FE7733E1B7}"/>
                </a:ext>
              </a:extLst>
            </p:cNvPr>
            <p:cNvSpPr/>
            <p:nvPr/>
          </p:nvSpPr>
          <p:spPr>
            <a:xfrm>
              <a:off x="4710400" y="686700"/>
              <a:ext cx="175" cy="50"/>
            </a:xfrm>
            <a:custGeom>
              <a:avLst/>
              <a:gdLst/>
              <a:ahLst/>
              <a:cxnLst/>
              <a:rect l="l" t="t" r="r" b="b"/>
              <a:pathLst>
                <a:path w="7" h="2" extrusionOk="0">
                  <a:moveTo>
                    <a:pt x="7" y="2"/>
                  </a:moveTo>
                  <a:lnTo>
                    <a:pt x="0" y="1"/>
                  </a:ln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75;p75">
              <a:extLst>
                <a:ext uri="{FF2B5EF4-FFF2-40B4-BE49-F238E27FC236}">
                  <a16:creationId xmlns:a16="http://schemas.microsoft.com/office/drawing/2014/main" id="{C2D911BD-A3EE-4FF9-846F-DFDBB98731DA}"/>
                </a:ext>
              </a:extLst>
            </p:cNvPr>
            <p:cNvSpPr/>
            <p:nvPr/>
          </p:nvSpPr>
          <p:spPr>
            <a:xfrm>
              <a:off x="4657650" y="683150"/>
              <a:ext cx="200225" cy="724475"/>
            </a:xfrm>
            <a:custGeom>
              <a:avLst/>
              <a:gdLst/>
              <a:ahLst/>
              <a:cxnLst/>
              <a:rect l="l" t="t" r="r" b="b"/>
              <a:pathLst>
                <a:path w="8009" h="28979" extrusionOk="0">
                  <a:moveTo>
                    <a:pt x="611" y="0"/>
                  </a:moveTo>
                  <a:lnTo>
                    <a:pt x="586" y="202"/>
                  </a:lnTo>
                  <a:cubicBezTo>
                    <a:pt x="605" y="204"/>
                    <a:pt x="2511" y="475"/>
                    <a:pt x="3573" y="3235"/>
                  </a:cubicBezTo>
                  <a:cubicBezTo>
                    <a:pt x="4729" y="6236"/>
                    <a:pt x="4887" y="10296"/>
                    <a:pt x="4035" y="14981"/>
                  </a:cubicBezTo>
                  <a:cubicBezTo>
                    <a:pt x="3407" y="18440"/>
                    <a:pt x="730" y="26742"/>
                    <a:pt x="0" y="28979"/>
                  </a:cubicBezTo>
                  <a:lnTo>
                    <a:pt x="442" y="28979"/>
                  </a:lnTo>
                  <a:cubicBezTo>
                    <a:pt x="1578" y="26884"/>
                    <a:pt x="5104" y="20279"/>
                    <a:pt x="5897" y="17613"/>
                  </a:cubicBezTo>
                  <a:lnTo>
                    <a:pt x="5935" y="17488"/>
                  </a:lnTo>
                  <a:cubicBezTo>
                    <a:pt x="6858" y="14382"/>
                    <a:pt x="8009" y="10516"/>
                    <a:pt x="6727" y="5675"/>
                  </a:cubicBezTo>
                  <a:cubicBezTo>
                    <a:pt x="5706" y="1817"/>
                    <a:pt x="3161" y="523"/>
                    <a:pt x="2117" y="144"/>
                  </a:cubicBezTo>
                  <a:lnTo>
                    <a:pt x="2110" y="143"/>
                  </a:lnTo>
                  <a:cubicBezTo>
                    <a:pt x="1954" y="120"/>
                    <a:pt x="1798" y="87"/>
                    <a:pt x="1640" y="69"/>
                  </a:cubicBezTo>
                  <a:lnTo>
                    <a:pt x="1615" y="199"/>
                  </a:lnTo>
                  <a:cubicBezTo>
                    <a:pt x="1651" y="207"/>
                    <a:pt x="5272" y="971"/>
                    <a:pt x="6530" y="5727"/>
                  </a:cubicBezTo>
                  <a:cubicBezTo>
                    <a:pt x="7798" y="10513"/>
                    <a:pt x="6704" y="14188"/>
                    <a:pt x="5739" y="17431"/>
                  </a:cubicBezTo>
                  <a:lnTo>
                    <a:pt x="5702" y="17556"/>
                  </a:lnTo>
                  <a:cubicBezTo>
                    <a:pt x="4905" y="20238"/>
                    <a:pt x="1300" y="26972"/>
                    <a:pt x="217" y="28968"/>
                  </a:cubicBezTo>
                  <a:cubicBezTo>
                    <a:pt x="990" y="26596"/>
                    <a:pt x="3611" y="18440"/>
                    <a:pt x="4235" y="15016"/>
                  </a:cubicBezTo>
                  <a:cubicBezTo>
                    <a:pt x="5094" y="10296"/>
                    <a:pt x="4931" y="6197"/>
                    <a:pt x="3763" y="3163"/>
                  </a:cubicBezTo>
                  <a:cubicBezTo>
                    <a:pt x="2656" y="290"/>
                    <a:pt x="693" y="11"/>
                    <a:pt x="6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76;p75">
              <a:extLst>
                <a:ext uri="{FF2B5EF4-FFF2-40B4-BE49-F238E27FC236}">
                  <a16:creationId xmlns:a16="http://schemas.microsoft.com/office/drawing/2014/main" id="{6E5AF41A-AE50-499D-9E9B-80B30F811298}"/>
                </a:ext>
              </a:extLst>
            </p:cNvPr>
            <p:cNvSpPr/>
            <p:nvPr/>
          </p:nvSpPr>
          <p:spPr>
            <a:xfrm>
              <a:off x="4829650" y="720625"/>
              <a:ext cx="12525" cy="5925"/>
            </a:xfrm>
            <a:custGeom>
              <a:avLst/>
              <a:gdLst/>
              <a:ahLst/>
              <a:cxnLst/>
              <a:rect l="l" t="t" r="r" b="b"/>
              <a:pathLst>
                <a:path w="501" h="237" extrusionOk="0">
                  <a:moveTo>
                    <a:pt x="501" y="236"/>
                  </a:moveTo>
                  <a:cubicBezTo>
                    <a:pt x="335" y="155"/>
                    <a:pt x="169" y="76"/>
                    <a:pt x="1" y="0"/>
                  </a:cubicBezTo>
                  <a:cubicBezTo>
                    <a:pt x="169" y="76"/>
                    <a:pt x="335" y="155"/>
                    <a:pt x="501" y="236"/>
                  </a:cubicBez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77;p75">
              <a:extLst>
                <a:ext uri="{FF2B5EF4-FFF2-40B4-BE49-F238E27FC236}">
                  <a16:creationId xmlns:a16="http://schemas.microsoft.com/office/drawing/2014/main" id="{3DA50540-BAA8-4F50-940A-B4CCD2B8978A}"/>
                </a:ext>
              </a:extLst>
            </p:cNvPr>
            <p:cNvSpPr/>
            <p:nvPr/>
          </p:nvSpPr>
          <p:spPr>
            <a:xfrm>
              <a:off x="4769350" y="699250"/>
              <a:ext cx="25" cy="25"/>
            </a:xfrm>
            <a:custGeom>
              <a:avLst/>
              <a:gdLst/>
              <a:ahLst/>
              <a:cxnLst/>
              <a:rect l="l" t="t" r="r" b="b"/>
              <a:pathLst>
                <a:path w="1" h="1" extrusionOk="0">
                  <a:moveTo>
                    <a:pt x="0" y="1"/>
                  </a:moveTo>
                  <a:lnTo>
                    <a:pt x="0" y="1"/>
                  </a:ln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78;p75">
              <a:extLst>
                <a:ext uri="{FF2B5EF4-FFF2-40B4-BE49-F238E27FC236}">
                  <a16:creationId xmlns:a16="http://schemas.microsoft.com/office/drawing/2014/main" id="{F5B85B6B-4E41-4E8B-ABDB-B0E9442FD28B}"/>
                </a:ext>
              </a:extLst>
            </p:cNvPr>
            <p:cNvSpPr/>
            <p:nvPr/>
          </p:nvSpPr>
          <p:spPr>
            <a:xfrm>
              <a:off x="4795625" y="707500"/>
              <a:ext cx="34050" cy="13150"/>
            </a:xfrm>
            <a:custGeom>
              <a:avLst/>
              <a:gdLst/>
              <a:ahLst/>
              <a:cxnLst/>
              <a:rect l="l" t="t" r="r" b="b"/>
              <a:pathLst>
                <a:path w="1362" h="526" extrusionOk="0">
                  <a:moveTo>
                    <a:pt x="1" y="0"/>
                  </a:moveTo>
                  <a:cubicBezTo>
                    <a:pt x="418" y="148"/>
                    <a:pt x="835" y="296"/>
                    <a:pt x="1243" y="473"/>
                  </a:cubicBezTo>
                  <a:lnTo>
                    <a:pt x="1243" y="473"/>
                  </a:lnTo>
                  <a:cubicBezTo>
                    <a:pt x="834" y="296"/>
                    <a:pt x="419" y="144"/>
                    <a:pt x="1" y="0"/>
                  </a:cubicBezTo>
                  <a:close/>
                  <a:moveTo>
                    <a:pt x="1243" y="473"/>
                  </a:moveTo>
                  <a:lnTo>
                    <a:pt x="1243" y="473"/>
                  </a:lnTo>
                  <a:cubicBezTo>
                    <a:pt x="1282" y="490"/>
                    <a:pt x="1322" y="508"/>
                    <a:pt x="1362" y="525"/>
                  </a:cubicBezTo>
                  <a:cubicBezTo>
                    <a:pt x="1322" y="508"/>
                    <a:pt x="1282" y="490"/>
                    <a:pt x="1243" y="473"/>
                  </a:cubicBez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79;p75">
              <a:extLst>
                <a:ext uri="{FF2B5EF4-FFF2-40B4-BE49-F238E27FC236}">
                  <a16:creationId xmlns:a16="http://schemas.microsoft.com/office/drawing/2014/main" id="{DB15783D-0386-463B-B67E-7C43F30ACD16}"/>
                </a:ext>
              </a:extLst>
            </p:cNvPr>
            <p:cNvSpPr/>
            <p:nvPr/>
          </p:nvSpPr>
          <p:spPr>
            <a:xfrm>
              <a:off x="4775225" y="700825"/>
              <a:ext cx="8225" cy="2700"/>
            </a:xfrm>
            <a:custGeom>
              <a:avLst/>
              <a:gdLst/>
              <a:ahLst/>
              <a:cxnLst/>
              <a:rect l="l" t="t" r="r" b="b"/>
              <a:pathLst>
                <a:path w="329" h="108" extrusionOk="0">
                  <a:moveTo>
                    <a:pt x="0" y="0"/>
                  </a:moveTo>
                  <a:lnTo>
                    <a:pt x="0" y="0"/>
                  </a:lnTo>
                  <a:cubicBezTo>
                    <a:pt x="110" y="34"/>
                    <a:pt x="219" y="73"/>
                    <a:pt x="329" y="108"/>
                  </a:cubicBezTo>
                  <a:cubicBezTo>
                    <a:pt x="208" y="66"/>
                    <a:pt x="96" y="29"/>
                    <a:pt x="0" y="0"/>
                  </a:cubicBez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80;p75">
              <a:extLst>
                <a:ext uri="{FF2B5EF4-FFF2-40B4-BE49-F238E27FC236}">
                  <a16:creationId xmlns:a16="http://schemas.microsoft.com/office/drawing/2014/main" id="{58EB02F8-316E-4D45-A686-4074FF07964F}"/>
                </a:ext>
              </a:extLst>
            </p:cNvPr>
            <p:cNvSpPr/>
            <p:nvPr/>
          </p:nvSpPr>
          <p:spPr>
            <a:xfrm>
              <a:off x="4668800" y="689000"/>
              <a:ext cx="322600" cy="718625"/>
            </a:xfrm>
            <a:custGeom>
              <a:avLst/>
              <a:gdLst/>
              <a:ahLst/>
              <a:cxnLst/>
              <a:rect l="l" t="t" r="r" b="b"/>
              <a:pathLst>
                <a:path w="12904" h="28745" extrusionOk="0">
                  <a:moveTo>
                    <a:pt x="2247" y="0"/>
                  </a:moveTo>
                  <a:lnTo>
                    <a:pt x="2246" y="131"/>
                  </a:lnTo>
                  <a:cubicBezTo>
                    <a:pt x="2284" y="132"/>
                    <a:pt x="6091" y="236"/>
                    <a:pt x="8184" y="5552"/>
                  </a:cubicBezTo>
                  <a:cubicBezTo>
                    <a:pt x="9620" y="9207"/>
                    <a:pt x="8753" y="14224"/>
                    <a:pt x="5673" y="20060"/>
                  </a:cubicBezTo>
                  <a:cubicBezTo>
                    <a:pt x="4502" y="22282"/>
                    <a:pt x="1144" y="27116"/>
                    <a:pt x="1" y="28745"/>
                  </a:cubicBezTo>
                  <a:lnTo>
                    <a:pt x="503" y="28745"/>
                  </a:lnTo>
                  <a:cubicBezTo>
                    <a:pt x="3102" y="25908"/>
                    <a:pt x="12904" y="14599"/>
                    <a:pt x="11128" y="7359"/>
                  </a:cubicBezTo>
                  <a:cubicBezTo>
                    <a:pt x="10392" y="4351"/>
                    <a:pt x="8572" y="2550"/>
                    <a:pt x="6935" y="1501"/>
                  </a:cubicBezTo>
                  <a:cubicBezTo>
                    <a:pt x="6769" y="1420"/>
                    <a:pt x="6603" y="1341"/>
                    <a:pt x="6435" y="1265"/>
                  </a:cubicBezTo>
                  <a:cubicBezTo>
                    <a:pt x="5990" y="1065"/>
                    <a:pt x="5532" y="902"/>
                    <a:pt x="5074" y="740"/>
                  </a:cubicBezTo>
                  <a:cubicBezTo>
                    <a:pt x="4912" y="685"/>
                    <a:pt x="4749" y="632"/>
                    <a:pt x="4586" y="581"/>
                  </a:cubicBezTo>
                  <a:lnTo>
                    <a:pt x="4586" y="581"/>
                  </a:lnTo>
                  <a:cubicBezTo>
                    <a:pt x="6193" y="1136"/>
                    <a:pt x="9819" y="2863"/>
                    <a:pt x="10932" y="7407"/>
                  </a:cubicBezTo>
                  <a:cubicBezTo>
                    <a:pt x="12692" y="14590"/>
                    <a:pt x="2832" y="25909"/>
                    <a:pt x="314" y="28652"/>
                  </a:cubicBezTo>
                  <a:cubicBezTo>
                    <a:pt x="1580" y="26845"/>
                    <a:pt x="4726" y="22295"/>
                    <a:pt x="5853" y="20156"/>
                  </a:cubicBezTo>
                  <a:cubicBezTo>
                    <a:pt x="8960" y="14264"/>
                    <a:pt x="9831" y="9189"/>
                    <a:pt x="8371" y="5479"/>
                  </a:cubicBezTo>
                  <a:cubicBezTo>
                    <a:pt x="7152" y="2379"/>
                    <a:pt x="5355" y="1014"/>
                    <a:pt x="4021" y="411"/>
                  </a:cubicBezTo>
                  <a:cubicBezTo>
                    <a:pt x="3437" y="244"/>
                    <a:pt x="2845" y="106"/>
                    <a:pt x="22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81;p75">
              <a:extLst>
                <a:ext uri="{FF2B5EF4-FFF2-40B4-BE49-F238E27FC236}">
                  <a16:creationId xmlns:a16="http://schemas.microsoft.com/office/drawing/2014/main" id="{6FA45382-9411-4E3A-A722-31ADAD014A85}"/>
                </a:ext>
              </a:extLst>
            </p:cNvPr>
            <p:cNvSpPr/>
            <p:nvPr/>
          </p:nvSpPr>
          <p:spPr>
            <a:xfrm>
              <a:off x="4537200" y="695700"/>
              <a:ext cx="25" cy="25"/>
            </a:xfrm>
            <a:custGeom>
              <a:avLst/>
              <a:gdLst/>
              <a:ahLst/>
              <a:cxnLst/>
              <a:rect l="l" t="t" r="r" b="b"/>
              <a:pathLst>
                <a:path w="1" h="1" extrusionOk="0">
                  <a:moveTo>
                    <a:pt x="0" y="0"/>
                  </a:move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82;p75">
              <a:extLst>
                <a:ext uri="{FF2B5EF4-FFF2-40B4-BE49-F238E27FC236}">
                  <a16:creationId xmlns:a16="http://schemas.microsoft.com/office/drawing/2014/main" id="{57BD36C4-07B3-4B54-9406-1515E3F111B2}"/>
                </a:ext>
              </a:extLst>
            </p:cNvPr>
            <p:cNvSpPr/>
            <p:nvPr/>
          </p:nvSpPr>
          <p:spPr>
            <a:xfrm>
              <a:off x="4309775" y="687775"/>
              <a:ext cx="322575" cy="719875"/>
            </a:xfrm>
            <a:custGeom>
              <a:avLst/>
              <a:gdLst/>
              <a:ahLst/>
              <a:cxnLst/>
              <a:rect l="l" t="t" r="r" b="b"/>
              <a:pathLst>
                <a:path w="12903" h="28795" extrusionOk="0">
                  <a:moveTo>
                    <a:pt x="8902" y="449"/>
                  </a:moveTo>
                  <a:lnTo>
                    <a:pt x="8902" y="449"/>
                  </a:lnTo>
                  <a:cubicBezTo>
                    <a:pt x="7567" y="1048"/>
                    <a:pt x="5758" y="2413"/>
                    <a:pt x="4533" y="5528"/>
                  </a:cubicBezTo>
                  <a:cubicBezTo>
                    <a:pt x="3072" y="9238"/>
                    <a:pt x="3943" y="14313"/>
                    <a:pt x="7050" y="20205"/>
                  </a:cubicBezTo>
                  <a:cubicBezTo>
                    <a:pt x="8179" y="22345"/>
                    <a:pt x="11325" y="26895"/>
                    <a:pt x="12590" y="28702"/>
                  </a:cubicBezTo>
                  <a:cubicBezTo>
                    <a:pt x="10073" y="25960"/>
                    <a:pt x="210" y="14642"/>
                    <a:pt x="1971" y="7456"/>
                  </a:cubicBezTo>
                  <a:cubicBezTo>
                    <a:pt x="3255" y="2219"/>
                    <a:pt x="7880" y="720"/>
                    <a:pt x="8902" y="449"/>
                  </a:cubicBezTo>
                  <a:close/>
                  <a:moveTo>
                    <a:pt x="10655" y="1"/>
                  </a:moveTo>
                  <a:cubicBezTo>
                    <a:pt x="10342" y="50"/>
                    <a:pt x="10027" y="86"/>
                    <a:pt x="9716" y="152"/>
                  </a:cubicBezTo>
                  <a:cubicBezTo>
                    <a:pt x="9509" y="212"/>
                    <a:pt x="9305" y="283"/>
                    <a:pt x="9105" y="364"/>
                  </a:cubicBezTo>
                  <a:lnTo>
                    <a:pt x="9096" y="319"/>
                  </a:lnTo>
                  <a:cubicBezTo>
                    <a:pt x="8333" y="511"/>
                    <a:pt x="7582" y="755"/>
                    <a:pt x="6850" y="1047"/>
                  </a:cubicBezTo>
                  <a:cubicBezTo>
                    <a:pt x="5040" y="1979"/>
                    <a:pt x="2649" y="3843"/>
                    <a:pt x="1776" y="7408"/>
                  </a:cubicBezTo>
                  <a:cubicBezTo>
                    <a:pt x="1" y="14649"/>
                    <a:pt x="9803" y="25957"/>
                    <a:pt x="12400" y="28795"/>
                  </a:cubicBezTo>
                  <a:lnTo>
                    <a:pt x="12902" y="28795"/>
                  </a:lnTo>
                  <a:cubicBezTo>
                    <a:pt x="11760" y="27167"/>
                    <a:pt x="8402" y="22331"/>
                    <a:pt x="7230" y="20110"/>
                  </a:cubicBezTo>
                  <a:cubicBezTo>
                    <a:pt x="4150" y="14273"/>
                    <a:pt x="3283" y="9256"/>
                    <a:pt x="4721" y="5602"/>
                  </a:cubicBezTo>
                  <a:cubicBezTo>
                    <a:pt x="6812" y="285"/>
                    <a:pt x="10619" y="180"/>
                    <a:pt x="10657" y="180"/>
                  </a:cubicBezTo>
                  <a:lnTo>
                    <a:pt x="10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83;p75">
              <a:extLst>
                <a:ext uri="{FF2B5EF4-FFF2-40B4-BE49-F238E27FC236}">
                  <a16:creationId xmlns:a16="http://schemas.microsoft.com/office/drawing/2014/main" id="{9CF0733A-6484-4333-B372-6D72C5C1A774}"/>
                </a:ext>
              </a:extLst>
            </p:cNvPr>
            <p:cNvSpPr/>
            <p:nvPr/>
          </p:nvSpPr>
          <p:spPr>
            <a:xfrm>
              <a:off x="4583575" y="684300"/>
              <a:ext cx="134075" cy="723325"/>
            </a:xfrm>
            <a:custGeom>
              <a:avLst/>
              <a:gdLst/>
              <a:ahLst/>
              <a:cxnLst/>
              <a:rect l="l" t="t" r="r" b="b"/>
              <a:pathLst>
                <a:path w="5363" h="28933" extrusionOk="0">
                  <a:moveTo>
                    <a:pt x="2044" y="1"/>
                  </a:moveTo>
                  <a:cubicBezTo>
                    <a:pt x="2032" y="17"/>
                    <a:pt x="952" y="1739"/>
                    <a:pt x="498" y="4801"/>
                  </a:cubicBezTo>
                  <a:cubicBezTo>
                    <a:pt x="0" y="8147"/>
                    <a:pt x="398" y="14005"/>
                    <a:pt x="935" y="18370"/>
                  </a:cubicBezTo>
                  <a:cubicBezTo>
                    <a:pt x="1360" y="21812"/>
                    <a:pt x="2194" y="27138"/>
                    <a:pt x="2479" y="28933"/>
                  </a:cubicBezTo>
                  <a:lnTo>
                    <a:pt x="2881" y="28933"/>
                  </a:lnTo>
                  <a:cubicBezTo>
                    <a:pt x="3166" y="27138"/>
                    <a:pt x="4000" y="21812"/>
                    <a:pt x="4425" y="18370"/>
                  </a:cubicBezTo>
                  <a:cubicBezTo>
                    <a:pt x="4963" y="14007"/>
                    <a:pt x="5362" y="8150"/>
                    <a:pt x="4864" y="4801"/>
                  </a:cubicBezTo>
                  <a:cubicBezTo>
                    <a:pt x="4408" y="1739"/>
                    <a:pt x="3329" y="17"/>
                    <a:pt x="3317" y="1"/>
                  </a:cubicBezTo>
                  <a:lnTo>
                    <a:pt x="3147" y="109"/>
                  </a:lnTo>
                  <a:cubicBezTo>
                    <a:pt x="3158" y="126"/>
                    <a:pt x="4216" y="1815"/>
                    <a:pt x="4664" y="4829"/>
                  </a:cubicBezTo>
                  <a:cubicBezTo>
                    <a:pt x="5157" y="8159"/>
                    <a:pt x="4761" y="13994"/>
                    <a:pt x="4224" y="18344"/>
                  </a:cubicBezTo>
                  <a:cubicBezTo>
                    <a:pt x="3801" y="21780"/>
                    <a:pt x="2966" y="27108"/>
                    <a:pt x="2680" y="28910"/>
                  </a:cubicBezTo>
                  <a:cubicBezTo>
                    <a:pt x="2394" y="27108"/>
                    <a:pt x="1560" y="21780"/>
                    <a:pt x="1137" y="18344"/>
                  </a:cubicBezTo>
                  <a:cubicBezTo>
                    <a:pt x="599" y="13992"/>
                    <a:pt x="204" y="8157"/>
                    <a:pt x="698" y="4829"/>
                  </a:cubicBezTo>
                  <a:cubicBezTo>
                    <a:pt x="1144" y="1815"/>
                    <a:pt x="2204" y="126"/>
                    <a:pt x="2214" y="109"/>
                  </a:cubicBezTo>
                  <a:lnTo>
                    <a:pt x="20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984;p75">
              <a:extLst>
                <a:ext uri="{FF2B5EF4-FFF2-40B4-BE49-F238E27FC236}">
                  <a16:creationId xmlns:a16="http://schemas.microsoft.com/office/drawing/2014/main" id="{D175C141-05AB-42B8-843E-565C854B62E7}"/>
                </a:ext>
              </a:extLst>
            </p:cNvPr>
            <p:cNvSpPr/>
            <p:nvPr/>
          </p:nvSpPr>
          <p:spPr>
            <a:xfrm>
              <a:off x="4602300" y="683900"/>
              <a:ext cx="25" cy="25"/>
            </a:xfrm>
            <a:custGeom>
              <a:avLst/>
              <a:gdLst/>
              <a:ahLst/>
              <a:cxnLst/>
              <a:rect l="l" t="t" r="r" b="b"/>
              <a:pathLst>
                <a:path w="1" h="1" extrusionOk="0">
                  <a:moveTo>
                    <a:pt x="1" y="1"/>
                  </a:moveTo>
                  <a:lnTo>
                    <a:pt x="1" y="1"/>
                  </a:ln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85;p75">
              <a:extLst>
                <a:ext uri="{FF2B5EF4-FFF2-40B4-BE49-F238E27FC236}">
                  <a16:creationId xmlns:a16="http://schemas.microsoft.com/office/drawing/2014/main" id="{B194C536-DAC2-4B59-BF05-A19B45C56CA2}"/>
                </a:ext>
              </a:extLst>
            </p:cNvPr>
            <p:cNvSpPr/>
            <p:nvPr/>
          </p:nvSpPr>
          <p:spPr>
            <a:xfrm>
              <a:off x="4443325" y="683150"/>
              <a:ext cx="200175" cy="724475"/>
            </a:xfrm>
            <a:custGeom>
              <a:avLst/>
              <a:gdLst/>
              <a:ahLst/>
              <a:cxnLst/>
              <a:rect l="l" t="t" r="r" b="b"/>
              <a:pathLst>
                <a:path w="8007" h="28979" extrusionOk="0">
                  <a:moveTo>
                    <a:pt x="7396" y="0"/>
                  </a:moveTo>
                  <a:cubicBezTo>
                    <a:pt x="7314" y="11"/>
                    <a:pt x="5351" y="290"/>
                    <a:pt x="4244" y="3163"/>
                  </a:cubicBezTo>
                  <a:cubicBezTo>
                    <a:pt x="3078" y="6199"/>
                    <a:pt x="2914" y="10299"/>
                    <a:pt x="3774" y="15016"/>
                  </a:cubicBezTo>
                  <a:cubicBezTo>
                    <a:pt x="4397" y="18441"/>
                    <a:pt x="7018" y="26597"/>
                    <a:pt x="7792" y="28968"/>
                  </a:cubicBezTo>
                  <a:cubicBezTo>
                    <a:pt x="6708" y="26972"/>
                    <a:pt x="3103" y="20238"/>
                    <a:pt x="2305" y="17556"/>
                  </a:cubicBezTo>
                  <a:lnTo>
                    <a:pt x="2267" y="17427"/>
                  </a:lnTo>
                  <a:cubicBezTo>
                    <a:pt x="1303" y="14185"/>
                    <a:pt x="211" y="10510"/>
                    <a:pt x="1478" y="5727"/>
                  </a:cubicBezTo>
                  <a:cubicBezTo>
                    <a:pt x="2737" y="971"/>
                    <a:pt x="6357" y="207"/>
                    <a:pt x="6393" y="201"/>
                  </a:cubicBezTo>
                  <a:lnTo>
                    <a:pt x="6360" y="31"/>
                  </a:lnTo>
                  <a:cubicBezTo>
                    <a:pt x="6296" y="37"/>
                    <a:pt x="6232" y="43"/>
                    <a:pt x="6169" y="50"/>
                  </a:cubicBezTo>
                  <a:cubicBezTo>
                    <a:pt x="5397" y="277"/>
                    <a:pt x="2409" y="1417"/>
                    <a:pt x="1282" y="5675"/>
                  </a:cubicBezTo>
                  <a:cubicBezTo>
                    <a:pt x="1" y="10515"/>
                    <a:pt x="1149" y="14378"/>
                    <a:pt x="2072" y="17485"/>
                  </a:cubicBezTo>
                  <a:lnTo>
                    <a:pt x="2110" y="17613"/>
                  </a:lnTo>
                  <a:cubicBezTo>
                    <a:pt x="2903" y="20279"/>
                    <a:pt x="6430" y="26883"/>
                    <a:pt x="7566" y="28979"/>
                  </a:cubicBezTo>
                  <a:lnTo>
                    <a:pt x="8007" y="28979"/>
                  </a:lnTo>
                  <a:cubicBezTo>
                    <a:pt x="7277" y="26742"/>
                    <a:pt x="4602" y="18440"/>
                    <a:pt x="3973" y="14981"/>
                  </a:cubicBezTo>
                  <a:cubicBezTo>
                    <a:pt x="3120" y="10299"/>
                    <a:pt x="3280" y="6236"/>
                    <a:pt x="4434" y="3235"/>
                  </a:cubicBezTo>
                  <a:cubicBezTo>
                    <a:pt x="5493" y="483"/>
                    <a:pt x="7403" y="204"/>
                    <a:pt x="7423" y="202"/>
                  </a:cubicBezTo>
                  <a:lnTo>
                    <a:pt x="73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86;p75">
              <a:extLst>
                <a:ext uri="{FF2B5EF4-FFF2-40B4-BE49-F238E27FC236}">
                  <a16:creationId xmlns:a16="http://schemas.microsoft.com/office/drawing/2014/main" id="{505385B7-FC36-494F-94D3-C6B478027A35}"/>
                </a:ext>
              </a:extLst>
            </p:cNvPr>
            <p:cNvSpPr/>
            <p:nvPr/>
          </p:nvSpPr>
          <p:spPr>
            <a:xfrm>
              <a:off x="4609475" y="1502200"/>
              <a:ext cx="75175" cy="2475"/>
            </a:xfrm>
            <a:custGeom>
              <a:avLst/>
              <a:gdLst/>
              <a:ahLst/>
              <a:cxnLst/>
              <a:rect l="l" t="t" r="r" b="b"/>
              <a:pathLst>
                <a:path w="3007" h="99" extrusionOk="0">
                  <a:moveTo>
                    <a:pt x="1" y="0"/>
                  </a:moveTo>
                  <a:lnTo>
                    <a:pt x="1" y="98"/>
                  </a:lnTo>
                  <a:lnTo>
                    <a:pt x="3007" y="98"/>
                  </a:lnTo>
                  <a:lnTo>
                    <a:pt x="30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87;p75">
              <a:extLst>
                <a:ext uri="{FF2B5EF4-FFF2-40B4-BE49-F238E27FC236}">
                  <a16:creationId xmlns:a16="http://schemas.microsoft.com/office/drawing/2014/main" id="{5F8517F0-A0F7-4C38-840A-DA83F8B605DE}"/>
                </a:ext>
              </a:extLst>
            </p:cNvPr>
            <p:cNvSpPr/>
            <p:nvPr/>
          </p:nvSpPr>
          <p:spPr>
            <a:xfrm>
              <a:off x="4543600" y="677750"/>
              <a:ext cx="209950" cy="27550"/>
            </a:xfrm>
            <a:custGeom>
              <a:avLst/>
              <a:gdLst/>
              <a:ahLst/>
              <a:cxnLst/>
              <a:rect l="l" t="t" r="r" b="b"/>
              <a:pathLst>
                <a:path w="8398" h="1102" extrusionOk="0">
                  <a:moveTo>
                    <a:pt x="1" y="650"/>
                  </a:moveTo>
                  <a:cubicBezTo>
                    <a:pt x="1140" y="930"/>
                    <a:pt x="2636" y="1101"/>
                    <a:pt x="4280" y="1101"/>
                  </a:cubicBezTo>
                  <a:cubicBezTo>
                    <a:pt x="5845" y="1101"/>
                    <a:pt x="7279" y="947"/>
                    <a:pt x="8398" y="691"/>
                  </a:cubicBezTo>
                  <a:cubicBezTo>
                    <a:pt x="5640" y="14"/>
                    <a:pt x="2764" y="0"/>
                    <a:pt x="1" y="6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52"/>
          <p:cNvSpPr/>
          <p:nvPr/>
        </p:nvSpPr>
        <p:spPr>
          <a:xfrm>
            <a:off x="6923725" y="677875"/>
            <a:ext cx="1153500" cy="115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2"/>
          <p:cNvSpPr/>
          <p:nvPr/>
        </p:nvSpPr>
        <p:spPr>
          <a:xfrm>
            <a:off x="7573675" y="12562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1116;p52"/>
          <p:cNvGrpSpPr/>
          <p:nvPr/>
        </p:nvGrpSpPr>
        <p:grpSpPr>
          <a:xfrm>
            <a:off x="6800903" y="2164037"/>
            <a:ext cx="2343097" cy="2979463"/>
            <a:chOff x="6343708" y="1887908"/>
            <a:chExt cx="2611485" cy="3255583"/>
          </a:xfrm>
        </p:grpSpPr>
        <p:sp>
          <p:nvSpPr>
            <p:cNvPr id="1117" name="Google Shape;1117;p52"/>
            <p:cNvSpPr/>
            <p:nvPr/>
          </p:nvSpPr>
          <p:spPr>
            <a:xfrm rot="-5724227">
              <a:off x="7373183" y="3492055"/>
              <a:ext cx="267589" cy="210960"/>
            </a:xfrm>
            <a:prstGeom prst="triangle">
              <a:avLst>
                <a:gd name="adj" fmla="val 7950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52"/>
            <p:cNvGrpSpPr/>
            <p:nvPr/>
          </p:nvGrpSpPr>
          <p:grpSpPr>
            <a:xfrm>
              <a:off x="6343708" y="1887908"/>
              <a:ext cx="2611485" cy="3255583"/>
              <a:chOff x="3937225" y="432175"/>
              <a:chExt cx="1800900" cy="2245075"/>
            </a:xfrm>
          </p:grpSpPr>
          <p:sp>
            <p:nvSpPr>
              <p:cNvPr id="1119" name="Google Shape;1119;p52"/>
              <p:cNvSpPr/>
              <p:nvPr/>
            </p:nvSpPr>
            <p:spPr>
              <a:xfrm>
                <a:off x="4811675" y="994325"/>
                <a:ext cx="113775" cy="106325"/>
              </a:xfrm>
              <a:custGeom>
                <a:avLst/>
                <a:gdLst/>
                <a:ahLst/>
                <a:cxnLst/>
                <a:rect l="l" t="t" r="r" b="b"/>
                <a:pathLst>
                  <a:path w="4551" h="4253" extrusionOk="0">
                    <a:moveTo>
                      <a:pt x="2682" y="0"/>
                    </a:moveTo>
                    <a:cubicBezTo>
                      <a:pt x="2621" y="101"/>
                      <a:pt x="1" y="2618"/>
                      <a:pt x="1" y="2618"/>
                    </a:cubicBezTo>
                    <a:lnTo>
                      <a:pt x="1236" y="3600"/>
                    </a:lnTo>
                    <a:lnTo>
                      <a:pt x="1630" y="3804"/>
                    </a:lnTo>
                    <a:lnTo>
                      <a:pt x="3153" y="4252"/>
                    </a:lnTo>
                    <a:lnTo>
                      <a:pt x="4550" y="1879"/>
                    </a:lnTo>
                    <a:lnTo>
                      <a:pt x="26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2"/>
              <p:cNvSpPr/>
              <p:nvPr/>
            </p:nvSpPr>
            <p:spPr>
              <a:xfrm>
                <a:off x="4832200" y="994325"/>
                <a:ext cx="93250" cy="91075"/>
              </a:xfrm>
              <a:custGeom>
                <a:avLst/>
                <a:gdLst/>
                <a:ahLst/>
                <a:cxnLst/>
                <a:rect l="l" t="t" r="r" b="b"/>
                <a:pathLst>
                  <a:path w="3730" h="3643" extrusionOk="0">
                    <a:moveTo>
                      <a:pt x="1861" y="0"/>
                    </a:moveTo>
                    <a:cubicBezTo>
                      <a:pt x="1823" y="63"/>
                      <a:pt x="774" y="1080"/>
                      <a:pt x="0" y="1828"/>
                    </a:cubicBezTo>
                    <a:cubicBezTo>
                      <a:pt x="1082" y="2251"/>
                      <a:pt x="2415" y="2623"/>
                      <a:pt x="2693" y="3643"/>
                    </a:cubicBezTo>
                    <a:lnTo>
                      <a:pt x="3729" y="1879"/>
                    </a:lnTo>
                    <a:lnTo>
                      <a:pt x="1861" y="0"/>
                    </a:lnTo>
                    <a:close/>
                  </a:path>
                </a:pathLst>
              </a:custGeom>
              <a:solidFill>
                <a:srgbClr val="731718">
                  <a:alpha val="6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2"/>
              <p:cNvSpPr/>
              <p:nvPr/>
            </p:nvSpPr>
            <p:spPr>
              <a:xfrm>
                <a:off x="4834325" y="1068775"/>
                <a:ext cx="72650" cy="34550"/>
              </a:xfrm>
              <a:custGeom>
                <a:avLst/>
                <a:gdLst/>
                <a:ahLst/>
                <a:cxnLst/>
                <a:rect l="l" t="t" r="r" b="b"/>
                <a:pathLst>
                  <a:path w="2906" h="1382" extrusionOk="0">
                    <a:moveTo>
                      <a:pt x="317" y="1"/>
                    </a:moveTo>
                    <a:lnTo>
                      <a:pt x="0" y="686"/>
                    </a:lnTo>
                    <a:lnTo>
                      <a:pt x="2829" y="1382"/>
                    </a:lnTo>
                    <a:lnTo>
                      <a:pt x="2905" y="670"/>
                    </a:lnTo>
                    <a:lnTo>
                      <a:pt x="3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2"/>
              <p:cNvSpPr/>
              <p:nvPr/>
            </p:nvSpPr>
            <p:spPr>
              <a:xfrm>
                <a:off x="4765225" y="1025625"/>
                <a:ext cx="67000" cy="55650"/>
              </a:xfrm>
              <a:custGeom>
                <a:avLst/>
                <a:gdLst/>
                <a:ahLst/>
                <a:cxnLst/>
                <a:rect l="l" t="t" r="r" b="b"/>
                <a:pathLst>
                  <a:path w="2680" h="2226" extrusionOk="0">
                    <a:moveTo>
                      <a:pt x="495" y="1"/>
                    </a:moveTo>
                    <a:lnTo>
                      <a:pt x="1" y="520"/>
                    </a:lnTo>
                    <a:lnTo>
                      <a:pt x="2362" y="2226"/>
                    </a:lnTo>
                    <a:lnTo>
                      <a:pt x="2679" y="1540"/>
                    </a:lnTo>
                    <a:lnTo>
                      <a:pt x="4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2"/>
              <p:cNvSpPr/>
              <p:nvPr/>
            </p:nvSpPr>
            <p:spPr>
              <a:xfrm>
                <a:off x="3937225" y="1928525"/>
                <a:ext cx="1414000" cy="657900"/>
              </a:xfrm>
              <a:custGeom>
                <a:avLst/>
                <a:gdLst/>
                <a:ahLst/>
                <a:cxnLst/>
                <a:rect l="l" t="t" r="r" b="b"/>
                <a:pathLst>
                  <a:path w="56560" h="26316" extrusionOk="0">
                    <a:moveTo>
                      <a:pt x="12100" y="0"/>
                    </a:moveTo>
                    <a:cubicBezTo>
                      <a:pt x="8066" y="0"/>
                      <a:pt x="3958" y="586"/>
                      <a:pt x="0" y="2062"/>
                    </a:cubicBezTo>
                    <a:cubicBezTo>
                      <a:pt x="13654" y="21517"/>
                      <a:pt x="34980" y="26316"/>
                      <a:pt x="47140" y="26316"/>
                    </a:cubicBezTo>
                    <a:cubicBezTo>
                      <a:pt x="52866" y="26316"/>
                      <a:pt x="56559" y="25252"/>
                      <a:pt x="56462" y="24153"/>
                    </a:cubicBezTo>
                    <a:cubicBezTo>
                      <a:pt x="56462" y="24153"/>
                      <a:pt x="43643" y="9102"/>
                      <a:pt x="42650" y="8805"/>
                    </a:cubicBezTo>
                    <a:cubicBezTo>
                      <a:pt x="41861" y="8568"/>
                      <a:pt x="27519" y="0"/>
                      <a:pt x="12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2"/>
              <p:cNvSpPr/>
              <p:nvPr/>
            </p:nvSpPr>
            <p:spPr>
              <a:xfrm>
                <a:off x="4113525" y="1988125"/>
                <a:ext cx="464450" cy="375050"/>
              </a:xfrm>
              <a:custGeom>
                <a:avLst/>
                <a:gdLst/>
                <a:ahLst/>
                <a:cxnLst/>
                <a:rect l="l" t="t" r="r" b="b"/>
                <a:pathLst>
                  <a:path w="18578" h="15002" extrusionOk="0">
                    <a:moveTo>
                      <a:pt x="1" y="0"/>
                    </a:moveTo>
                    <a:lnTo>
                      <a:pt x="15837" y="15001"/>
                    </a:lnTo>
                    <a:lnTo>
                      <a:pt x="18577" y="13834"/>
                    </a:lnTo>
                    <a:cubicBezTo>
                      <a:pt x="18577" y="13834"/>
                      <a:pt x="8257" y="663"/>
                      <a:pt x="8382" y="562"/>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2"/>
              <p:cNvSpPr/>
              <p:nvPr/>
            </p:nvSpPr>
            <p:spPr>
              <a:xfrm>
                <a:off x="4563375" y="1956300"/>
                <a:ext cx="284475" cy="645525"/>
              </a:xfrm>
              <a:custGeom>
                <a:avLst/>
                <a:gdLst/>
                <a:ahLst/>
                <a:cxnLst/>
                <a:rect l="l" t="t" r="r" b="b"/>
                <a:pathLst>
                  <a:path w="11379" h="25821" extrusionOk="0">
                    <a:moveTo>
                      <a:pt x="0" y="1"/>
                    </a:moveTo>
                    <a:cubicBezTo>
                      <a:pt x="2537" y="15656"/>
                      <a:pt x="8400" y="25820"/>
                      <a:pt x="8400" y="25820"/>
                    </a:cubicBezTo>
                    <a:lnTo>
                      <a:pt x="11378" y="25820"/>
                    </a:lnTo>
                    <a:cubicBezTo>
                      <a:pt x="11378" y="25820"/>
                      <a:pt x="6737" y="8581"/>
                      <a:pt x="6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2"/>
              <p:cNvSpPr/>
              <p:nvPr/>
            </p:nvSpPr>
            <p:spPr>
              <a:xfrm>
                <a:off x="3937225" y="1402400"/>
                <a:ext cx="1411550" cy="1129925"/>
              </a:xfrm>
              <a:custGeom>
                <a:avLst/>
                <a:gdLst/>
                <a:ahLst/>
                <a:cxnLst/>
                <a:rect l="l" t="t" r="r" b="b"/>
                <a:pathLst>
                  <a:path w="56462" h="45197" extrusionOk="0">
                    <a:moveTo>
                      <a:pt x="21084" y="0"/>
                    </a:moveTo>
                    <a:cubicBezTo>
                      <a:pt x="2106" y="2755"/>
                      <a:pt x="0" y="23106"/>
                      <a:pt x="0" y="23106"/>
                    </a:cubicBezTo>
                    <a:cubicBezTo>
                      <a:pt x="0" y="23106"/>
                      <a:pt x="5727" y="33030"/>
                      <a:pt x="19473" y="35133"/>
                    </a:cubicBezTo>
                    <a:cubicBezTo>
                      <a:pt x="33219" y="37236"/>
                      <a:pt x="44681" y="34270"/>
                      <a:pt x="56462" y="45197"/>
                    </a:cubicBezTo>
                    <a:cubicBezTo>
                      <a:pt x="53309" y="28202"/>
                      <a:pt x="36829" y="21859"/>
                      <a:pt x="34937" y="9583"/>
                    </a:cubicBezTo>
                    <a:lnTo>
                      <a:pt x="29391" y="2382"/>
                    </a:lnTo>
                    <a:cubicBezTo>
                      <a:pt x="29391" y="2382"/>
                      <a:pt x="28225" y="606"/>
                      <a:pt x="2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2"/>
              <p:cNvSpPr/>
              <p:nvPr/>
            </p:nvSpPr>
            <p:spPr>
              <a:xfrm>
                <a:off x="4148150" y="1402400"/>
                <a:ext cx="1200625" cy="1129925"/>
              </a:xfrm>
              <a:custGeom>
                <a:avLst/>
                <a:gdLst/>
                <a:ahLst/>
                <a:cxnLst/>
                <a:rect l="l" t="t" r="r" b="b"/>
                <a:pathLst>
                  <a:path w="48025" h="45197" extrusionOk="0">
                    <a:moveTo>
                      <a:pt x="12647" y="0"/>
                    </a:moveTo>
                    <a:cubicBezTo>
                      <a:pt x="13539" y="7486"/>
                      <a:pt x="23279" y="12320"/>
                      <a:pt x="24922" y="20569"/>
                    </a:cubicBezTo>
                    <a:cubicBezTo>
                      <a:pt x="26155" y="26761"/>
                      <a:pt x="18973" y="33706"/>
                      <a:pt x="9682" y="33706"/>
                    </a:cubicBezTo>
                    <a:cubicBezTo>
                      <a:pt x="6609" y="33706"/>
                      <a:pt x="3306" y="32946"/>
                      <a:pt x="1" y="31150"/>
                    </a:cubicBezTo>
                    <a:lnTo>
                      <a:pt x="1" y="31150"/>
                    </a:lnTo>
                    <a:cubicBezTo>
                      <a:pt x="2868" y="32903"/>
                      <a:pt x="6516" y="34441"/>
                      <a:pt x="11036" y="35133"/>
                    </a:cubicBezTo>
                    <a:cubicBezTo>
                      <a:pt x="24782" y="37238"/>
                      <a:pt x="36244" y="34270"/>
                      <a:pt x="48025" y="45197"/>
                    </a:cubicBezTo>
                    <a:cubicBezTo>
                      <a:pt x="44872" y="28202"/>
                      <a:pt x="28392" y="21861"/>
                      <a:pt x="26500" y="9583"/>
                    </a:cubicBezTo>
                    <a:lnTo>
                      <a:pt x="20954" y="2382"/>
                    </a:lnTo>
                    <a:cubicBezTo>
                      <a:pt x="20954" y="2382"/>
                      <a:pt x="19787" y="606"/>
                      <a:pt x="1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2"/>
              <p:cNvSpPr/>
              <p:nvPr/>
            </p:nvSpPr>
            <p:spPr>
              <a:xfrm>
                <a:off x="4464300" y="1312725"/>
                <a:ext cx="346350" cy="268025"/>
              </a:xfrm>
              <a:custGeom>
                <a:avLst/>
                <a:gdLst/>
                <a:ahLst/>
                <a:cxnLst/>
                <a:rect l="l" t="t" r="r" b="b"/>
                <a:pathLst>
                  <a:path w="13854" h="10721" extrusionOk="0">
                    <a:moveTo>
                      <a:pt x="3063" y="1"/>
                    </a:moveTo>
                    <a:lnTo>
                      <a:pt x="609" y="2135"/>
                    </a:lnTo>
                    <a:cubicBezTo>
                      <a:pt x="609" y="2135"/>
                      <a:pt x="365" y="2661"/>
                      <a:pt x="1" y="3588"/>
                    </a:cubicBezTo>
                    <a:cubicBezTo>
                      <a:pt x="5483" y="8902"/>
                      <a:pt x="13854" y="10721"/>
                      <a:pt x="13854" y="10721"/>
                    </a:cubicBezTo>
                    <a:lnTo>
                      <a:pt x="13601" y="9131"/>
                    </a:lnTo>
                    <a:lnTo>
                      <a:pt x="8308" y="1120"/>
                    </a:lnTo>
                    <a:lnTo>
                      <a:pt x="30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2"/>
              <p:cNvSpPr/>
              <p:nvPr/>
            </p:nvSpPr>
            <p:spPr>
              <a:xfrm>
                <a:off x="4276200" y="743800"/>
                <a:ext cx="1255500" cy="797225"/>
              </a:xfrm>
              <a:custGeom>
                <a:avLst/>
                <a:gdLst/>
                <a:ahLst/>
                <a:cxnLst/>
                <a:rect l="l" t="t" r="r" b="b"/>
                <a:pathLst>
                  <a:path w="50220" h="31889" extrusionOk="0">
                    <a:moveTo>
                      <a:pt x="1350" y="1"/>
                    </a:moveTo>
                    <a:lnTo>
                      <a:pt x="1" y="1351"/>
                    </a:lnTo>
                    <a:cubicBezTo>
                      <a:pt x="1" y="1351"/>
                      <a:pt x="7729" y="8111"/>
                      <a:pt x="15832" y="13971"/>
                    </a:cubicBezTo>
                    <a:cubicBezTo>
                      <a:pt x="11343" y="18946"/>
                      <a:pt x="10035" y="20942"/>
                      <a:pt x="8133" y="24892"/>
                    </a:cubicBezTo>
                    <a:cubicBezTo>
                      <a:pt x="8265" y="24878"/>
                      <a:pt x="8406" y="24870"/>
                      <a:pt x="8555" y="24870"/>
                    </a:cubicBezTo>
                    <a:cubicBezTo>
                      <a:pt x="11534" y="24870"/>
                      <a:pt x="17838" y="27742"/>
                      <a:pt x="21125" y="31888"/>
                    </a:cubicBezTo>
                    <a:cubicBezTo>
                      <a:pt x="20589" y="25935"/>
                      <a:pt x="22163" y="22877"/>
                      <a:pt x="25456" y="18546"/>
                    </a:cubicBezTo>
                    <a:cubicBezTo>
                      <a:pt x="31328" y="19421"/>
                      <a:pt x="36490" y="19683"/>
                      <a:pt x="40560" y="19683"/>
                    </a:cubicBezTo>
                    <a:cubicBezTo>
                      <a:pt x="46587" y="19683"/>
                      <a:pt x="50220" y="19110"/>
                      <a:pt x="50220" y="19110"/>
                    </a:cubicBezTo>
                    <a:lnTo>
                      <a:pt x="50184" y="17046"/>
                    </a:lnTo>
                    <a:cubicBezTo>
                      <a:pt x="50184" y="17046"/>
                      <a:pt x="49660" y="17057"/>
                      <a:pt x="48761" y="17057"/>
                    </a:cubicBezTo>
                    <a:cubicBezTo>
                      <a:pt x="44479" y="17057"/>
                      <a:pt x="31715" y="16811"/>
                      <a:pt x="26902" y="13971"/>
                    </a:cubicBezTo>
                    <a:lnTo>
                      <a:pt x="23991" y="13879"/>
                    </a:lnTo>
                    <a:lnTo>
                      <a:pt x="23558" y="13781"/>
                    </a:lnTo>
                    <a:lnTo>
                      <a:pt x="20893" y="12604"/>
                    </a:lnTo>
                    <a:cubicBezTo>
                      <a:pt x="20893" y="12604"/>
                      <a:pt x="10738" y="6627"/>
                      <a:pt x="1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2"/>
              <p:cNvSpPr/>
              <p:nvPr/>
            </p:nvSpPr>
            <p:spPr>
              <a:xfrm>
                <a:off x="4520975" y="1156875"/>
                <a:ext cx="690200" cy="384150"/>
              </a:xfrm>
              <a:custGeom>
                <a:avLst/>
                <a:gdLst/>
                <a:ahLst/>
                <a:cxnLst/>
                <a:rect l="l" t="t" r="r" b="b"/>
                <a:pathLst>
                  <a:path w="27608" h="15366" extrusionOk="0">
                    <a:moveTo>
                      <a:pt x="27537" y="3105"/>
                    </a:moveTo>
                    <a:lnTo>
                      <a:pt x="27537" y="3105"/>
                    </a:lnTo>
                    <a:cubicBezTo>
                      <a:pt x="27560" y="3105"/>
                      <a:pt x="27584" y="3106"/>
                      <a:pt x="27607" y="3107"/>
                    </a:cubicBezTo>
                    <a:cubicBezTo>
                      <a:pt x="27584" y="3106"/>
                      <a:pt x="27561" y="3105"/>
                      <a:pt x="27537" y="3105"/>
                    </a:cubicBezTo>
                    <a:close/>
                    <a:moveTo>
                      <a:pt x="17270" y="0"/>
                    </a:moveTo>
                    <a:cubicBezTo>
                      <a:pt x="13360" y="3955"/>
                      <a:pt x="11781" y="6700"/>
                      <a:pt x="10421" y="10254"/>
                    </a:cubicBezTo>
                    <a:cubicBezTo>
                      <a:pt x="10087" y="11124"/>
                      <a:pt x="9582" y="11452"/>
                      <a:pt x="8913" y="11452"/>
                    </a:cubicBezTo>
                    <a:cubicBezTo>
                      <a:pt x="7090" y="11452"/>
                      <a:pt x="4056" y="9017"/>
                      <a:pt x="1" y="8475"/>
                    </a:cubicBezTo>
                    <a:lnTo>
                      <a:pt x="1" y="8475"/>
                    </a:lnTo>
                    <a:cubicBezTo>
                      <a:pt x="3246" y="9072"/>
                      <a:pt x="8451" y="11726"/>
                      <a:pt x="11335" y="15365"/>
                    </a:cubicBezTo>
                    <a:cubicBezTo>
                      <a:pt x="10798" y="9412"/>
                      <a:pt x="12372" y="6353"/>
                      <a:pt x="15666" y="2023"/>
                    </a:cubicBezTo>
                    <a:cubicBezTo>
                      <a:pt x="19599" y="2610"/>
                      <a:pt x="23563" y="2972"/>
                      <a:pt x="27537" y="3105"/>
                    </a:cubicBezTo>
                    <a:lnTo>
                      <a:pt x="27537" y="3105"/>
                    </a:lnTo>
                    <a:cubicBezTo>
                      <a:pt x="22127" y="2918"/>
                      <a:pt x="18333" y="1091"/>
                      <a:pt x="17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2"/>
              <p:cNvSpPr/>
              <p:nvPr/>
            </p:nvSpPr>
            <p:spPr>
              <a:xfrm>
                <a:off x="4644550" y="2601800"/>
                <a:ext cx="219375" cy="75450"/>
              </a:xfrm>
              <a:custGeom>
                <a:avLst/>
                <a:gdLst/>
                <a:ahLst/>
                <a:cxnLst/>
                <a:rect l="l" t="t" r="r" b="b"/>
                <a:pathLst>
                  <a:path w="8775" h="3018" extrusionOk="0">
                    <a:moveTo>
                      <a:pt x="5175" y="0"/>
                    </a:moveTo>
                    <a:lnTo>
                      <a:pt x="1209" y="1335"/>
                    </a:lnTo>
                    <a:cubicBezTo>
                      <a:pt x="487" y="1579"/>
                      <a:pt x="0" y="2255"/>
                      <a:pt x="0" y="3018"/>
                    </a:cubicBezTo>
                    <a:lnTo>
                      <a:pt x="8774" y="3018"/>
                    </a:lnTo>
                    <a:lnTo>
                      <a:pt x="8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2"/>
              <p:cNvSpPr/>
              <p:nvPr/>
            </p:nvSpPr>
            <p:spPr>
              <a:xfrm>
                <a:off x="4486750" y="2316750"/>
                <a:ext cx="150750" cy="210025"/>
              </a:xfrm>
              <a:custGeom>
                <a:avLst/>
                <a:gdLst/>
                <a:ahLst/>
                <a:cxnLst/>
                <a:rect l="l" t="t" r="r" b="b"/>
                <a:pathLst>
                  <a:path w="6030" h="8401" extrusionOk="0">
                    <a:moveTo>
                      <a:pt x="3208" y="1"/>
                    </a:moveTo>
                    <a:lnTo>
                      <a:pt x="908" y="1856"/>
                    </a:lnTo>
                    <a:lnTo>
                      <a:pt x="129" y="6440"/>
                    </a:lnTo>
                    <a:cubicBezTo>
                      <a:pt x="0" y="7188"/>
                      <a:pt x="314" y="7943"/>
                      <a:pt x="933" y="8380"/>
                    </a:cubicBezTo>
                    <a:lnTo>
                      <a:pt x="961" y="8400"/>
                    </a:lnTo>
                    <a:lnTo>
                      <a:pt x="6029" y="1236"/>
                    </a:lnTo>
                    <a:lnTo>
                      <a:pt x="32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2"/>
              <p:cNvSpPr/>
              <p:nvPr/>
            </p:nvSpPr>
            <p:spPr>
              <a:xfrm>
                <a:off x="4111225" y="662400"/>
                <a:ext cx="198750" cy="115175"/>
              </a:xfrm>
              <a:custGeom>
                <a:avLst/>
                <a:gdLst/>
                <a:ahLst/>
                <a:cxnLst/>
                <a:rect l="l" t="t" r="r" b="b"/>
                <a:pathLst>
                  <a:path w="7950" h="4607" extrusionOk="0">
                    <a:moveTo>
                      <a:pt x="2465" y="0"/>
                    </a:moveTo>
                    <a:cubicBezTo>
                      <a:pt x="2191" y="0"/>
                      <a:pt x="1908" y="15"/>
                      <a:pt x="1624" y="52"/>
                    </a:cubicBezTo>
                    <a:cubicBezTo>
                      <a:pt x="1" y="260"/>
                      <a:pt x="158" y="2671"/>
                      <a:pt x="471" y="3012"/>
                    </a:cubicBezTo>
                    <a:cubicBezTo>
                      <a:pt x="550" y="3097"/>
                      <a:pt x="650" y="3127"/>
                      <a:pt x="780" y="3127"/>
                    </a:cubicBezTo>
                    <a:cubicBezTo>
                      <a:pt x="1072" y="3127"/>
                      <a:pt x="1515" y="2977"/>
                      <a:pt x="2208" y="2977"/>
                    </a:cubicBezTo>
                    <a:cubicBezTo>
                      <a:pt x="2439" y="2977"/>
                      <a:pt x="2697" y="2994"/>
                      <a:pt x="2987" y="3038"/>
                    </a:cubicBezTo>
                    <a:cubicBezTo>
                      <a:pt x="4533" y="3273"/>
                      <a:pt x="6600" y="4607"/>
                      <a:pt x="6600" y="4607"/>
                    </a:cubicBezTo>
                    <a:lnTo>
                      <a:pt x="7949" y="3257"/>
                    </a:lnTo>
                    <a:cubicBezTo>
                      <a:pt x="7469" y="2355"/>
                      <a:pt x="7311" y="470"/>
                      <a:pt x="6289" y="155"/>
                    </a:cubicBezTo>
                    <a:cubicBezTo>
                      <a:pt x="6044" y="80"/>
                      <a:pt x="5835" y="51"/>
                      <a:pt x="5659" y="51"/>
                    </a:cubicBezTo>
                    <a:cubicBezTo>
                      <a:pt x="5101" y="51"/>
                      <a:pt x="4874" y="339"/>
                      <a:pt x="4874" y="339"/>
                    </a:cubicBezTo>
                    <a:cubicBezTo>
                      <a:pt x="4874" y="339"/>
                      <a:pt x="3766" y="0"/>
                      <a:pt x="2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2"/>
              <p:cNvSpPr/>
              <p:nvPr/>
            </p:nvSpPr>
            <p:spPr>
              <a:xfrm>
                <a:off x="5530800" y="1147450"/>
                <a:ext cx="207325" cy="133175"/>
              </a:xfrm>
              <a:custGeom>
                <a:avLst/>
                <a:gdLst/>
                <a:ahLst/>
                <a:cxnLst/>
                <a:rect l="l" t="t" r="r" b="b"/>
                <a:pathLst>
                  <a:path w="8293" h="5327" extrusionOk="0">
                    <a:moveTo>
                      <a:pt x="3598" y="1"/>
                    </a:moveTo>
                    <a:cubicBezTo>
                      <a:pt x="2434" y="1"/>
                      <a:pt x="683" y="383"/>
                      <a:pt x="0" y="900"/>
                    </a:cubicBezTo>
                    <a:lnTo>
                      <a:pt x="36" y="2964"/>
                    </a:lnTo>
                    <a:cubicBezTo>
                      <a:pt x="36" y="2964"/>
                      <a:pt x="1234" y="3540"/>
                      <a:pt x="1697" y="3540"/>
                    </a:cubicBezTo>
                    <a:cubicBezTo>
                      <a:pt x="1725" y="3540"/>
                      <a:pt x="1750" y="3538"/>
                      <a:pt x="1772" y="3534"/>
                    </a:cubicBezTo>
                    <a:cubicBezTo>
                      <a:pt x="2155" y="3458"/>
                      <a:pt x="2312" y="2952"/>
                      <a:pt x="2575" y="2952"/>
                    </a:cubicBezTo>
                    <a:cubicBezTo>
                      <a:pt x="2579" y="2952"/>
                      <a:pt x="2583" y="2952"/>
                      <a:pt x="2587" y="2952"/>
                    </a:cubicBezTo>
                    <a:cubicBezTo>
                      <a:pt x="3810" y="3029"/>
                      <a:pt x="5520" y="5326"/>
                      <a:pt x="6064" y="5326"/>
                    </a:cubicBezTo>
                    <a:cubicBezTo>
                      <a:pt x="6077" y="5326"/>
                      <a:pt x="6090" y="5325"/>
                      <a:pt x="6101" y="5322"/>
                    </a:cubicBezTo>
                    <a:cubicBezTo>
                      <a:pt x="6599" y="5207"/>
                      <a:pt x="8292" y="3766"/>
                      <a:pt x="8254" y="3338"/>
                    </a:cubicBezTo>
                    <a:cubicBezTo>
                      <a:pt x="8215" y="2911"/>
                      <a:pt x="5303" y="412"/>
                      <a:pt x="4418" y="102"/>
                    </a:cubicBezTo>
                    <a:cubicBezTo>
                      <a:pt x="4219" y="32"/>
                      <a:pt x="3933" y="1"/>
                      <a:pt x="3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2"/>
              <p:cNvSpPr/>
              <p:nvPr/>
            </p:nvSpPr>
            <p:spPr>
              <a:xfrm>
                <a:off x="4900850" y="782750"/>
                <a:ext cx="191475" cy="239200"/>
              </a:xfrm>
              <a:custGeom>
                <a:avLst/>
                <a:gdLst/>
                <a:ahLst/>
                <a:cxnLst/>
                <a:rect l="l" t="t" r="r" b="b"/>
                <a:pathLst>
                  <a:path w="7659" h="9568" extrusionOk="0">
                    <a:moveTo>
                      <a:pt x="1" y="1"/>
                    </a:moveTo>
                    <a:cubicBezTo>
                      <a:pt x="1151" y="4488"/>
                      <a:pt x="7658" y="9568"/>
                      <a:pt x="7658" y="9568"/>
                    </a:cubicBezTo>
                    <a:cubicBezTo>
                      <a:pt x="7151" y="6833"/>
                      <a:pt x="2761" y="133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2"/>
              <p:cNvSpPr/>
              <p:nvPr/>
            </p:nvSpPr>
            <p:spPr>
              <a:xfrm>
                <a:off x="4765225" y="789300"/>
                <a:ext cx="347150" cy="266150"/>
              </a:xfrm>
              <a:custGeom>
                <a:avLst/>
                <a:gdLst/>
                <a:ahLst/>
                <a:cxnLst/>
                <a:rect l="l" t="t" r="r" b="b"/>
                <a:pathLst>
                  <a:path w="13886" h="10646" extrusionOk="0">
                    <a:moveTo>
                      <a:pt x="7160" y="1"/>
                    </a:moveTo>
                    <a:cubicBezTo>
                      <a:pt x="6742" y="56"/>
                      <a:pt x="1686" y="3772"/>
                      <a:pt x="1" y="7263"/>
                    </a:cubicBezTo>
                    <a:cubicBezTo>
                      <a:pt x="2117" y="10121"/>
                      <a:pt x="4783" y="10646"/>
                      <a:pt x="6106" y="10646"/>
                    </a:cubicBezTo>
                    <a:cubicBezTo>
                      <a:pt x="6382" y="10646"/>
                      <a:pt x="6599" y="10623"/>
                      <a:pt x="6741" y="10594"/>
                    </a:cubicBezTo>
                    <a:cubicBezTo>
                      <a:pt x="7564" y="10425"/>
                      <a:pt x="12532" y="8166"/>
                      <a:pt x="13209" y="6916"/>
                    </a:cubicBezTo>
                    <a:cubicBezTo>
                      <a:pt x="13885" y="5666"/>
                      <a:pt x="7160" y="1"/>
                      <a:pt x="7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2"/>
              <p:cNvSpPr/>
              <p:nvPr/>
            </p:nvSpPr>
            <p:spPr>
              <a:xfrm>
                <a:off x="4765225" y="889925"/>
                <a:ext cx="334650" cy="165525"/>
              </a:xfrm>
              <a:custGeom>
                <a:avLst/>
                <a:gdLst/>
                <a:ahLst/>
                <a:cxnLst/>
                <a:rect l="l" t="t" r="r" b="b"/>
                <a:pathLst>
                  <a:path w="13386" h="6621" extrusionOk="0">
                    <a:moveTo>
                      <a:pt x="10107" y="0"/>
                    </a:moveTo>
                    <a:cubicBezTo>
                      <a:pt x="9357" y="1499"/>
                      <a:pt x="7073" y="3621"/>
                      <a:pt x="6006" y="4168"/>
                    </a:cubicBezTo>
                    <a:cubicBezTo>
                      <a:pt x="5933" y="4206"/>
                      <a:pt x="5857" y="4223"/>
                      <a:pt x="5778" y="4223"/>
                    </a:cubicBezTo>
                    <a:cubicBezTo>
                      <a:pt x="4747" y="4223"/>
                      <a:pt x="3268" y="1190"/>
                      <a:pt x="2244" y="106"/>
                    </a:cubicBezTo>
                    <a:cubicBezTo>
                      <a:pt x="2078" y="288"/>
                      <a:pt x="1914" y="472"/>
                      <a:pt x="1755" y="658"/>
                    </a:cubicBezTo>
                    <a:cubicBezTo>
                      <a:pt x="2012" y="975"/>
                      <a:pt x="2345" y="1427"/>
                      <a:pt x="2747" y="2064"/>
                    </a:cubicBezTo>
                    <a:cubicBezTo>
                      <a:pt x="3296" y="2932"/>
                      <a:pt x="3006" y="3440"/>
                      <a:pt x="2408" y="3440"/>
                    </a:cubicBezTo>
                    <a:cubicBezTo>
                      <a:pt x="1903" y="3440"/>
                      <a:pt x="1177" y="3076"/>
                      <a:pt x="555" y="2258"/>
                    </a:cubicBezTo>
                    <a:cubicBezTo>
                      <a:pt x="351" y="2574"/>
                      <a:pt x="166" y="2901"/>
                      <a:pt x="1" y="3239"/>
                    </a:cubicBezTo>
                    <a:cubicBezTo>
                      <a:pt x="2117" y="6097"/>
                      <a:pt x="4783" y="6621"/>
                      <a:pt x="6106" y="6621"/>
                    </a:cubicBezTo>
                    <a:cubicBezTo>
                      <a:pt x="6382" y="6621"/>
                      <a:pt x="6599" y="6598"/>
                      <a:pt x="6741" y="6569"/>
                    </a:cubicBezTo>
                    <a:cubicBezTo>
                      <a:pt x="7564" y="6400"/>
                      <a:pt x="12532" y="4142"/>
                      <a:pt x="13209" y="2891"/>
                    </a:cubicBezTo>
                    <a:cubicBezTo>
                      <a:pt x="13386" y="2564"/>
                      <a:pt x="13056" y="1937"/>
                      <a:pt x="12475" y="1189"/>
                    </a:cubicBezTo>
                    <a:lnTo>
                      <a:pt x="101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p:nvPr/>
            </p:nvSpPr>
            <p:spPr>
              <a:xfrm>
                <a:off x="4913025" y="789300"/>
                <a:ext cx="199350" cy="221625"/>
              </a:xfrm>
              <a:custGeom>
                <a:avLst/>
                <a:gdLst/>
                <a:ahLst/>
                <a:cxnLst/>
                <a:rect l="l" t="t" r="r" b="b"/>
                <a:pathLst>
                  <a:path w="7974" h="8865" extrusionOk="0">
                    <a:moveTo>
                      <a:pt x="1248" y="1"/>
                    </a:moveTo>
                    <a:cubicBezTo>
                      <a:pt x="1132" y="17"/>
                      <a:pt x="659" y="314"/>
                      <a:pt x="1" y="809"/>
                    </a:cubicBezTo>
                    <a:cubicBezTo>
                      <a:pt x="2204" y="3048"/>
                      <a:pt x="6482" y="5928"/>
                      <a:pt x="4674" y="8864"/>
                    </a:cubicBezTo>
                    <a:cubicBezTo>
                      <a:pt x="5896" y="8193"/>
                      <a:pt x="7002" y="7459"/>
                      <a:pt x="7297" y="6916"/>
                    </a:cubicBezTo>
                    <a:cubicBezTo>
                      <a:pt x="7973" y="5666"/>
                      <a:pt x="1248" y="1"/>
                      <a:pt x="1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2"/>
              <p:cNvSpPr/>
              <p:nvPr/>
            </p:nvSpPr>
            <p:spPr>
              <a:xfrm>
                <a:off x="4900850" y="432175"/>
                <a:ext cx="655075" cy="589775"/>
              </a:xfrm>
              <a:custGeom>
                <a:avLst/>
                <a:gdLst/>
                <a:ahLst/>
                <a:cxnLst/>
                <a:rect l="l" t="t" r="r" b="b"/>
                <a:pathLst>
                  <a:path w="26203" h="23591" extrusionOk="0">
                    <a:moveTo>
                      <a:pt x="21241" y="1"/>
                    </a:moveTo>
                    <a:lnTo>
                      <a:pt x="1" y="14024"/>
                    </a:lnTo>
                    <a:cubicBezTo>
                      <a:pt x="2760" y="15355"/>
                      <a:pt x="7151" y="20855"/>
                      <a:pt x="7658" y="23591"/>
                    </a:cubicBezTo>
                    <a:lnTo>
                      <a:pt x="26202" y="6197"/>
                    </a:lnTo>
                    <a:cubicBezTo>
                      <a:pt x="26202" y="6197"/>
                      <a:pt x="25830" y="1880"/>
                      <a:pt x="2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2"/>
              <p:cNvSpPr/>
              <p:nvPr/>
            </p:nvSpPr>
            <p:spPr>
              <a:xfrm>
                <a:off x="4975725" y="970575"/>
                <a:ext cx="109825" cy="70775"/>
              </a:xfrm>
              <a:custGeom>
                <a:avLst/>
                <a:gdLst/>
                <a:ahLst/>
                <a:cxnLst/>
                <a:rect l="l" t="t" r="r" b="b"/>
                <a:pathLst>
                  <a:path w="4393" h="2831" extrusionOk="0">
                    <a:moveTo>
                      <a:pt x="2223" y="1"/>
                    </a:moveTo>
                    <a:cubicBezTo>
                      <a:pt x="1838" y="1"/>
                      <a:pt x="1003" y="221"/>
                      <a:pt x="1" y="1810"/>
                    </a:cubicBezTo>
                    <a:cubicBezTo>
                      <a:pt x="306" y="2545"/>
                      <a:pt x="851" y="2830"/>
                      <a:pt x="1415" y="2830"/>
                    </a:cubicBezTo>
                    <a:cubicBezTo>
                      <a:pt x="2844" y="2830"/>
                      <a:pt x="4393" y="1000"/>
                      <a:pt x="2453" y="33"/>
                    </a:cubicBezTo>
                    <a:cubicBezTo>
                      <a:pt x="2453" y="33"/>
                      <a:pt x="2371" y="1"/>
                      <a:pt x="2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2"/>
              <p:cNvSpPr/>
              <p:nvPr/>
            </p:nvSpPr>
            <p:spPr>
              <a:xfrm>
                <a:off x="4900850" y="587100"/>
                <a:ext cx="655075" cy="434850"/>
              </a:xfrm>
              <a:custGeom>
                <a:avLst/>
                <a:gdLst/>
                <a:ahLst/>
                <a:cxnLst/>
                <a:rect l="l" t="t" r="r" b="b"/>
                <a:pathLst>
                  <a:path w="26203" h="17394" extrusionOk="0">
                    <a:moveTo>
                      <a:pt x="26202" y="0"/>
                    </a:moveTo>
                    <a:lnTo>
                      <a:pt x="26202" y="0"/>
                    </a:lnTo>
                    <a:cubicBezTo>
                      <a:pt x="26199" y="3"/>
                      <a:pt x="12510" y="12442"/>
                      <a:pt x="9772" y="13773"/>
                    </a:cubicBezTo>
                    <a:cubicBezTo>
                      <a:pt x="9362" y="13972"/>
                      <a:pt x="8963" y="14061"/>
                      <a:pt x="8573" y="14061"/>
                    </a:cubicBezTo>
                    <a:cubicBezTo>
                      <a:pt x="5585" y="14061"/>
                      <a:pt x="3099" y="8849"/>
                      <a:pt x="1" y="7827"/>
                    </a:cubicBezTo>
                    <a:lnTo>
                      <a:pt x="1" y="7827"/>
                    </a:lnTo>
                    <a:cubicBezTo>
                      <a:pt x="2760" y="9158"/>
                      <a:pt x="7151" y="14658"/>
                      <a:pt x="7658" y="17394"/>
                    </a:cubicBezTo>
                    <a:lnTo>
                      <a:pt x="2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 name="Google Shape;1177;p54"/>
          <p:cNvSpPr txBox="1">
            <a:spLocks noGrp="1"/>
          </p:cNvSpPr>
          <p:nvPr>
            <p:ph type="title"/>
          </p:nvPr>
        </p:nvSpPr>
        <p:spPr>
          <a:xfrm>
            <a:off x="720000" y="344345"/>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2800" dirty="0"/>
              <a:t>Dashboard</a:t>
            </a:r>
            <a:endParaRPr sz="2800" dirty="0"/>
          </a:p>
        </p:txBody>
      </p:sp>
      <p:sp>
        <p:nvSpPr>
          <p:cNvPr id="6" name="Rectangle 5"/>
          <p:cNvSpPr/>
          <p:nvPr/>
        </p:nvSpPr>
        <p:spPr>
          <a:xfrm>
            <a:off x="1167370" y="1268896"/>
            <a:ext cx="6984694" cy="461665"/>
          </a:xfrm>
          <a:prstGeom prst="rect">
            <a:avLst/>
          </a:prstGeom>
        </p:spPr>
        <p:txBody>
          <a:bodyPr wrap="square">
            <a:spAutoFit/>
          </a:bodyPr>
          <a:lstStyle/>
          <a:p>
            <a:r>
              <a:rPr lang="en-US" sz="2400" dirty="0">
                <a:hlinkClick r:id="rId3"/>
              </a:rPr>
              <a:t>https://lookerstudio.google.com/s/sc9f69chkRo</a:t>
            </a:r>
            <a:r>
              <a:rPr lang="en-US" sz="2400" dirty="0"/>
              <a:t> </a:t>
            </a:r>
          </a:p>
        </p:txBody>
      </p:sp>
    </p:spTree>
    <p:extLst>
      <p:ext uri="{BB962C8B-B14F-4D97-AF65-F5344CB8AC3E}">
        <p14:creationId xmlns:p14="http://schemas.microsoft.com/office/powerpoint/2010/main" val="34656060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52"/>
          <p:cNvSpPr/>
          <p:nvPr/>
        </p:nvSpPr>
        <p:spPr>
          <a:xfrm>
            <a:off x="6923725" y="677875"/>
            <a:ext cx="1153500" cy="115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2"/>
          <p:cNvSpPr/>
          <p:nvPr/>
        </p:nvSpPr>
        <p:spPr>
          <a:xfrm>
            <a:off x="7573675" y="12562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1116;p52"/>
          <p:cNvGrpSpPr/>
          <p:nvPr/>
        </p:nvGrpSpPr>
        <p:grpSpPr>
          <a:xfrm>
            <a:off x="6800903" y="2164037"/>
            <a:ext cx="2343097" cy="2979463"/>
            <a:chOff x="6343708" y="1887908"/>
            <a:chExt cx="2611485" cy="3255583"/>
          </a:xfrm>
        </p:grpSpPr>
        <p:sp>
          <p:nvSpPr>
            <p:cNvPr id="1117" name="Google Shape;1117;p52"/>
            <p:cNvSpPr/>
            <p:nvPr/>
          </p:nvSpPr>
          <p:spPr>
            <a:xfrm rot="-5724227">
              <a:off x="7373183" y="3492055"/>
              <a:ext cx="267589" cy="210960"/>
            </a:xfrm>
            <a:prstGeom prst="triangle">
              <a:avLst>
                <a:gd name="adj" fmla="val 7950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52"/>
            <p:cNvGrpSpPr/>
            <p:nvPr/>
          </p:nvGrpSpPr>
          <p:grpSpPr>
            <a:xfrm>
              <a:off x="6343708" y="1887908"/>
              <a:ext cx="2611485" cy="3255583"/>
              <a:chOff x="3937225" y="432175"/>
              <a:chExt cx="1800900" cy="2245075"/>
            </a:xfrm>
          </p:grpSpPr>
          <p:sp>
            <p:nvSpPr>
              <p:cNvPr id="1119" name="Google Shape;1119;p52"/>
              <p:cNvSpPr/>
              <p:nvPr/>
            </p:nvSpPr>
            <p:spPr>
              <a:xfrm>
                <a:off x="4811675" y="994325"/>
                <a:ext cx="113775" cy="106325"/>
              </a:xfrm>
              <a:custGeom>
                <a:avLst/>
                <a:gdLst/>
                <a:ahLst/>
                <a:cxnLst/>
                <a:rect l="l" t="t" r="r" b="b"/>
                <a:pathLst>
                  <a:path w="4551" h="4253" extrusionOk="0">
                    <a:moveTo>
                      <a:pt x="2682" y="0"/>
                    </a:moveTo>
                    <a:cubicBezTo>
                      <a:pt x="2621" y="101"/>
                      <a:pt x="1" y="2618"/>
                      <a:pt x="1" y="2618"/>
                    </a:cubicBezTo>
                    <a:lnTo>
                      <a:pt x="1236" y="3600"/>
                    </a:lnTo>
                    <a:lnTo>
                      <a:pt x="1630" y="3804"/>
                    </a:lnTo>
                    <a:lnTo>
                      <a:pt x="3153" y="4252"/>
                    </a:lnTo>
                    <a:lnTo>
                      <a:pt x="4550" y="1879"/>
                    </a:lnTo>
                    <a:lnTo>
                      <a:pt x="26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2"/>
              <p:cNvSpPr/>
              <p:nvPr/>
            </p:nvSpPr>
            <p:spPr>
              <a:xfrm>
                <a:off x="4832200" y="994325"/>
                <a:ext cx="93250" cy="91075"/>
              </a:xfrm>
              <a:custGeom>
                <a:avLst/>
                <a:gdLst/>
                <a:ahLst/>
                <a:cxnLst/>
                <a:rect l="l" t="t" r="r" b="b"/>
                <a:pathLst>
                  <a:path w="3730" h="3643" extrusionOk="0">
                    <a:moveTo>
                      <a:pt x="1861" y="0"/>
                    </a:moveTo>
                    <a:cubicBezTo>
                      <a:pt x="1823" y="63"/>
                      <a:pt x="774" y="1080"/>
                      <a:pt x="0" y="1828"/>
                    </a:cubicBezTo>
                    <a:cubicBezTo>
                      <a:pt x="1082" y="2251"/>
                      <a:pt x="2415" y="2623"/>
                      <a:pt x="2693" y="3643"/>
                    </a:cubicBezTo>
                    <a:lnTo>
                      <a:pt x="3729" y="1879"/>
                    </a:lnTo>
                    <a:lnTo>
                      <a:pt x="1861" y="0"/>
                    </a:lnTo>
                    <a:close/>
                  </a:path>
                </a:pathLst>
              </a:custGeom>
              <a:solidFill>
                <a:srgbClr val="731718">
                  <a:alpha val="6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2"/>
              <p:cNvSpPr/>
              <p:nvPr/>
            </p:nvSpPr>
            <p:spPr>
              <a:xfrm>
                <a:off x="4834325" y="1068775"/>
                <a:ext cx="72650" cy="34550"/>
              </a:xfrm>
              <a:custGeom>
                <a:avLst/>
                <a:gdLst/>
                <a:ahLst/>
                <a:cxnLst/>
                <a:rect l="l" t="t" r="r" b="b"/>
                <a:pathLst>
                  <a:path w="2906" h="1382" extrusionOk="0">
                    <a:moveTo>
                      <a:pt x="317" y="1"/>
                    </a:moveTo>
                    <a:lnTo>
                      <a:pt x="0" y="686"/>
                    </a:lnTo>
                    <a:lnTo>
                      <a:pt x="2829" y="1382"/>
                    </a:lnTo>
                    <a:lnTo>
                      <a:pt x="2905" y="670"/>
                    </a:lnTo>
                    <a:lnTo>
                      <a:pt x="3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2"/>
              <p:cNvSpPr/>
              <p:nvPr/>
            </p:nvSpPr>
            <p:spPr>
              <a:xfrm>
                <a:off x="4765225" y="1025625"/>
                <a:ext cx="67000" cy="55650"/>
              </a:xfrm>
              <a:custGeom>
                <a:avLst/>
                <a:gdLst/>
                <a:ahLst/>
                <a:cxnLst/>
                <a:rect l="l" t="t" r="r" b="b"/>
                <a:pathLst>
                  <a:path w="2680" h="2226" extrusionOk="0">
                    <a:moveTo>
                      <a:pt x="495" y="1"/>
                    </a:moveTo>
                    <a:lnTo>
                      <a:pt x="1" y="520"/>
                    </a:lnTo>
                    <a:lnTo>
                      <a:pt x="2362" y="2226"/>
                    </a:lnTo>
                    <a:lnTo>
                      <a:pt x="2679" y="1540"/>
                    </a:lnTo>
                    <a:lnTo>
                      <a:pt x="4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2"/>
              <p:cNvSpPr/>
              <p:nvPr/>
            </p:nvSpPr>
            <p:spPr>
              <a:xfrm>
                <a:off x="3937225" y="1928525"/>
                <a:ext cx="1414000" cy="657900"/>
              </a:xfrm>
              <a:custGeom>
                <a:avLst/>
                <a:gdLst/>
                <a:ahLst/>
                <a:cxnLst/>
                <a:rect l="l" t="t" r="r" b="b"/>
                <a:pathLst>
                  <a:path w="56560" h="26316" extrusionOk="0">
                    <a:moveTo>
                      <a:pt x="12100" y="0"/>
                    </a:moveTo>
                    <a:cubicBezTo>
                      <a:pt x="8066" y="0"/>
                      <a:pt x="3958" y="586"/>
                      <a:pt x="0" y="2062"/>
                    </a:cubicBezTo>
                    <a:cubicBezTo>
                      <a:pt x="13654" y="21517"/>
                      <a:pt x="34980" y="26316"/>
                      <a:pt x="47140" y="26316"/>
                    </a:cubicBezTo>
                    <a:cubicBezTo>
                      <a:pt x="52866" y="26316"/>
                      <a:pt x="56559" y="25252"/>
                      <a:pt x="56462" y="24153"/>
                    </a:cubicBezTo>
                    <a:cubicBezTo>
                      <a:pt x="56462" y="24153"/>
                      <a:pt x="43643" y="9102"/>
                      <a:pt x="42650" y="8805"/>
                    </a:cubicBezTo>
                    <a:cubicBezTo>
                      <a:pt x="41861" y="8568"/>
                      <a:pt x="27519" y="0"/>
                      <a:pt x="12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2"/>
              <p:cNvSpPr/>
              <p:nvPr/>
            </p:nvSpPr>
            <p:spPr>
              <a:xfrm>
                <a:off x="4113525" y="1988125"/>
                <a:ext cx="464450" cy="375050"/>
              </a:xfrm>
              <a:custGeom>
                <a:avLst/>
                <a:gdLst/>
                <a:ahLst/>
                <a:cxnLst/>
                <a:rect l="l" t="t" r="r" b="b"/>
                <a:pathLst>
                  <a:path w="18578" h="15002" extrusionOk="0">
                    <a:moveTo>
                      <a:pt x="1" y="0"/>
                    </a:moveTo>
                    <a:lnTo>
                      <a:pt x="15837" y="15001"/>
                    </a:lnTo>
                    <a:lnTo>
                      <a:pt x="18577" y="13834"/>
                    </a:lnTo>
                    <a:cubicBezTo>
                      <a:pt x="18577" y="13834"/>
                      <a:pt x="8257" y="663"/>
                      <a:pt x="8382" y="562"/>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2"/>
              <p:cNvSpPr/>
              <p:nvPr/>
            </p:nvSpPr>
            <p:spPr>
              <a:xfrm>
                <a:off x="4563375" y="1956300"/>
                <a:ext cx="284475" cy="645525"/>
              </a:xfrm>
              <a:custGeom>
                <a:avLst/>
                <a:gdLst/>
                <a:ahLst/>
                <a:cxnLst/>
                <a:rect l="l" t="t" r="r" b="b"/>
                <a:pathLst>
                  <a:path w="11379" h="25821" extrusionOk="0">
                    <a:moveTo>
                      <a:pt x="0" y="1"/>
                    </a:moveTo>
                    <a:cubicBezTo>
                      <a:pt x="2537" y="15656"/>
                      <a:pt x="8400" y="25820"/>
                      <a:pt x="8400" y="25820"/>
                    </a:cubicBezTo>
                    <a:lnTo>
                      <a:pt x="11378" y="25820"/>
                    </a:lnTo>
                    <a:cubicBezTo>
                      <a:pt x="11378" y="25820"/>
                      <a:pt x="6737" y="8581"/>
                      <a:pt x="6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2"/>
              <p:cNvSpPr/>
              <p:nvPr/>
            </p:nvSpPr>
            <p:spPr>
              <a:xfrm>
                <a:off x="3937225" y="1402400"/>
                <a:ext cx="1411550" cy="1129925"/>
              </a:xfrm>
              <a:custGeom>
                <a:avLst/>
                <a:gdLst/>
                <a:ahLst/>
                <a:cxnLst/>
                <a:rect l="l" t="t" r="r" b="b"/>
                <a:pathLst>
                  <a:path w="56462" h="45197" extrusionOk="0">
                    <a:moveTo>
                      <a:pt x="21084" y="0"/>
                    </a:moveTo>
                    <a:cubicBezTo>
                      <a:pt x="2106" y="2755"/>
                      <a:pt x="0" y="23106"/>
                      <a:pt x="0" y="23106"/>
                    </a:cubicBezTo>
                    <a:cubicBezTo>
                      <a:pt x="0" y="23106"/>
                      <a:pt x="5727" y="33030"/>
                      <a:pt x="19473" y="35133"/>
                    </a:cubicBezTo>
                    <a:cubicBezTo>
                      <a:pt x="33219" y="37236"/>
                      <a:pt x="44681" y="34270"/>
                      <a:pt x="56462" y="45197"/>
                    </a:cubicBezTo>
                    <a:cubicBezTo>
                      <a:pt x="53309" y="28202"/>
                      <a:pt x="36829" y="21859"/>
                      <a:pt x="34937" y="9583"/>
                    </a:cubicBezTo>
                    <a:lnTo>
                      <a:pt x="29391" y="2382"/>
                    </a:lnTo>
                    <a:cubicBezTo>
                      <a:pt x="29391" y="2382"/>
                      <a:pt x="28225" y="606"/>
                      <a:pt x="2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2"/>
              <p:cNvSpPr/>
              <p:nvPr/>
            </p:nvSpPr>
            <p:spPr>
              <a:xfrm>
                <a:off x="4148150" y="1402400"/>
                <a:ext cx="1200625" cy="1129925"/>
              </a:xfrm>
              <a:custGeom>
                <a:avLst/>
                <a:gdLst/>
                <a:ahLst/>
                <a:cxnLst/>
                <a:rect l="l" t="t" r="r" b="b"/>
                <a:pathLst>
                  <a:path w="48025" h="45197" extrusionOk="0">
                    <a:moveTo>
                      <a:pt x="12647" y="0"/>
                    </a:moveTo>
                    <a:cubicBezTo>
                      <a:pt x="13539" y="7486"/>
                      <a:pt x="23279" y="12320"/>
                      <a:pt x="24922" y="20569"/>
                    </a:cubicBezTo>
                    <a:cubicBezTo>
                      <a:pt x="26155" y="26761"/>
                      <a:pt x="18973" y="33706"/>
                      <a:pt x="9682" y="33706"/>
                    </a:cubicBezTo>
                    <a:cubicBezTo>
                      <a:pt x="6609" y="33706"/>
                      <a:pt x="3306" y="32946"/>
                      <a:pt x="1" y="31150"/>
                    </a:cubicBezTo>
                    <a:lnTo>
                      <a:pt x="1" y="31150"/>
                    </a:lnTo>
                    <a:cubicBezTo>
                      <a:pt x="2868" y="32903"/>
                      <a:pt x="6516" y="34441"/>
                      <a:pt x="11036" y="35133"/>
                    </a:cubicBezTo>
                    <a:cubicBezTo>
                      <a:pt x="24782" y="37238"/>
                      <a:pt x="36244" y="34270"/>
                      <a:pt x="48025" y="45197"/>
                    </a:cubicBezTo>
                    <a:cubicBezTo>
                      <a:pt x="44872" y="28202"/>
                      <a:pt x="28392" y="21861"/>
                      <a:pt x="26500" y="9583"/>
                    </a:cubicBezTo>
                    <a:lnTo>
                      <a:pt x="20954" y="2382"/>
                    </a:lnTo>
                    <a:cubicBezTo>
                      <a:pt x="20954" y="2382"/>
                      <a:pt x="19787" y="606"/>
                      <a:pt x="1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2"/>
              <p:cNvSpPr/>
              <p:nvPr/>
            </p:nvSpPr>
            <p:spPr>
              <a:xfrm>
                <a:off x="4464300" y="1312725"/>
                <a:ext cx="346350" cy="268025"/>
              </a:xfrm>
              <a:custGeom>
                <a:avLst/>
                <a:gdLst/>
                <a:ahLst/>
                <a:cxnLst/>
                <a:rect l="l" t="t" r="r" b="b"/>
                <a:pathLst>
                  <a:path w="13854" h="10721" extrusionOk="0">
                    <a:moveTo>
                      <a:pt x="3063" y="1"/>
                    </a:moveTo>
                    <a:lnTo>
                      <a:pt x="609" y="2135"/>
                    </a:lnTo>
                    <a:cubicBezTo>
                      <a:pt x="609" y="2135"/>
                      <a:pt x="365" y="2661"/>
                      <a:pt x="1" y="3588"/>
                    </a:cubicBezTo>
                    <a:cubicBezTo>
                      <a:pt x="5483" y="8902"/>
                      <a:pt x="13854" y="10721"/>
                      <a:pt x="13854" y="10721"/>
                    </a:cubicBezTo>
                    <a:lnTo>
                      <a:pt x="13601" y="9131"/>
                    </a:lnTo>
                    <a:lnTo>
                      <a:pt x="8308" y="1120"/>
                    </a:lnTo>
                    <a:lnTo>
                      <a:pt x="30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2"/>
              <p:cNvSpPr/>
              <p:nvPr/>
            </p:nvSpPr>
            <p:spPr>
              <a:xfrm>
                <a:off x="4276200" y="743800"/>
                <a:ext cx="1255500" cy="797225"/>
              </a:xfrm>
              <a:custGeom>
                <a:avLst/>
                <a:gdLst/>
                <a:ahLst/>
                <a:cxnLst/>
                <a:rect l="l" t="t" r="r" b="b"/>
                <a:pathLst>
                  <a:path w="50220" h="31889" extrusionOk="0">
                    <a:moveTo>
                      <a:pt x="1350" y="1"/>
                    </a:moveTo>
                    <a:lnTo>
                      <a:pt x="1" y="1351"/>
                    </a:lnTo>
                    <a:cubicBezTo>
                      <a:pt x="1" y="1351"/>
                      <a:pt x="7729" y="8111"/>
                      <a:pt x="15832" y="13971"/>
                    </a:cubicBezTo>
                    <a:cubicBezTo>
                      <a:pt x="11343" y="18946"/>
                      <a:pt x="10035" y="20942"/>
                      <a:pt x="8133" y="24892"/>
                    </a:cubicBezTo>
                    <a:cubicBezTo>
                      <a:pt x="8265" y="24878"/>
                      <a:pt x="8406" y="24870"/>
                      <a:pt x="8555" y="24870"/>
                    </a:cubicBezTo>
                    <a:cubicBezTo>
                      <a:pt x="11534" y="24870"/>
                      <a:pt x="17838" y="27742"/>
                      <a:pt x="21125" y="31888"/>
                    </a:cubicBezTo>
                    <a:cubicBezTo>
                      <a:pt x="20589" y="25935"/>
                      <a:pt x="22163" y="22877"/>
                      <a:pt x="25456" y="18546"/>
                    </a:cubicBezTo>
                    <a:cubicBezTo>
                      <a:pt x="31328" y="19421"/>
                      <a:pt x="36490" y="19683"/>
                      <a:pt x="40560" y="19683"/>
                    </a:cubicBezTo>
                    <a:cubicBezTo>
                      <a:pt x="46587" y="19683"/>
                      <a:pt x="50220" y="19110"/>
                      <a:pt x="50220" y="19110"/>
                    </a:cubicBezTo>
                    <a:lnTo>
                      <a:pt x="50184" y="17046"/>
                    </a:lnTo>
                    <a:cubicBezTo>
                      <a:pt x="50184" y="17046"/>
                      <a:pt x="49660" y="17057"/>
                      <a:pt x="48761" y="17057"/>
                    </a:cubicBezTo>
                    <a:cubicBezTo>
                      <a:pt x="44479" y="17057"/>
                      <a:pt x="31715" y="16811"/>
                      <a:pt x="26902" y="13971"/>
                    </a:cubicBezTo>
                    <a:lnTo>
                      <a:pt x="23991" y="13879"/>
                    </a:lnTo>
                    <a:lnTo>
                      <a:pt x="23558" y="13781"/>
                    </a:lnTo>
                    <a:lnTo>
                      <a:pt x="20893" y="12604"/>
                    </a:lnTo>
                    <a:cubicBezTo>
                      <a:pt x="20893" y="12604"/>
                      <a:pt x="10738" y="6627"/>
                      <a:pt x="1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2"/>
              <p:cNvSpPr/>
              <p:nvPr/>
            </p:nvSpPr>
            <p:spPr>
              <a:xfrm>
                <a:off x="4520975" y="1156875"/>
                <a:ext cx="690200" cy="384150"/>
              </a:xfrm>
              <a:custGeom>
                <a:avLst/>
                <a:gdLst/>
                <a:ahLst/>
                <a:cxnLst/>
                <a:rect l="l" t="t" r="r" b="b"/>
                <a:pathLst>
                  <a:path w="27608" h="15366" extrusionOk="0">
                    <a:moveTo>
                      <a:pt x="27537" y="3105"/>
                    </a:moveTo>
                    <a:lnTo>
                      <a:pt x="27537" y="3105"/>
                    </a:lnTo>
                    <a:cubicBezTo>
                      <a:pt x="27560" y="3105"/>
                      <a:pt x="27584" y="3106"/>
                      <a:pt x="27607" y="3107"/>
                    </a:cubicBezTo>
                    <a:cubicBezTo>
                      <a:pt x="27584" y="3106"/>
                      <a:pt x="27561" y="3105"/>
                      <a:pt x="27537" y="3105"/>
                    </a:cubicBezTo>
                    <a:close/>
                    <a:moveTo>
                      <a:pt x="17270" y="0"/>
                    </a:moveTo>
                    <a:cubicBezTo>
                      <a:pt x="13360" y="3955"/>
                      <a:pt x="11781" y="6700"/>
                      <a:pt x="10421" y="10254"/>
                    </a:cubicBezTo>
                    <a:cubicBezTo>
                      <a:pt x="10087" y="11124"/>
                      <a:pt x="9582" y="11452"/>
                      <a:pt x="8913" y="11452"/>
                    </a:cubicBezTo>
                    <a:cubicBezTo>
                      <a:pt x="7090" y="11452"/>
                      <a:pt x="4056" y="9017"/>
                      <a:pt x="1" y="8475"/>
                    </a:cubicBezTo>
                    <a:lnTo>
                      <a:pt x="1" y="8475"/>
                    </a:lnTo>
                    <a:cubicBezTo>
                      <a:pt x="3246" y="9072"/>
                      <a:pt x="8451" y="11726"/>
                      <a:pt x="11335" y="15365"/>
                    </a:cubicBezTo>
                    <a:cubicBezTo>
                      <a:pt x="10798" y="9412"/>
                      <a:pt x="12372" y="6353"/>
                      <a:pt x="15666" y="2023"/>
                    </a:cubicBezTo>
                    <a:cubicBezTo>
                      <a:pt x="19599" y="2610"/>
                      <a:pt x="23563" y="2972"/>
                      <a:pt x="27537" y="3105"/>
                    </a:cubicBezTo>
                    <a:lnTo>
                      <a:pt x="27537" y="3105"/>
                    </a:lnTo>
                    <a:cubicBezTo>
                      <a:pt x="22127" y="2918"/>
                      <a:pt x="18333" y="1091"/>
                      <a:pt x="17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2"/>
              <p:cNvSpPr/>
              <p:nvPr/>
            </p:nvSpPr>
            <p:spPr>
              <a:xfrm>
                <a:off x="4644550" y="2601800"/>
                <a:ext cx="219375" cy="75450"/>
              </a:xfrm>
              <a:custGeom>
                <a:avLst/>
                <a:gdLst/>
                <a:ahLst/>
                <a:cxnLst/>
                <a:rect l="l" t="t" r="r" b="b"/>
                <a:pathLst>
                  <a:path w="8775" h="3018" extrusionOk="0">
                    <a:moveTo>
                      <a:pt x="5175" y="0"/>
                    </a:moveTo>
                    <a:lnTo>
                      <a:pt x="1209" y="1335"/>
                    </a:lnTo>
                    <a:cubicBezTo>
                      <a:pt x="487" y="1579"/>
                      <a:pt x="0" y="2255"/>
                      <a:pt x="0" y="3018"/>
                    </a:cubicBezTo>
                    <a:lnTo>
                      <a:pt x="8774" y="3018"/>
                    </a:lnTo>
                    <a:lnTo>
                      <a:pt x="8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2"/>
              <p:cNvSpPr/>
              <p:nvPr/>
            </p:nvSpPr>
            <p:spPr>
              <a:xfrm>
                <a:off x="4486750" y="2316750"/>
                <a:ext cx="150750" cy="210025"/>
              </a:xfrm>
              <a:custGeom>
                <a:avLst/>
                <a:gdLst/>
                <a:ahLst/>
                <a:cxnLst/>
                <a:rect l="l" t="t" r="r" b="b"/>
                <a:pathLst>
                  <a:path w="6030" h="8401" extrusionOk="0">
                    <a:moveTo>
                      <a:pt x="3208" y="1"/>
                    </a:moveTo>
                    <a:lnTo>
                      <a:pt x="908" y="1856"/>
                    </a:lnTo>
                    <a:lnTo>
                      <a:pt x="129" y="6440"/>
                    </a:lnTo>
                    <a:cubicBezTo>
                      <a:pt x="0" y="7188"/>
                      <a:pt x="314" y="7943"/>
                      <a:pt x="933" y="8380"/>
                    </a:cubicBezTo>
                    <a:lnTo>
                      <a:pt x="961" y="8400"/>
                    </a:lnTo>
                    <a:lnTo>
                      <a:pt x="6029" y="1236"/>
                    </a:lnTo>
                    <a:lnTo>
                      <a:pt x="32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2"/>
              <p:cNvSpPr/>
              <p:nvPr/>
            </p:nvSpPr>
            <p:spPr>
              <a:xfrm>
                <a:off x="4111225" y="662400"/>
                <a:ext cx="198750" cy="115175"/>
              </a:xfrm>
              <a:custGeom>
                <a:avLst/>
                <a:gdLst/>
                <a:ahLst/>
                <a:cxnLst/>
                <a:rect l="l" t="t" r="r" b="b"/>
                <a:pathLst>
                  <a:path w="7950" h="4607" extrusionOk="0">
                    <a:moveTo>
                      <a:pt x="2465" y="0"/>
                    </a:moveTo>
                    <a:cubicBezTo>
                      <a:pt x="2191" y="0"/>
                      <a:pt x="1908" y="15"/>
                      <a:pt x="1624" y="52"/>
                    </a:cubicBezTo>
                    <a:cubicBezTo>
                      <a:pt x="1" y="260"/>
                      <a:pt x="158" y="2671"/>
                      <a:pt x="471" y="3012"/>
                    </a:cubicBezTo>
                    <a:cubicBezTo>
                      <a:pt x="550" y="3097"/>
                      <a:pt x="650" y="3127"/>
                      <a:pt x="780" y="3127"/>
                    </a:cubicBezTo>
                    <a:cubicBezTo>
                      <a:pt x="1072" y="3127"/>
                      <a:pt x="1515" y="2977"/>
                      <a:pt x="2208" y="2977"/>
                    </a:cubicBezTo>
                    <a:cubicBezTo>
                      <a:pt x="2439" y="2977"/>
                      <a:pt x="2697" y="2994"/>
                      <a:pt x="2987" y="3038"/>
                    </a:cubicBezTo>
                    <a:cubicBezTo>
                      <a:pt x="4533" y="3273"/>
                      <a:pt x="6600" y="4607"/>
                      <a:pt x="6600" y="4607"/>
                    </a:cubicBezTo>
                    <a:lnTo>
                      <a:pt x="7949" y="3257"/>
                    </a:lnTo>
                    <a:cubicBezTo>
                      <a:pt x="7469" y="2355"/>
                      <a:pt x="7311" y="470"/>
                      <a:pt x="6289" y="155"/>
                    </a:cubicBezTo>
                    <a:cubicBezTo>
                      <a:pt x="6044" y="80"/>
                      <a:pt x="5835" y="51"/>
                      <a:pt x="5659" y="51"/>
                    </a:cubicBezTo>
                    <a:cubicBezTo>
                      <a:pt x="5101" y="51"/>
                      <a:pt x="4874" y="339"/>
                      <a:pt x="4874" y="339"/>
                    </a:cubicBezTo>
                    <a:cubicBezTo>
                      <a:pt x="4874" y="339"/>
                      <a:pt x="3766" y="0"/>
                      <a:pt x="2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2"/>
              <p:cNvSpPr/>
              <p:nvPr/>
            </p:nvSpPr>
            <p:spPr>
              <a:xfrm>
                <a:off x="5530800" y="1147450"/>
                <a:ext cx="207325" cy="133175"/>
              </a:xfrm>
              <a:custGeom>
                <a:avLst/>
                <a:gdLst/>
                <a:ahLst/>
                <a:cxnLst/>
                <a:rect l="l" t="t" r="r" b="b"/>
                <a:pathLst>
                  <a:path w="8293" h="5327" extrusionOk="0">
                    <a:moveTo>
                      <a:pt x="3598" y="1"/>
                    </a:moveTo>
                    <a:cubicBezTo>
                      <a:pt x="2434" y="1"/>
                      <a:pt x="683" y="383"/>
                      <a:pt x="0" y="900"/>
                    </a:cubicBezTo>
                    <a:lnTo>
                      <a:pt x="36" y="2964"/>
                    </a:lnTo>
                    <a:cubicBezTo>
                      <a:pt x="36" y="2964"/>
                      <a:pt x="1234" y="3540"/>
                      <a:pt x="1697" y="3540"/>
                    </a:cubicBezTo>
                    <a:cubicBezTo>
                      <a:pt x="1725" y="3540"/>
                      <a:pt x="1750" y="3538"/>
                      <a:pt x="1772" y="3534"/>
                    </a:cubicBezTo>
                    <a:cubicBezTo>
                      <a:pt x="2155" y="3458"/>
                      <a:pt x="2312" y="2952"/>
                      <a:pt x="2575" y="2952"/>
                    </a:cubicBezTo>
                    <a:cubicBezTo>
                      <a:pt x="2579" y="2952"/>
                      <a:pt x="2583" y="2952"/>
                      <a:pt x="2587" y="2952"/>
                    </a:cubicBezTo>
                    <a:cubicBezTo>
                      <a:pt x="3810" y="3029"/>
                      <a:pt x="5520" y="5326"/>
                      <a:pt x="6064" y="5326"/>
                    </a:cubicBezTo>
                    <a:cubicBezTo>
                      <a:pt x="6077" y="5326"/>
                      <a:pt x="6090" y="5325"/>
                      <a:pt x="6101" y="5322"/>
                    </a:cubicBezTo>
                    <a:cubicBezTo>
                      <a:pt x="6599" y="5207"/>
                      <a:pt x="8292" y="3766"/>
                      <a:pt x="8254" y="3338"/>
                    </a:cubicBezTo>
                    <a:cubicBezTo>
                      <a:pt x="8215" y="2911"/>
                      <a:pt x="5303" y="412"/>
                      <a:pt x="4418" y="102"/>
                    </a:cubicBezTo>
                    <a:cubicBezTo>
                      <a:pt x="4219" y="32"/>
                      <a:pt x="3933" y="1"/>
                      <a:pt x="3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2"/>
              <p:cNvSpPr/>
              <p:nvPr/>
            </p:nvSpPr>
            <p:spPr>
              <a:xfrm>
                <a:off x="4900850" y="782750"/>
                <a:ext cx="191475" cy="239200"/>
              </a:xfrm>
              <a:custGeom>
                <a:avLst/>
                <a:gdLst/>
                <a:ahLst/>
                <a:cxnLst/>
                <a:rect l="l" t="t" r="r" b="b"/>
                <a:pathLst>
                  <a:path w="7659" h="9568" extrusionOk="0">
                    <a:moveTo>
                      <a:pt x="1" y="1"/>
                    </a:moveTo>
                    <a:cubicBezTo>
                      <a:pt x="1151" y="4488"/>
                      <a:pt x="7658" y="9568"/>
                      <a:pt x="7658" y="9568"/>
                    </a:cubicBezTo>
                    <a:cubicBezTo>
                      <a:pt x="7151" y="6833"/>
                      <a:pt x="2761" y="133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2"/>
              <p:cNvSpPr/>
              <p:nvPr/>
            </p:nvSpPr>
            <p:spPr>
              <a:xfrm>
                <a:off x="4765225" y="789300"/>
                <a:ext cx="347150" cy="266150"/>
              </a:xfrm>
              <a:custGeom>
                <a:avLst/>
                <a:gdLst/>
                <a:ahLst/>
                <a:cxnLst/>
                <a:rect l="l" t="t" r="r" b="b"/>
                <a:pathLst>
                  <a:path w="13886" h="10646" extrusionOk="0">
                    <a:moveTo>
                      <a:pt x="7160" y="1"/>
                    </a:moveTo>
                    <a:cubicBezTo>
                      <a:pt x="6742" y="56"/>
                      <a:pt x="1686" y="3772"/>
                      <a:pt x="1" y="7263"/>
                    </a:cubicBezTo>
                    <a:cubicBezTo>
                      <a:pt x="2117" y="10121"/>
                      <a:pt x="4783" y="10646"/>
                      <a:pt x="6106" y="10646"/>
                    </a:cubicBezTo>
                    <a:cubicBezTo>
                      <a:pt x="6382" y="10646"/>
                      <a:pt x="6599" y="10623"/>
                      <a:pt x="6741" y="10594"/>
                    </a:cubicBezTo>
                    <a:cubicBezTo>
                      <a:pt x="7564" y="10425"/>
                      <a:pt x="12532" y="8166"/>
                      <a:pt x="13209" y="6916"/>
                    </a:cubicBezTo>
                    <a:cubicBezTo>
                      <a:pt x="13885" y="5666"/>
                      <a:pt x="7160" y="1"/>
                      <a:pt x="7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2"/>
              <p:cNvSpPr/>
              <p:nvPr/>
            </p:nvSpPr>
            <p:spPr>
              <a:xfrm>
                <a:off x="4765225" y="889925"/>
                <a:ext cx="334650" cy="165525"/>
              </a:xfrm>
              <a:custGeom>
                <a:avLst/>
                <a:gdLst/>
                <a:ahLst/>
                <a:cxnLst/>
                <a:rect l="l" t="t" r="r" b="b"/>
                <a:pathLst>
                  <a:path w="13386" h="6621" extrusionOk="0">
                    <a:moveTo>
                      <a:pt x="10107" y="0"/>
                    </a:moveTo>
                    <a:cubicBezTo>
                      <a:pt x="9357" y="1499"/>
                      <a:pt x="7073" y="3621"/>
                      <a:pt x="6006" y="4168"/>
                    </a:cubicBezTo>
                    <a:cubicBezTo>
                      <a:pt x="5933" y="4206"/>
                      <a:pt x="5857" y="4223"/>
                      <a:pt x="5778" y="4223"/>
                    </a:cubicBezTo>
                    <a:cubicBezTo>
                      <a:pt x="4747" y="4223"/>
                      <a:pt x="3268" y="1190"/>
                      <a:pt x="2244" y="106"/>
                    </a:cubicBezTo>
                    <a:cubicBezTo>
                      <a:pt x="2078" y="288"/>
                      <a:pt x="1914" y="472"/>
                      <a:pt x="1755" y="658"/>
                    </a:cubicBezTo>
                    <a:cubicBezTo>
                      <a:pt x="2012" y="975"/>
                      <a:pt x="2345" y="1427"/>
                      <a:pt x="2747" y="2064"/>
                    </a:cubicBezTo>
                    <a:cubicBezTo>
                      <a:pt x="3296" y="2932"/>
                      <a:pt x="3006" y="3440"/>
                      <a:pt x="2408" y="3440"/>
                    </a:cubicBezTo>
                    <a:cubicBezTo>
                      <a:pt x="1903" y="3440"/>
                      <a:pt x="1177" y="3076"/>
                      <a:pt x="555" y="2258"/>
                    </a:cubicBezTo>
                    <a:cubicBezTo>
                      <a:pt x="351" y="2574"/>
                      <a:pt x="166" y="2901"/>
                      <a:pt x="1" y="3239"/>
                    </a:cubicBezTo>
                    <a:cubicBezTo>
                      <a:pt x="2117" y="6097"/>
                      <a:pt x="4783" y="6621"/>
                      <a:pt x="6106" y="6621"/>
                    </a:cubicBezTo>
                    <a:cubicBezTo>
                      <a:pt x="6382" y="6621"/>
                      <a:pt x="6599" y="6598"/>
                      <a:pt x="6741" y="6569"/>
                    </a:cubicBezTo>
                    <a:cubicBezTo>
                      <a:pt x="7564" y="6400"/>
                      <a:pt x="12532" y="4142"/>
                      <a:pt x="13209" y="2891"/>
                    </a:cubicBezTo>
                    <a:cubicBezTo>
                      <a:pt x="13386" y="2564"/>
                      <a:pt x="13056" y="1937"/>
                      <a:pt x="12475" y="1189"/>
                    </a:cubicBezTo>
                    <a:lnTo>
                      <a:pt x="101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p:nvPr/>
            </p:nvSpPr>
            <p:spPr>
              <a:xfrm>
                <a:off x="4913025" y="789300"/>
                <a:ext cx="199350" cy="221625"/>
              </a:xfrm>
              <a:custGeom>
                <a:avLst/>
                <a:gdLst/>
                <a:ahLst/>
                <a:cxnLst/>
                <a:rect l="l" t="t" r="r" b="b"/>
                <a:pathLst>
                  <a:path w="7974" h="8865" extrusionOk="0">
                    <a:moveTo>
                      <a:pt x="1248" y="1"/>
                    </a:moveTo>
                    <a:cubicBezTo>
                      <a:pt x="1132" y="17"/>
                      <a:pt x="659" y="314"/>
                      <a:pt x="1" y="809"/>
                    </a:cubicBezTo>
                    <a:cubicBezTo>
                      <a:pt x="2204" y="3048"/>
                      <a:pt x="6482" y="5928"/>
                      <a:pt x="4674" y="8864"/>
                    </a:cubicBezTo>
                    <a:cubicBezTo>
                      <a:pt x="5896" y="8193"/>
                      <a:pt x="7002" y="7459"/>
                      <a:pt x="7297" y="6916"/>
                    </a:cubicBezTo>
                    <a:cubicBezTo>
                      <a:pt x="7973" y="5666"/>
                      <a:pt x="1248" y="1"/>
                      <a:pt x="1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2"/>
              <p:cNvSpPr/>
              <p:nvPr/>
            </p:nvSpPr>
            <p:spPr>
              <a:xfrm>
                <a:off x="4900850" y="432175"/>
                <a:ext cx="655075" cy="589775"/>
              </a:xfrm>
              <a:custGeom>
                <a:avLst/>
                <a:gdLst/>
                <a:ahLst/>
                <a:cxnLst/>
                <a:rect l="l" t="t" r="r" b="b"/>
                <a:pathLst>
                  <a:path w="26203" h="23591" extrusionOk="0">
                    <a:moveTo>
                      <a:pt x="21241" y="1"/>
                    </a:moveTo>
                    <a:lnTo>
                      <a:pt x="1" y="14024"/>
                    </a:lnTo>
                    <a:cubicBezTo>
                      <a:pt x="2760" y="15355"/>
                      <a:pt x="7151" y="20855"/>
                      <a:pt x="7658" y="23591"/>
                    </a:cubicBezTo>
                    <a:lnTo>
                      <a:pt x="26202" y="6197"/>
                    </a:lnTo>
                    <a:cubicBezTo>
                      <a:pt x="26202" y="6197"/>
                      <a:pt x="25830" y="1880"/>
                      <a:pt x="2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2"/>
              <p:cNvSpPr/>
              <p:nvPr/>
            </p:nvSpPr>
            <p:spPr>
              <a:xfrm>
                <a:off x="4975725" y="970575"/>
                <a:ext cx="109825" cy="70775"/>
              </a:xfrm>
              <a:custGeom>
                <a:avLst/>
                <a:gdLst/>
                <a:ahLst/>
                <a:cxnLst/>
                <a:rect l="l" t="t" r="r" b="b"/>
                <a:pathLst>
                  <a:path w="4393" h="2831" extrusionOk="0">
                    <a:moveTo>
                      <a:pt x="2223" y="1"/>
                    </a:moveTo>
                    <a:cubicBezTo>
                      <a:pt x="1838" y="1"/>
                      <a:pt x="1003" y="221"/>
                      <a:pt x="1" y="1810"/>
                    </a:cubicBezTo>
                    <a:cubicBezTo>
                      <a:pt x="306" y="2545"/>
                      <a:pt x="851" y="2830"/>
                      <a:pt x="1415" y="2830"/>
                    </a:cubicBezTo>
                    <a:cubicBezTo>
                      <a:pt x="2844" y="2830"/>
                      <a:pt x="4393" y="1000"/>
                      <a:pt x="2453" y="33"/>
                    </a:cubicBezTo>
                    <a:cubicBezTo>
                      <a:pt x="2453" y="33"/>
                      <a:pt x="2371" y="1"/>
                      <a:pt x="2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2"/>
              <p:cNvSpPr/>
              <p:nvPr/>
            </p:nvSpPr>
            <p:spPr>
              <a:xfrm>
                <a:off x="4900850" y="587100"/>
                <a:ext cx="655075" cy="434850"/>
              </a:xfrm>
              <a:custGeom>
                <a:avLst/>
                <a:gdLst/>
                <a:ahLst/>
                <a:cxnLst/>
                <a:rect l="l" t="t" r="r" b="b"/>
                <a:pathLst>
                  <a:path w="26203" h="17394" extrusionOk="0">
                    <a:moveTo>
                      <a:pt x="26202" y="0"/>
                    </a:moveTo>
                    <a:lnTo>
                      <a:pt x="26202" y="0"/>
                    </a:lnTo>
                    <a:cubicBezTo>
                      <a:pt x="26199" y="3"/>
                      <a:pt x="12510" y="12442"/>
                      <a:pt x="9772" y="13773"/>
                    </a:cubicBezTo>
                    <a:cubicBezTo>
                      <a:pt x="9362" y="13972"/>
                      <a:pt x="8963" y="14061"/>
                      <a:pt x="8573" y="14061"/>
                    </a:cubicBezTo>
                    <a:cubicBezTo>
                      <a:pt x="5585" y="14061"/>
                      <a:pt x="3099" y="8849"/>
                      <a:pt x="1" y="7827"/>
                    </a:cubicBezTo>
                    <a:lnTo>
                      <a:pt x="1" y="7827"/>
                    </a:lnTo>
                    <a:cubicBezTo>
                      <a:pt x="2760" y="9158"/>
                      <a:pt x="7151" y="14658"/>
                      <a:pt x="7658" y="17394"/>
                    </a:cubicBezTo>
                    <a:lnTo>
                      <a:pt x="2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43FE75F8-22F4-F47A-1B75-906BC5335DEE}"/>
              </a:ext>
            </a:extLst>
          </p:cNvPr>
          <p:cNvPicPr>
            <a:picLocks noChangeAspect="1"/>
          </p:cNvPicPr>
          <p:nvPr/>
        </p:nvPicPr>
        <p:blipFill rotWithShape="1">
          <a:blip r:embed="rId3"/>
          <a:srcRect l="5505" t="14614" r="8306" b="8103"/>
          <a:stretch/>
        </p:blipFill>
        <p:spPr>
          <a:xfrm>
            <a:off x="7748" y="190342"/>
            <a:ext cx="9102263" cy="4590885"/>
          </a:xfrm>
          <a:prstGeom prst="rect">
            <a:avLst/>
          </a:prstGeom>
        </p:spPr>
      </p:pic>
    </p:spTree>
    <p:extLst>
      <p:ext uri="{BB962C8B-B14F-4D97-AF65-F5344CB8AC3E}">
        <p14:creationId xmlns:p14="http://schemas.microsoft.com/office/powerpoint/2010/main" val="2897876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53"/>
        <p:cNvGrpSpPr/>
        <p:nvPr/>
      </p:nvGrpSpPr>
      <p:grpSpPr>
        <a:xfrm>
          <a:off x="0" y="0"/>
          <a:ext cx="0" cy="0"/>
          <a:chOff x="0" y="0"/>
          <a:chExt cx="0" cy="0"/>
        </a:xfrm>
      </p:grpSpPr>
      <p:sp>
        <p:nvSpPr>
          <p:cNvPr id="1855" name="Google Shape;1855;p74"/>
          <p:cNvSpPr/>
          <p:nvPr/>
        </p:nvSpPr>
        <p:spPr>
          <a:xfrm>
            <a:off x="6351268" y="4016575"/>
            <a:ext cx="22959" cy="2887"/>
          </a:xfrm>
          <a:custGeom>
            <a:avLst/>
            <a:gdLst/>
            <a:ahLst/>
            <a:cxnLst/>
            <a:rect l="l" t="t" r="r" b="b"/>
            <a:pathLst>
              <a:path w="324" h="45" extrusionOk="0">
                <a:moveTo>
                  <a:pt x="0" y="1"/>
                </a:moveTo>
                <a:lnTo>
                  <a:pt x="324" y="45"/>
                </a:lnTo>
                <a:cubicBezTo>
                  <a:pt x="313" y="35"/>
                  <a:pt x="298" y="28"/>
                  <a:pt x="286" y="18"/>
                </a:cubicBezTo>
                <a:cubicBezTo>
                  <a:pt x="191" y="14"/>
                  <a:pt x="95" y="8"/>
                  <a:pt x="0" y="1"/>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4"/>
          <p:cNvSpPr/>
          <p:nvPr/>
        </p:nvSpPr>
        <p:spPr>
          <a:xfrm>
            <a:off x="5472039" y="4019398"/>
            <a:ext cx="16369" cy="2951"/>
          </a:xfrm>
          <a:custGeom>
            <a:avLst/>
            <a:gdLst/>
            <a:ahLst/>
            <a:cxnLst/>
            <a:rect l="l" t="t" r="r" b="b"/>
            <a:pathLst>
              <a:path w="231" h="46" extrusionOk="0">
                <a:moveTo>
                  <a:pt x="202" y="0"/>
                </a:moveTo>
                <a:cubicBezTo>
                  <a:pt x="135" y="0"/>
                  <a:pt x="68" y="10"/>
                  <a:pt x="4" y="31"/>
                </a:cubicBezTo>
                <a:cubicBezTo>
                  <a:pt x="4" y="35"/>
                  <a:pt x="1" y="38"/>
                  <a:pt x="1" y="45"/>
                </a:cubicBezTo>
                <a:lnTo>
                  <a:pt x="230" y="1"/>
                </a:lnTo>
                <a:cubicBezTo>
                  <a:pt x="221" y="1"/>
                  <a:pt x="211" y="0"/>
                  <a:pt x="202" y="0"/>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4"/>
          <p:cNvSpPr/>
          <p:nvPr/>
        </p:nvSpPr>
        <p:spPr>
          <a:xfrm>
            <a:off x="6670633" y="3987704"/>
            <a:ext cx="19203" cy="18863"/>
          </a:xfrm>
          <a:custGeom>
            <a:avLst/>
            <a:gdLst/>
            <a:ahLst/>
            <a:cxnLst/>
            <a:rect l="l" t="t" r="r" b="b"/>
            <a:pathLst>
              <a:path w="271" h="294" extrusionOk="0">
                <a:moveTo>
                  <a:pt x="1" y="0"/>
                </a:moveTo>
                <a:lnTo>
                  <a:pt x="1" y="0"/>
                </a:lnTo>
                <a:cubicBezTo>
                  <a:pt x="99" y="91"/>
                  <a:pt x="188" y="189"/>
                  <a:pt x="270" y="294"/>
                </a:cubicBezTo>
                <a:cubicBezTo>
                  <a:pt x="210" y="172"/>
                  <a:pt x="117" y="78"/>
                  <a:pt x="1" y="0"/>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4"/>
          <p:cNvSpPr txBox="1">
            <a:spLocks noGrp="1"/>
          </p:cNvSpPr>
          <p:nvPr>
            <p:ph type="ctrTitle"/>
          </p:nvPr>
        </p:nvSpPr>
        <p:spPr>
          <a:xfrm>
            <a:off x="2110501" y="1777725"/>
            <a:ext cx="4972200" cy="7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THANKS</a:t>
            </a:r>
            <a:r>
              <a:rPr lang="en" dirty="0"/>
              <a:t>!</a:t>
            </a:r>
            <a:endParaRPr dirty="0"/>
          </a:p>
        </p:txBody>
      </p:sp>
      <p:sp>
        <p:nvSpPr>
          <p:cNvPr id="1885" name="Google Shape;1885;p74"/>
          <p:cNvSpPr/>
          <p:nvPr/>
        </p:nvSpPr>
        <p:spPr>
          <a:xfrm flipH="1">
            <a:off x="887097" y="1190625"/>
            <a:ext cx="1174200" cy="1174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4"/>
          <p:cNvSpPr/>
          <p:nvPr/>
        </p:nvSpPr>
        <p:spPr>
          <a:xfrm flipH="1">
            <a:off x="1692584" y="1902458"/>
            <a:ext cx="718623" cy="55338"/>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4"/>
          <p:cNvSpPr/>
          <p:nvPr/>
        </p:nvSpPr>
        <p:spPr>
          <a:xfrm flipH="1">
            <a:off x="7310188" y="1991811"/>
            <a:ext cx="1259437" cy="102936"/>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4"/>
          <p:cNvSpPr/>
          <p:nvPr/>
        </p:nvSpPr>
        <p:spPr>
          <a:xfrm flipH="1">
            <a:off x="7082701" y="1660289"/>
            <a:ext cx="718618" cy="8976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4"/>
          <p:cNvSpPr/>
          <p:nvPr/>
        </p:nvSpPr>
        <p:spPr>
          <a:xfrm>
            <a:off x="513625" y="1640050"/>
            <a:ext cx="1259394"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56"/>
          <p:cNvSpPr txBox="1">
            <a:spLocks noGrp="1"/>
          </p:cNvSpPr>
          <p:nvPr>
            <p:ph type="title" idx="6"/>
          </p:nvPr>
        </p:nvSpPr>
        <p:spPr>
          <a:xfrm>
            <a:off x="720000" y="475366"/>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LANGKAH PENELITIAN</a:t>
            </a:r>
            <a:endParaRPr dirty="0"/>
          </a:p>
        </p:txBody>
      </p:sp>
      <p:sp>
        <p:nvSpPr>
          <p:cNvPr id="1255" name="Google Shape;1255;p56"/>
          <p:cNvSpPr txBox="1">
            <a:spLocks noGrp="1"/>
          </p:cNvSpPr>
          <p:nvPr>
            <p:ph type="title"/>
          </p:nvPr>
        </p:nvSpPr>
        <p:spPr>
          <a:xfrm>
            <a:off x="1086678" y="1003151"/>
            <a:ext cx="3745334" cy="5374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t>Persiapan</a:t>
            </a:r>
            <a:r>
              <a:rPr lang="en-ID" dirty="0"/>
              <a:t> Dataset dan Package</a:t>
            </a:r>
          </a:p>
        </p:txBody>
      </p:sp>
      <p:sp>
        <p:nvSpPr>
          <p:cNvPr id="1256" name="Google Shape;1256;p56"/>
          <p:cNvSpPr txBox="1">
            <a:spLocks noGrp="1"/>
          </p:cNvSpPr>
          <p:nvPr>
            <p:ph type="subTitle" idx="1"/>
          </p:nvPr>
        </p:nvSpPr>
        <p:spPr>
          <a:xfrm>
            <a:off x="5511134" y="1008824"/>
            <a:ext cx="3632866" cy="531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Proses Penggunaan Library dan Pengecekan Data (jumlah data, tipe data, dan keberadaan isi data terhadap kolom)</a:t>
            </a:r>
            <a:endParaRPr dirty="0"/>
          </a:p>
        </p:txBody>
      </p:sp>
      <p:sp>
        <p:nvSpPr>
          <p:cNvPr id="1257" name="Google Shape;1257;p56"/>
          <p:cNvSpPr txBox="1">
            <a:spLocks noGrp="1"/>
          </p:cNvSpPr>
          <p:nvPr>
            <p:ph type="title" idx="2"/>
          </p:nvPr>
        </p:nvSpPr>
        <p:spPr>
          <a:xfrm>
            <a:off x="1859231" y="2134070"/>
            <a:ext cx="2551410" cy="2396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Data Cleaning &amp; Preprocessing</a:t>
            </a:r>
          </a:p>
        </p:txBody>
      </p:sp>
      <p:sp>
        <p:nvSpPr>
          <p:cNvPr id="1258" name="Google Shape;1258;p56"/>
          <p:cNvSpPr txBox="1">
            <a:spLocks noGrp="1"/>
          </p:cNvSpPr>
          <p:nvPr>
            <p:ph type="subTitle" idx="3"/>
          </p:nvPr>
        </p:nvSpPr>
        <p:spPr>
          <a:xfrm>
            <a:off x="5511133" y="1992541"/>
            <a:ext cx="3632865" cy="531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Proses Pengecekan Informasi &amp; Treatment Terhadap Isi Data yang mengalami Kehilangan, Duplikasi, Penyesuaian Tipe Data, Pengelompokan Data dan Filter Data. </a:t>
            </a:r>
            <a:endParaRPr dirty="0"/>
          </a:p>
        </p:txBody>
      </p:sp>
      <p:sp>
        <p:nvSpPr>
          <p:cNvPr id="1259" name="Google Shape;1259;p56"/>
          <p:cNvSpPr txBox="1">
            <a:spLocks noGrp="1"/>
          </p:cNvSpPr>
          <p:nvPr>
            <p:ph type="title" idx="4"/>
          </p:nvPr>
        </p:nvSpPr>
        <p:spPr>
          <a:xfrm>
            <a:off x="1364974" y="3271261"/>
            <a:ext cx="3539925" cy="3143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Insight</a:t>
            </a:r>
          </a:p>
        </p:txBody>
      </p:sp>
      <p:sp>
        <p:nvSpPr>
          <p:cNvPr id="1260" name="Google Shape;1260;p56"/>
          <p:cNvSpPr txBox="1">
            <a:spLocks noGrp="1"/>
          </p:cNvSpPr>
          <p:nvPr>
            <p:ph type="subTitle" idx="5"/>
          </p:nvPr>
        </p:nvSpPr>
        <p:spPr>
          <a:xfrm>
            <a:off x="5511135" y="3167058"/>
            <a:ext cx="3632865" cy="531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Visualisasi Data dari Data Mentah Hingga Data Hasil Olah dengan Menggunakan Library yang Digunakan. </a:t>
            </a:r>
            <a:endParaRPr dirty="0"/>
          </a:p>
        </p:txBody>
      </p:sp>
      <p:sp>
        <p:nvSpPr>
          <p:cNvPr id="1261" name="Google Shape;1261;p56"/>
          <p:cNvSpPr/>
          <p:nvPr/>
        </p:nvSpPr>
        <p:spPr>
          <a:xfrm>
            <a:off x="624431" y="995768"/>
            <a:ext cx="821293" cy="53296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solidFill>
                  <a:schemeClr val="accent4"/>
                </a:solidFill>
                <a:latin typeface="Krona One"/>
                <a:ea typeface="Krona One"/>
                <a:cs typeface="Krona One"/>
                <a:sym typeface="Krona One"/>
              </a:rPr>
              <a:t>1</a:t>
            </a:r>
            <a:endParaRPr dirty="0"/>
          </a:p>
        </p:txBody>
      </p:sp>
      <p:sp>
        <p:nvSpPr>
          <p:cNvPr id="1262" name="Google Shape;1262;p56"/>
          <p:cNvSpPr/>
          <p:nvPr/>
        </p:nvSpPr>
        <p:spPr>
          <a:xfrm>
            <a:off x="624431" y="2072093"/>
            <a:ext cx="821293" cy="53296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a:solidFill>
                  <a:schemeClr val="accent4"/>
                </a:solidFill>
                <a:latin typeface="Krona One"/>
                <a:ea typeface="Krona One"/>
                <a:cs typeface="Krona One"/>
                <a:sym typeface="Krona One"/>
              </a:rPr>
              <a:t>2</a:t>
            </a:r>
            <a:endParaRPr/>
          </a:p>
        </p:txBody>
      </p:sp>
      <p:sp>
        <p:nvSpPr>
          <p:cNvPr id="1263" name="Google Shape;1263;p56"/>
          <p:cNvSpPr/>
          <p:nvPr/>
        </p:nvSpPr>
        <p:spPr>
          <a:xfrm>
            <a:off x="624431" y="3224618"/>
            <a:ext cx="821293" cy="53296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solidFill>
                  <a:schemeClr val="accent4"/>
                </a:solidFill>
                <a:latin typeface="Krona One"/>
                <a:ea typeface="Krona One"/>
                <a:cs typeface="Krona One"/>
                <a:sym typeface="Krona One"/>
              </a:rPr>
              <a:t>3</a:t>
            </a:r>
            <a:endParaRPr dirty="0"/>
          </a:p>
        </p:txBody>
      </p:sp>
      <p:cxnSp>
        <p:nvCxnSpPr>
          <p:cNvPr id="1264" name="Google Shape;1264;p56"/>
          <p:cNvCxnSpPr>
            <a:cxnSpLocks/>
            <a:stCxn id="1255" idx="3"/>
            <a:endCxn id="1256" idx="1"/>
          </p:cNvCxnSpPr>
          <p:nvPr/>
        </p:nvCxnSpPr>
        <p:spPr>
          <a:xfrm>
            <a:off x="4832012" y="1271897"/>
            <a:ext cx="679122" cy="2836"/>
          </a:xfrm>
          <a:prstGeom prst="straightConnector1">
            <a:avLst/>
          </a:prstGeom>
          <a:noFill/>
          <a:ln w="19050" cap="flat" cmpd="sng">
            <a:solidFill>
              <a:schemeClr val="dk2"/>
            </a:solidFill>
            <a:prstDash val="solid"/>
            <a:round/>
            <a:headEnd type="none" w="med" len="med"/>
            <a:tailEnd type="none" w="med" len="med"/>
          </a:ln>
        </p:spPr>
      </p:cxnSp>
      <p:cxnSp>
        <p:nvCxnSpPr>
          <p:cNvPr id="1265" name="Google Shape;1265;p56"/>
          <p:cNvCxnSpPr>
            <a:cxnSpLocks/>
          </p:cNvCxnSpPr>
          <p:nvPr/>
        </p:nvCxnSpPr>
        <p:spPr>
          <a:xfrm>
            <a:off x="4410641" y="2363644"/>
            <a:ext cx="1100492" cy="4535"/>
          </a:xfrm>
          <a:prstGeom prst="straightConnector1">
            <a:avLst/>
          </a:prstGeom>
          <a:noFill/>
          <a:ln w="19050" cap="flat" cmpd="sng">
            <a:solidFill>
              <a:schemeClr val="dk2"/>
            </a:solidFill>
            <a:prstDash val="solid"/>
            <a:round/>
            <a:headEnd type="none" w="med" len="med"/>
            <a:tailEnd type="none" w="med" len="med"/>
          </a:ln>
        </p:spPr>
      </p:cxnSp>
      <p:cxnSp>
        <p:nvCxnSpPr>
          <p:cNvPr id="1266" name="Google Shape;1266;p56"/>
          <p:cNvCxnSpPr>
            <a:cxnSpLocks/>
          </p:cNvCxnSpPr>
          <p:nvPr/>
        </p:nvCxnSpPr>
        <p:spPr>
          <a:xfrm>
            <a:off x="4904899" y="3491099"/>
            <a:ext cx="606236" cy="4534"/>
          </a:xfrm>
          <a:prstGeom prst="straightConnector1">
            <a:avLst/>
          </a:prstGeom>
          <a:noFill/>
          <a:ln w="19050" cap="flat" cmpd="sng">
            <a:solidFill>
              <a:schemeClr val="dk2"/>
            </a:solidFill>
            <a:prstDash val="solid"/>
            <a:round/>
            <a:headEnd type="none" w="med" len="med"/>
            <a:tailEnd type="none" w="med" len="med"/>
          </a:ln>
        </p:spPr>
      </p:cxnSp>
      <p:sp>
        <p:nvSpPr>
          <p:cNvPr id="1267" name="Google Shape;1267;p56"/>
          <p:cNvSpPr/>
          <p:nvPr/>
        </p:nvSpPr>
        <p:spPr>
          <a:xfrm>
            <a:off x="7696150" y="508725"/>
            <a:ext cx="422998"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6"/>
          <p:cNvSpPr/>
          <p:nvPr/>
        </p:nvSpPr>
        <p:spPr>
          <a:xfrm>
            <a:off x="7810760" y="763600"/>
            <a:ext cx="1004097"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6"/>
          <p:cNvSpPr/>
          <p:nvPr/>
        </p:nvSpPr>
        <p:spPr>
          <a:xfrm>
            <a:off x="619075" y="659775"/>
            <a:ext cx="951242" cy="90498"/>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rot="-144061">
            <a:off x="476577" y="959697"/>
            <a:ext cx="442040" cy="90524"/>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59;p56">
            <a:extLst>
              <a:ext uri="{FF2B5EF4-FFF2-40B4-BE49-F238E27FC236}">
                <a16:creationId xmlns:a16="http://schemas.microsoft.com/office/drawing/2014/main" id="{1CA52C7A-0E9F-4FF6-A886-D785A42955C3}"/>
              </a:ext>
            </a:extLst>
          </p:cNvPr>
          <p:cNvSpPr txBox="1">
            <a:spLocks/>
          </p:cNvSpPr>
          <p:nvPr/>
        </p:nvSpPr>
        <p:spPr>
          <a:xfrm>
            <a:off x="1364974" y="4282034"/>
            <a:ext cx="3539925" cy="314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rona One"/>
              <a:buNone/>
              <a:defRPr sz="1500" b="1"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ID" dirty="0"/>
              <a:t>Kesimpulan</a:t>
            </a:r>
          </a:p>
        </p:txBody>
      </p:sp>
      <p:sp>
        <p:nvSpPr>
          <p:cNvPr id="88" name="Google Shape;1260;p56">
            <a:extLst>
              <a:ext uri="{FF2B5EF4-FFF2-40B4-BE49-F238E27FC236}">
                <a16:creationId xmlns:a16="http://schemas.microsoft.com/office/drawing/2014/main" id="{62377188-5E72-4EAF-AF90-2B6751DED642}"/>
              </a:ext>
            </a:extLst>
          </p:cNvPr>
          <p:cNvSpPr txBox="1">
            <a:spLocks/>
          </p:cNvSpPr>
          <p:nvPr/>
        </p:nvSpPr>
        <p:spPr>
          <a:xfrm>
            <a:off x="5511135" y="4271626"/>
            <a:ext cx="3632865" cy="531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ID" dirty="0"/>
              <a:t>Kesimpulan </a:t>
            </a:r>
            <a:r>
              <a:rPr lang="en-ID" dirty="0" err="1"/>
              <a:t>Penelitian</a:t>
            </a:r>
            <a:endParaRPr lang="en-ID" dirty="0"/>
          </a:p>
        </p:txBody>
      </p:sp>
      <p:sp>
        <p:nvSpPr>
          <p:cNvPr id="89" name="Google Shape;1263;p56">
            <a:extLst>
              <a:ext uri="{FF2B5EF4-FFF2-40B4-BE49-F238E27FC236}">
                <a16:creationId xmlns:a16="http://schemas.microsoft.com/office/drawing/2014/main" id="{349E0792-2556-43F0-8160-6931F6A1217A}"/>
              </a:ext>
            </a:extLst>
          </p:cNvPr>
          <p:cNvSpPr/>
          <p:nvPr/>
        </p:nvSpPr>
        <p:spPr>
          <a:xfrm>
            <a:off x="624431" y="4235391"/>
            <a:ext cx="821293" cy="53296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solidFill>
                  <a:schemeClr val="accent4"/>
                </a:solidFill>
                <a:latin typeface="Krona One"/>
                <a:sym typeface="Krona One"/>
              </a:rPr>
              <a:t>4</a:t>
            </a:r>
            <a:endParaRPr dirty="0"/>
          </a:p>
        </p:txBody>
      </p:sp>
      <p:cxnSp>
        <p:nvCxnSpPr>
          <p:cNvPr id="90" name="Google Shape;1265;p56">
            <a:extLst>
              <a:ext uri="{FF2B5EF4-FFF2-40B4-BE49-F238E27FC236}">
                <a16:creationId xmlns:a16="http://schemas.microsoft.com/office/drawing/2014/main" id="{ECF25774-F443-436F-91B1-B2657F610634}"/>
              </a:ext>
            </a:extLst>
          </p:cNvPr>
          <p:cNvCxnSpPr>
            <a:cxnSpLocks/>
          </p:cNvCxnSpPr>
          <p:nvPr/>
        </p:nvCxnSpPr>
        <p:spPr>
          <a:xfrm>
            <a:off x="4382085" y="4497337"/>
            <a:ext cx="1100492" cy="4535"/>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4"/>
          <p:cNvSpPr/>
          <p:nvPr/>
        </p:nvSpPr>
        <p:spPr>
          <a:xfrm>
            <a:off x="3795000" y="521012"/>
            <a:ext cx="1554000" cy="1554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3" name="Google Shape;723;p44"/>
          <p:cNvSpPr txBox="1">
            <a:spLocks noGrp="1"/>
          </p:cNvSpPr>
          <p:nvPr>
            <p:ph type="title"/>
          </p:nvPr>
        </p:nvSpPr>
        <p:spPr>
          <a:xfrm>
            <a:off x="1509600" y="2283950"/>
            <a:ext cx="6124800" cy="61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1800" dirty="0" err="1"/>
              <a:t>Persiapan</a:t>
            </a:r>
            <a:r>
              <a:rPr lang="en-ID" sz="1800" dirty="0"/>
              <a:t> Dataset dan Package</a:t>
            </a:r>
          </a:p>
        </p:txBody>
      </p:sp>
      <p:sp>
        <p:nvSpPr>
          <p:cNvPr id="725" name="Google Shape;725;p44"/>
          <p:cNvSpPr txBox="1">
            <a:spLocks noGrp="1"/>
          </p:cNvSpPr>
          <p:nvPr>
            <p:ph type="title" idx="2"/>
          </p:nvPr>
        </p:nvSpPr>
        <p:spPr>
          <a:xfrm>
            <a:off x="2996550" y="877112"/>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26" name="Google Shape;726;p44"/>
          <p:cNvSpPr/>
          <p:nvPr/>
        </p:nvSpPr>
        <p:spPr>
          <a:xfrm>
            <a:off x="7152550" y="267827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1105225" y="294482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1038225" y="1123976"/>
            <a:ext cx="823374"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1568375" y="1420025"/>
            <a:ext cx="1464146" cy="124771"/>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6877052" y="584925"/>
            <a:ext cx="784885"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7610800" y="839800"/>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3"/>
          <p:cNvSpPr/>
          <p:nvPr/>
        </p:nvSpPr>
        <p:spPr>
          <a:xfrm>
            <a:off x="4274100" y="1118217"/>
            <a:ext cx="595800" cy="59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2" name="Google Shape;692;p43"/>
          <p:cNvSpPr/>
          <p:nvPr/>
        </p:nvSpPr>
        <p:spPr>
          <a:xfrm>
            <a:off x="7018050" y="1118217"/>
            <a:ext cx="595800" cy="59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3" name="Google Shape;693;p43"/>
          <p:cNvSpPr/>
          <p:nvPr/>
        </p:nvSpPr>
        <p:spPr>
          <a:xfrm>
            <a:off x="1527700" y="1118229"/>
            <a:ext cx="595800" cy="59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5" name="Google Shape;695;p43"/>
          <p:cNvSpPr/>
          <p:nvPr/>
        </p:nvSpPr>
        <p:spPr>
          <a:xfrm>
            <a:off x="5679582" y="2907767"/>
            <a:ext cx="595800" cy="59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6" name="Google Shape;696;p43"/>
          <p:cNvSpPr/>
          <p:nvPr/>
        </p:nvSpPr>
        <p:spPr>
          <a:xfrm>
            <a:off x="2846290" y="2907767"/>
            <a:ext cx="595800" cy="59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7" name="Google Shape;697;p43"/>
          <p:cNvSpPr txBox="1">
            <a:spLocks noGrp="1"/>
          </p:cNvSpPr>
          <p:nvPr>
            <p:ph type="subTitle" idx="1"/>
          </p:nvPr>
        </p:nvSpPr>
        <p:spPr>
          <a:xfrm>
            <a:off x="717550" y="2253101"/>
            <a:ext cx="2216100" cy="5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2"/>
                </a:solidFill>
              </a:rPr>
              <a:t>Library </a:t>
            </a:r>
            <a:r>
              <a:rPr lang="en-US" dirty="0" err="1">
                <a:solidFill>
                  <a:schemeClr val="bg2"/>
                </a:solidFill>
              </a:rPr>
              <a:t>untuk</a:t>
            </a:r>
            <a:r>
              <a:rPr lang="en-US" dirty="0">
                <a:solidFill>
                  <a:schemeClr val="bg2"/>
                </a:solidFill>
              </a:rPr>
              <a:t> </a:t>
            </a:r>
            <a:r>
              <a:rPr lang="en-US" dirty="0" err="1">
                <a:solidFill>
                  <a:schemeClr val="bg2"/>
                </a:solidFill>
              </a:rPr>
              <a:t>Pengolahan</a:t>
            </a:r>
            <a:r>
              <a:rPr lang="en-US" dirty="0">
                <a:solidFill>
                  <a:schemeClr val="bg2"/>
                </a:solidFill>
              </a:rPr>
              <a:t> </a:t>
            </a:r>
            <a:r>
              <a:rPr lang="en-US" dirty="0" err="1">
                <a:solidFill>
                  <a:schemeClr val="bg2"/>
                </a:solidFill>
              </a:rPr>
              <a:t>Dataframe</a:t>
            </a:r>
            <a:endParaRPr lang="en-US" dirty="0">
              <a:solidFill>
                <a:schemeClr val="bg2"/>
              </a:solidFill>
            </a:endParaRPr>
          </a:p>
        </p:txBody>
      </p:sp>
      <p:sp>
        <p:nvSpPr>
          <p:cNvPr id="698" name="Google Shape;698;p43"/>
          <p:cNvSpPr txBox="1">
            <a:spLocks noGrp="1"/>
          </p:cNvSpPr>
          <p:nvPr>
            <p:ph type="title"/>
          </p:nvPr>
        </p:nvSpPr>
        <p:spPr>
          <a:xfrm>
            <a:off x="717550" y="1800420"/>
            <a:ext cx="2216100" cy="527700"/>
          </a:xfrm>
          <a:prstGeom prst="rect">
            <a:avLst/>
          </a:prstGeom>
        </p:spPr>
        <p:txBody>
          <a:bodyPr spcFirstLastPara="1" wrap="square" lIns="457200" tIns="91425" rIns="457200" bIns="91425" anchor="ctr" anchorCtr="0">
            <a:noAutofit/>
          </a:bodyPr>
          <a:lstStyle/>
          <a:p>
            <a:pPr marL="91440" lvl="0" indent="0" algn="ctr" rtl="0">
              <a:spcBef>
                <a:spcPts val="0"/>
              </a:spcBef>
              <a:spcAft>
                <a:spcPts val="0"/>
              </a:spcAft>
              <a:buNone/>
            </a:pPr>
            <a:r>
              <a:rPr lang="en" dirty="0"/>
              <a:t>PANDAS</a:t>
            </a:r>
            <a:endParaRPr dirty="0"/>
          </a:p>
        </p:txBody>
      </p:sp>
      <p:sp>
        <p:nvSpPr>
          <p:cNvPr id="699" name="Google Shape;699;p43"/>
          <p:cNvSpPr txBox="1">
            <a:spLocks noGrp="1"/>
          </p:cNvSpPr>
          <p:nvPr>
            <p:ph type="title" idx="2"/>
          </p:nvPr>
        </p:nvSpPr>
        <p:spPr>
          <a:xfrm>
            <a:off x="1187950" y="1207917"/>
            <a:ext cx="12753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00" name="Google Shape;700;p43"/>
          <p:cNvSpPr txBox="1">
            <a:spLocks noGrp="1"/>
          </p:cNvSpPr>
          <p:nvPr>
            <p:ph type="title" idx="3"/>
          </p:nvPr>
        </p:nvSpPr>
        <p:spPr>
          <a:xfrm>
            <a:off x="3463950" y="1800420"/>
            <a:ext cx="2216100" cy="527700"/>
          </a:xfrm>
          <a:prstGeom prst="rect">
            <a:avLst/>
          </a:prstGeom>
        </p:spPr>
        <p:txBody>
          <a:bodyPr spcFirstLastPara="1" wrap="square" lIns="91425" tIns="91425" rIns="91425" bIns="91425" anchor="ctr" anchorCtr="0">
            <a:noAutofit/>
          </a:bodyPr>
          <a:lstStyle/>
          <a:p>
            <a:pPr marL="91440" lvl="0" indent="0" algn="ctr" rtl="0">
              <a:spcBef>
                <a:spcPts val="0"/>
              </a:spcBef>
              <a:spcAft>
                <a:spcPts val="0"/>
              </a:spcAft>
              <a:buNone/>
            </a:pPr>
            <a:r>
              <a:rPr lang="en" dirty="0"/>
              <a:t>NUMPY</a:t>
            </a:r>
            <a:endParaRPr dirty="0"/>
          </a:p>
        </p:txBody>
      </p:sp>
      <p:sp>
        <p:nvSpPr>
          <p:cNvPr id="701" name="Google Shape;701;p43"/>
          <p:cNvSpPr txBox="1">
            <a:spLocks noGrp="1"/>
          </p:cNvSpPr>
          <p:nvPr>
            <p:ph type="title" idx="4"/>
          </p:nvPr>
        </p:nvSpPr>
        <p:spPr>
          <a:xfrm>
            <a:off x="3934350" y="1207917"/>
            <a:ext cx="12753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02" name="Google Shape;702;p43"/>
          <p:cNvSpPr txBox="1">
            <a:spLocks noGrp="1"/>
          </p:cNvSpPr>
          <p:nvPr>
            <p:ph type="subTitle" idx="5"/>
          </p:nvPr>
        </p:nvSpPr>
        <p:spPr>
          <a:xfrm>
            <a:off x="3463950" y="2253100"/>
            <a:ext cx="2216100" cy="5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2"/>
                </a:solidFill>
              </a:rPr>
              <a:t>Library untuk Pengolahan Scientific Computing</a:t>
            </a:r>
            <a:endParaRPr dirty="0">
              <a:solidFill>
                <a:schemeClr val="bg2"/>
              </a:solidFill>
            </a:endParaRPr>
          </a:p>
        </p:txBody>
      </p:sp>
      <p:sp>
        <p:nvSpPr>
          <p:cNvPr id="703" name="Google Shape;703;p43"/>
          <p:cNvSpPr txBox="1">
            <a:spLocks noGrp="1"/>
          </p:cNvSpPr>
          <p:nvPr>
            <p:ph type="title" idx="6"/>
          </p:nvPr>
        </p:nvSpPr>
        <p:spPr>
          <a:xfrm>
            <a:off x="6207900" y="1800420"/>
            <a:ext cx="2216100" cy="527700"/>
          </a:xfrm>
          <a:prstGeom prst="rect">
            <a:avLst/>
          </a:prstGeom>
        </p:spPr>
        <p:txBody>
          <a:bodyPr spcFirstLastPara="1" wrap="square" lIns="91425" tIns="91425" rIns="91425" bIns="91425" anchor="ctr" anchorCtr="0">
            <a:noAutofit/>
          </a:bodyPr>
          <a:lstStyle/>
          <a:p>
            <a:pPr marL="91440" lvl="0" indent="0" algn="ctr" rtl="0">
              <a:spcBef>
                <a:spcPts val="0"/>
              </a:spcBef>
              <a:spcAft>
                <a:spcPts val="0"/>
              </a:spcAft>
              <a:buNone/>
            </a:pPr>
            <a:r>
              <a:rPr lang="en" dirty="0"/>
              <a:t>SEABORN</a:t>
            </a:r>
            <a:endParaRPr dirty="0"/>
          </a:p>
        </p:txBody>
      </p:sp>
      <p:sp>
        <p:nvSpPr>
          <p:cNvPr id="704" name="Google Shape;704;p43"/>
          <p:cNvSpPr txBox="1">
            <a:spLocks noGrp="1"/>
          </p:cNvSpPr>
          <p:nvPr>
            <p:ph type="title" idx="7"/>
          </p:nvPr>
        </p:nvSpPr>
        <p:spPr>
          <a:xfrm>
            <a:off x="6678300" y="1207917"/>
            <a:ext cx="12753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05" name="Google Shape;705;p43"/>
          <p:cNvSpPr txBox="1">
            <a:spLocks noGrp="1"/>
          </p:cNvSpPr>
          <p:nvPr>
            <p:ph type="subTitle" idx="8"/>
          </p:nvPr>
        </p:nvSpPr>
        <p:spPr>
          <a:xfrm>
            <a:off x="6207900" y="2253101"/>
            <a:ext cx="2216100" cy="5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Library untuk Menampilkan Grafik dan Statistik</a:t>
            </a:r>
            <a:endParaRPr dirty="0"/>
          </a:p>
        </p:txBody>
      </p:sp>
      <p:sp>
        <p:nvSpPr>
          <p:cNvPr id="706" name="Google Shape;706;p43"/>
          <p:cNvSpPr txBox="1">
            <a:spLocks noGrp="1"/>
          </p:cNvSpPr>
          <p:nvPr>
            <p:ph type="title" idx="9"/>
          </p:nvPr>
        </p:nvSpPr>
        <p:spPr>
          <a:xfrm>
            <a:off x="2036140" y="3589825"/>
            <a:ext cx="2216100" cy="527700"/>
          </a:xfrm>
          <a:prstGeom prst="rect">
            <a:avLst/>
          </a:prstGeom>
        </p:spPr>
        <p:txBody>
          <a:bodyPr spcFirstLastPara="1" wrap="square" lIns="91425" tIns="91425" rIns="91425" bIns="91425" anchor="ctr" anchorCtr="0">
            <a:noAutofit/>
          </a:bodyPr>
          <a:lstStyle/>
          <a:p>
            <a:pPr marL="91440" lvl="0" indent="0" algn="ctr" rtl="0">
              <a:spcBef>
                <a:spcPts val="0"/>
              </a:spcBef>
              <a:spcAft>
                <a:spcPts val="0"/>
              </a:spcAft>
              <a:buNone/>
            </a:pPr>
            <a:r>
              <a:rPr lang="en" dirty="0"/>
              <a:t>MATPLOTLIB</a:t>
            </a:r>
            <a:endParaRPr dirty="0"/>
          </a:p>
        </p:txBody>
      </p:sp>
      <p:sp>
        <p:nvSpPr>
          <p:cNvPr id="707" name="Google Shape;707;p43"/>
          <p:cNvSpPr txBox="1">
            <a:spLocks noGrp="1"/>
          </p:cNvSpPr>
          <p:nvPr>
            <p:ph type="title" idx="13"/>
          </p:nvPr>
        </p:nvSpPr>
        <p:spPr>
          <a:xfrm>
            <a:off x="2506540" y="2997467"/>
            <a:ext cx="12753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08" name="Google Shape;708;p43"/>
          <p:cNvSpPr txBox="1">
            <a:spLocks noGrp="1"/>
          </p:cNvSpPr>
          <p:nvPr>
            <p:ph type="subTitle" idx="14"/>
          </p:nvPr>
        </p:nvSpPr>
        <p:spPr>
          <a:xfrm>
            <a:off x="2036140" y="4042500"/>
            <a:ext cx="22161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Library untuk Visualisasi Data</a:t>
            </a:r>
            <a:endParaRPr dirty="0"/>
          </a:p>
        </p:txBody>
      </p:sp>
      <p:sp>
        <p:nvSpPr>
          <p:cNvPr id="712" name="Google Shape;712;p43"/>
          <p:cNvSpPr txBox="1">
            <a:spLocks noGrp="1"/>
          </p:cNvSpPr>
          <p:nvPr>
            <p:ph type="title" idx="18"/>
          </p:nvPr>
        </p:nvSpPr>
        <p:spPr>
          <a:xfrm>
            <a:off x="4869432" y="3589825"/>
            <a:ext cx="2216100" cy="527700"/>
          </a:xfrm>
          <a:prstGeom prst="rect">
            <a:avLst/>
          </a:prstGeom>
        </p:spPr>
        <p:txBody>
          <a:bodyPr spcFirstLastPara="1" wrap="square" lIns="182875" tIns="91425" rIns="182875" bIns="91425" anchor="ctr" anchorCtr="0">
            <a:noAutofit/>
          </a:bodyPr>
          <a:lstStyle/>
          <a:p>
            <a:pPr marL="91440" lvl="0" indent="0" algn="ctr" rtl="0">
              <a:spcBef>
                <a:spcPts val="0"/>
              </a:spcBef>
              <a:spcAft>
                <a:spcPts val="0"/>
              </a:spcAft>
              <a:buNone/>
            </a:pPr>
            <a:r>
              <a:rPr lang="en" dirty="0"/>
              <a:t>DATETIME</a:t>
            </a:r>
            <a:endParaRPr dirty="0"/>
          </a:p>
        </p:txBody>
      </p:sp>
      <p:sp>
        <p:nvSpPr>
          <p:cNvPr id="713" name="Google Shape;713;p43"/>
          <p:cNvSpPr txBox="1">
            <a:spLocks noGrp="1"/>
          </p:cNvSpPr>
          <p:nvPr>
            <p:ph type="title" idx="19"/>
          </p:nvPr>
        </p:nvSpPr>
        <p:spPr>
          <a:xfrm>
            <a:off x="5339832" y="2997467"/>
            <a:ext cx="12753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14" name="Google Shape;714;p43"/>
          <p:cNvSpPr txBox="1">
            <a:spLocks noGrp="1"/>
          </p:cNvSpPr>
          <p:nvPr>
            <p:ph type="subTitle" idx="20"/>
          </p:nvPr>
        </p:nvSpPr>
        <p:spPr>
          <a:xfrm>
            <a:off x="4869432" y="4042500"/>
            <a:ext cx="2216100" cy="5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Library untuk Pengolahan Tanggal dan Waktu </a:t>
            </a:r>
            <a:endParaRPr dirty="0"/>
          </a:p>
        </p:txBody>
      </p:sp>
      <p:sp>
        <p:nvSpPr>
          <p:cNvPr id="715" name="Google Shape;715;p43"/>
          <p:cNvSpPr txBox="1">
            <a:spLocks noGrp="1"/>
          </p:cNvSpPr>
          <p:nvPr>
            <p:ph type="title" idx="21"/>
          </p:nvPr>
        </p:nvSpPr>
        <p:spPr>
          <a:xfrm>
            <a:off x="720000" y="535000"/>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Pengunaan Library </a:t>
            </a:r>
            <a:endParaRPr dirty="0"/>
          </a:p>
        </p:txBody>
      </p:sp>
      <p:sp>
        <p:nvSpPr>
          <p:cNvPr id="716" name="Google Shape;716;p43"/>
          <p:cNvSpPr/>
          <p:nvPr/>
        </p:nvSpPr>
        <p:spPr>
          <a:xfrm>
            <a:off x="1040675" y="611200"/>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flipH="1">
            <a:off x="7640700" y="64242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53"/>
          <p:cNvSpPr/>
          <p:nvPr/>
        </p:nvSpPr>
        <p:spPr>
          <a:xfrm>
            <a:off x="799700" y="535012"/>
            <a:ext cx="1554000" cy="1554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7" name="Google Shape;1147;p53"/>
          <p:cNvSpPr txBox="1">
            <a:spLocks noGrp="1"/>
          </p:cNvSpPr>
          <p:nvPr>
            <p:ph type="title"/>
          </p:nvPr>
        </p:nvSpPr>
        <p:spPr>
          <a:xfrm>
            <a:off x="-38676" y="2239500"/>
            <a:ext cx="5930013" cy="21465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CLEANING</a:t>
            </a:r>
            <a:br>
              <a:rPr lang="en" dirty="0"/>
            </a:br>
            <a:r>
              <a:rPr lang="en" dirty="0"/>
              <a:t>&amp;</a:t>
            </a:r>
            <a:br>
              <a:rPr lang="en" dirty="0"/>
            </a:br>
            <a:r>
              <a:rPr lang="en" dirty="0"/>
              <a:t>PREPROCESSING</a:t>
            </a:r>
            <a:endParaRPr dirty="0"/>
          </a:p>
        </p:txBody>
      </p:sp>
      <p:sp>
        <p:nvSpPr>
          <p:cNvPr id="1149" name="Google Shape;1149;p53"/>
          <p:cNvSpPr txBox="1">
            <a:spLocks noGrp="1"/>
          </p:cNvSpPr>
          <p:nvPr>
            <p:ph type="title" idx="2"/>
          </p:nvPr>
        </p:nvSpPr>
        <p:spPr>
          <a:xfrm>
            <a:off x="581750" y="891112"/>
            <a:ext cx="1989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150" name="Google Shape;1150;p53"/>
          <p:cNvSpPr/>
          <p:nvPr/>
        </p:nvSpPr>
        <p:spPr>
          <a:xfrm>
            <a:off x="4879325" y="3238688"/>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3"/>
          <p:cNvSpPr/>
          <p:nvPr/>
        </p:nvSpPr>
        <p:spPr>
          <a:xfrm>
            <a:off x="5184050" y="2830525"/>
            <a:ext cx="445226"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3"/>
          <p:cNvSpPr/>
          <p:nvPr/>
        </p:nvSpPr>
        <p:spPr>
          <a:xfrm>
            <a:off x="3088349" y="1156425"/>
            <a:ext cx="103737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3"/>
          <p:cNvSpPr/>
          <p:nvPr/>
        </p:nvSpPr>
        <p:spPr>
          <a:xfrm>
            <a:off x="3941568" y="1468452"/>
            <a:ext cx="584213"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4" name="Google Shape;1154;p53"/>
          <p:cNvGrpSpPr/>
          <p:nvPr/>
        </p:nvGrpSpPr>
        <p:grpSpPr>
          <a:xfrm>
            <a:off x="5419757" y="287276"/>
            <a:ext cx="3511369" cy="4869633"/>
            <a:chOff x="5674550" y="535001"/>
            <a:chExt cx="3332734" cy="4621899"/>
          </a:xfrm>
        </p:grpSpPr>
        <p:sp>
          <p:nvSpPr>
            <p:cNvPr id="1155" name="Google Shape;1155;p53"/>
            <p:cNvSpPr/>
            <p:nvPr/>
          </p:nvSpPr>
          <p:spPr>
            <a:xfrm>
              <a:off x="6214953" y="3411494"/>
              <a:ext cx="2325300" cy="1745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3"/>
            <p:cNvSpPr/>
            <p:nvPr/>
          </p:nvSpPr>
          <p:spPr>
            <a:xfrm>
              <a:off x="6313260" y="2827410"/>
              <a:ext cx="2145485" cy="2280632"/>
            </a:xfrm>
            <a:custGeom>
              <a:avLst/>
              <a:gdLst/>
              <a:ahLst/>
              <a:cxnLst/>
              <a:rect l="l" t="t" r="r" b="b"/>
              <a:pathLst>
                <a:path w="26194" h="27844" extrusionOk="0">
                  <a:moveTo>
                    <a:pt x="0" y="1"/>
                  </a:moveTo>
                  <a:lnTo>
                    <a:pt x="0" y="27843"/>
                  </a:lnTo>
                  <a:lnTo>
                    <a:pt x="26193" y="27843"/>
                  </a:lnTo>
                  <a:lnTo>
                    <a:pt x="26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3"/>
            <p:cNvSpPr/>
            <p:nvPr/>
          </p:nvSpPr>
          <p:spPr>
            <a:xfrm>
              <a:off x="6598624" y="3798088"/>
              <a:ext cx="1552884" cy="1238933"/>
            </a:xfrm>
            <a:custGeom>
              <a:avLst/>
              <a:gdLst/>
              <a:ahLst/>
              <a:cxnLst/>
              <a:rect l="l" t="t" r="r" b="b"/>
              <a:pathLst>
                <a:path w="18959" h="15126" extrusionOk="0">
                  <a:moveTo>
                    <a:pt x="9479" y="0"/>
                  </a:moveTo>
                  <a:cubicBezTo>
                    <a:pt x="6174" y="0"/>
                    <a:pt x="3290" y="2366"/>
                    <a:pt x="1753" y="5876"/>
                  </a:cubicBezTo>
                  <a:lnTo>
                    <a:pt x="0" y="5876"/>
                  </a:lnTo>
                  <a:lnTo>
                    <a:pt x="0" y="8189"/>
                  </a:lnTo>
                  <a:lnTo>
                    <a:pt x="978" y="8189"/>
                  </a:lnTo>
                  <a:cubicBezTo>
                    <a:pt x="439" y="10468"/>
                    <a:pt x="431" y="12841"/>
                    <a:pt x="956" y="15125"/>
                  </a:cubicBezTo>
                  <a:lnTo>
                    <a:pt x="18003" y="15125"/>
                  </a:lnTo>
                  <a:cubicBezTo>
                    <a:pt x="18526" y="12841"/>
                    <a:pt x="18520" y="10468"/>
                    <a:pt x="17981" y="8189"/>
                  </a:cubicBezTo>
                  <a:lnTo>
                    <a:pt x="18958" y="8189"/>
                  </a:lnTo>
                  <a:lnTo>
                    <a:pt x="18958" y="5876"/>
                  </a:lnTo>
                  <a:lnTo>
                    <a:pt x="17206" y="5876"/>
                  </a:lnTo>
                  <a:cubicBezTo>
                    <a:pt x="15667" y="2366"/>
                    <a:pt x="12784" y="0"/>
                    <a:pt x="9479" y="0"/>
                  </a:cubicBezTo>
                  <a:close/>
                </a:path>
              </a:pathLst>
            </a:custGeom>
            <a:solidFill>
              <a:srgbClr val="846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3"/>
            <p:cNvSpPr/>
            <p:nvPr/>
          </p:nvSpPr>
          <p:spPr>
            <a:xfrm>
              <a:off x="6485265" y="1186078"/>
              <a:ext cx="1801555" cy="1641426"/>
            </a:xfrm>
            <a:custGeom>
              <a:avLst/>
              <a:gdLst/>
              <a:ahLst/>
              <a:cxnLst/>
              <a:rect l="l" t="t" r="r" b="b"/>
              <a:pathLst>
                <a:path w="21995" h="20040" extrusionOk="0">
                  <a:moveTo>
                    <a:pt x="10997" y="0"/>
                  </a:moveTo>
                  <a:cubicBezTo>
                    <a:pt x="10997" y="0"/>
                    <a:pt x="0" y="6443"/>
                    <a:pt x="0" y="11281"/>
                  </a:cubicBezTo>
                  <a:cubicBezTo>
                    <a:pt x="0" y="16119"/>
                    <a:pt x="4924" y="20040"/>
                    <a:pt x="10997" y="20040"/>
                  </a:cubicBezTo>
                  <a:cubicBezTo>
                    <a:pt x="17070" y="20040"/>
                    <a:pt x="21995" y="16119"/>
                    <a:pt x="21995" y="11281"/>
                  </a:cubicBezTo>
                  <a:cubicBezTo>
                    <a:pt x="21995" y="6443"/>
                    <a:pt x="10997" y="0"/>
                    <a:pt x="109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3"/>
            <p:cNvSpPr/>
            <p:nvPr/>
          </p:nvSpPr>
          <p:spPr>
            <a:xfrm>
              <a:off x="5674550" y="2014648"/>
              <a:ext cx="3332734" cy="856261"/>
            </a:xfrm>
            <a:custGeom>
              <a:avLst/>
              <a:gdLst/>
              <a:ahLst/>
              <a:cxnLst/>
              <a:rect l="l" t="t" r="r" b="b"/>
              <a:pathLst>
                <a:path w="40689" h="10454" extrusionOk="0">
                  <a:moveTo>
                    <a:pt x="20795" y="0"/>
                  </a:moveTo>
                  <a:lnTo>
                    <a:pt x="7800" y="2410"/>
                  </a:lnTo>
                  <a:lnTo>
                    <a:pt x="0" y="5300"/>
                  </a:lnTo>
                  <a:lnTo>
                    <a:pt x="7098" y="10454"/>
                  </a:lnTo>
                  <a:lnTo>
                    <a:pt x="35093" y="10454"/>
                  </a:lnTo>
                  <a:lnTo>
                    <a:pt x="40689" y="6262"/>
                  </a:lnTo>
                  <a:lnTo>
                    <a:pt x="33492" y="2505"/>
                  </a:lnTo>
                  <a:lnTo>
                    <a:pt x="207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3"/>
            <p:cNvSpPr/>
            <p:nvPr/>
          </p:nvSpPr>
          <p:spPr>
            <a:xfrm>
              <a:off x="6214972" y="2827410"/>
              <a:ext cx="2366635" cy="86822"/>
            </a:xfrm>
            <a:custGeom>
              <a:avLst/>
              <a:gdLst/>
              <a:ahLst/>
              <a:cxnLst/>
              <a:rect l="l" t="t" r="r" b="b"/>
              <a:pathLst>
                <a:path w="28894" h="1060" extrusionOk="0">
                  <a:moveTo>
                    <a:pt x="1" y="1"/>
                  </a:moveTo>
                  <a:lnTo>
                    <a:pt x="1" y="1060"/>
                  </a:lnTo>
                  <a:lnTo>
                    <a:pt x="28893" y="1060"/>
                  </a:lnTo>
                  <a:lnTo>
                    <a:pt x="288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3"/>
            <p:cNvSpPr/>
            <p:nvPr/>
          </p:nvSpPr>
          <p:spPr>
            <a:xfrm>
              <a:off x="6436121" y="2985244"/>
              <a:ext cx="728895" cy="426247"/>
            </a:xfrm>
            <a:custGeom>
              <a:avLst/>
              <a:gdLst/>
              <a:ahLst/>
              <a:cxnLst/>
              <a:rect l="l" t="t" r="r" b="b"/>
              <a:pathLst>
                <a:path w="8899" h="5204" extrusionOk="0">
                  <a:moveTo>
                    <a:pt x="0" y="1"/>
                  </a:moveTo>
                  <a:lnTo>
                    <a:pt x="0" y="2312"/>
                  </a:lnTo>
                  <a:lnTo>
                    <a:pt x="3672" y="5204"/>
                  </a:lnTo>
                  <a:lnTo>
                    <a:pt x="8899" y="2601"/>
                  </a:lnTo>
                  <a:lnTo>
                    <a:pt x="88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3"/>
            <p:cNvSpPr/>
            <p:nvPr/>
          </p:nvSpPr>
          <p:spPr>
            <a:xfrm>
              <a:off x="7517865" y="2985244"/>
              <a:ext cx="728813" cy="426247"/>
            </a:xfrm>
            <a:custGeom>
              <a:avLst/>
              <a:gdLst/>
              <a:ahLst/>
              <a:cxnLst/>
              <a:rect l="l" t="t" r="r" b="b"/>
              <a:pathLst>
                <a:path w="8898" h="5204" extrusionOk="0">
                  <a:moveTo>
                    <a:pt x="1" y="1"/>
                  </a:moveTo>
                  <a:lnTo>
                    <a:pt x="1" y="2601"/>
                  </a:lnTo>
                  <a:lnTo>
                    <a:pt x="5228" y="5204"/>
                  </a:lnTo>
                  <a:lnTo>
                    <a:pt x="8898" y="2312"/>
                  </a:lnTo>
                  <a:lnTo>
                    <a:pt x="88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3"/>
            <p:cNvSpPr/>
            <p:nvPr/>
          </p:nvSpPr>
          <p:spPr>
            <a:xfrm>
              <a:off x="7231027" y="1095325"/>
              <a:ext cx="309938" cy="191172"/>
            </a:xfrm>
            <a:custGeom>
              <a:avLst/>
              <a:gdLst/>
              <a:ahLst/>
              <a:cxnLst/>
              <a:rect l="l" t="t" r="r" b="b"/>
              <a:pathLst>
                <a:path w="3784" h="2334" extrusionOk="0">
                  <a:moveTo>
                    <a:pt x="1892" y="1"/>
                  </a:moveTo>
                  <a:cubicBezTo>
                    <a:pt x="847" y="1"/>
                    <a:pt x="1" y="523"/>
                    <a:pt x="1" y="1168"/>
                  </a:cubicBezTo>
                  <a:cubicBezTo>
                    <a:pt x="1" y="1813"/>
                    <a:pt x="848" y="2334"/>
                    <a:pt x="1892" y="2334"/>
                  </a:cubicBezTo>
                  <a:cubicBezTo>
                    <a:pt x="2936" y="2334"/>
                    <a:pt x="3784" y="1811"/>
                    <a:pt x="3784" y="1168"/>
                  </a:cubicBezTo>
                  <a:cubicBezTo>
                    <a:pt x="3784" y="523"/>
                    <a:pt x="2936" y="1"/>
                    <a:pt x="1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3"/>
            <p:cNvSpPr/>
            <p:nvPr/>
          </p:nvSpPr>
          <p:spPr>
            <a:xfrm>
              <a:off x="7362898" y="535001"/>
              <a:ext cx="46278" cy="571305"/>
            </a:xfrm>
            <a:custGeom>
              <a:avLst/>
              <a:gdLst/>
              <a:ahLst/>
              <a:cxnLst/>
              <a:rect l="l" t="t" r="r" b="b"/>
              <a:pathLst>
                <a:path w="565" h="6975" extrusionOk="0">
                  <a:moveTo>
                    <a:pt x="1" y="1"/>
                  </a:moveTo>
                  <a:lnTo>
                    <a:pt x="1" y="6974"/>
                  </a:lnTo>
                  <a:lnTo>
                    <a:pt x="564" y="6974"/>
                  </a:lnTo>
                  <a:lnTo>
                    <a:pt x="5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3"/>
            <p:cNvSpPr/>
            <p:nvPr/>
          </p:nvSpPr>
          <p:spPr>
            <a:xfrm>
              <a:off x="7289263" y="906530"/>
              <a:ext cx="193384" cy="144812"/>
            </a:xfrm>
            <a:custGeom>
              <a:avLst/>
              <a:gdLst/>
              <a:ahLst/>
              <a:cxnLst/>
              <a:rect l="l" t="t" r="r" b="b"/>
              <a:pathLst>
                <a:path w="2361" h="1768" extrusionOk="0">
                  <a:moveTo>
                    <a:pt x="1181" y="1"/>
                  </a:moveTo>
                  <a:cubicBezTo>
                    <a:pt x="529" y="1"/>
                    <a:pt x="1" y="395"/>
                    <a:pt x="1" y="884"/>
                  </a:cubicBezTo>
                  <a:cubicBezTo>
                    <a:pt x="1" y="1372"/>
                    <a:pt x="529" y="1768"/>
                    <a:pt x="1181" y="1768"/>
                  </a:cubicBezTo>
                  <a:cubicBezTo>
                    <a:pt x="1833" y="1768"/>
                    <a:pt x="2361" y="1372"/>
                    <a:pt x="2361" y="884"/>
                  </a:cubicBezTo>
                  <a:cubicBezTo>
                    <a:pt x="2361" y="397"/>
                    <a:pt x="1833" y="1"/>
                    <a:pt x="11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3"/>
            <p:cNvSpPr/>
            <p:nvPr/>
          </p:nvSpPr>
          <p:spPr>
            <a:xfrm>
              <a:off x="8036993" y="3253500"/>
              <a:ext cx="419530" cy="1889983"/>
            </a:xfrm>
            <a:custGeom>
              <a:avLst/>
              <a:gdLst/>
              <a:ahLst/>
              <a:cxnLst/>
              <a:rect l="l" t="t" r="r" b="b"/>
              <a:pathLst>
                <a:path w="5122" h="22738" extrusionOk="0">
                  <a:moveTo>
                    <a:pt x="5121" y="0"/>
                  </a:moveTo>
                  <a:cubicBezTo>
                    <a:pt x="2538" y="0"/>
                    <a:pt x="404" y="2107"/>
                    <a:pt x="52" y="4844"/>
                  </a:cubicBezTo>
                  <a:lnTo>
                    <a:pt x="1" y="4844"/>
                  </a:lnTo>
                  <a:lnTo>
                    <a:pt x="1" y="22738"/>
                  </a:lnTo>
                  <a:lnTo>
                    <a:pt x="5121" y="22738"/>
                  </a:lnTo>
                  <a:lnTo>
                    <a:pt x="5121" y="0"/>
                  </a:ln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3"/>
            <p:cNvSpPr/>
            <p:nvPr/>
          </p:nvSpPr>
          <p:spPr>
            <a:xfrm>
              <a:off x="6960076" y="3253500"/>
              <a:ext cx="843565" cy="1889899"/>
            </a:xfrm>
            <a:custGeom>
              <a:avLst/>
              <a:gdLst/>
              <a:ahLst/>
              <a:cxnLst/>
              <a:rect l="l" t="t" r="r" b="b"/>
              <a:pathLst>
                <a:path w="10299" h="22737" extrusionOk="0">
                  <a:moveTo>
                    <a:pt x="5121" y="0"/>
                  </a:moveTo>
                  <a:cubicBezTo>
                    <a:pt x="2540" y="0"/>
                    <a:pt x="404" y="2105"/>
                    <a:pt x="54" y="4844"/>
                  </a:cubicBezTo>
                  <a:lnTo>
                    <a:pt x="1" y="4844"/>
                  </a:lnTo>
                  <a:lnTo>
                    <a:pt x="1" y="22737"/>
                  </a:lnTo>
                  <a:lnTo>
                    <a:pt x="10298" y="22737"/>
                  </a:lnTo>
                  <a:lnTo>
                    <a:pt x="10298" y="4844"/>
                  </a:lnTo>
                  <a:lnTo>
                    <a:pt x="10190" y="4844"/>
                  </a:lnTo>
                  <a:cubicBezTo>
                    <a:pt x="9839" y="2107"/>
                    <a:pt x="7705" y="0"/>
                    <a:pt x="5121" y="0"/>
                  </a:cubicBez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3"/>
            <p:cNvSpPr/>
            <p:nvPr/>
          </p:nvSpPr>
          <p:spPr>
            <a:xfrm>
              <a:off x="6317350" y="3253500"/>
              <a:ext cx="419612" cy="1889983"/>
            </a:xfrm>
            <a:custGeom>
              <a:avLst/>
              <a:gdLst/>
              <a:ahLst/>
              <a:cxnLst/>
              <a:rect l="l" t="t" r="r" b="b"/>
              <a:pathLst>
                <a:path w="5123" h="22738" extrusionOk="0">
                  <a:moveTo>
                    <a:pt x="1" y="0"/>
                  </a:moveTo>
                  <a:lnTo>
                    <a:pt x="1" y="22738"/>
                  </a:lnTo>
                  <a:lnTo>
                    <a:pt x="5122" y="22738"/>
                  </a:lnTo>
                  <a:lnTo>
                    <a:pt x="5122" y="4844"/>
                  </a:lnTo>
                  <a:lnTo>
                    <a:pt x="5069" y="4844"/>
                  </a:lnTo>
                  <a:cubicBezTo>
                    <a:pt x="4719" y="2107"/>
                    <a:pt x="2583" y="0"/>
                    <a:pt x="1" y="0"/>
                  </a:cubicBez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3"/>
            <p:cNvSpPr/>
            <p:nvPr/>
          </p:nvSpPr>
          <p:spPr>
            <a:xfrm>
              <a:off x="6640800" y="3679650"/>
              <a:ext cx="393074" cy="1463866"/>
            </a:xfrm>
            <a:custGeom>
              <a:avLst/>
              <a:gdLst/>
              <a:ahLst/>
              <a:cxnLst/>
              <a:rect l="l" t="t" r="r" b="b"/>
              <a:pathLst>
                <a:path w="4799" h="17535" extrusionOk="0">
                  <a:moveTo>
                    <a:pt x="1" y="0"/>
                  </a:moveTo>
                  <a:lnTo>
                    <a:pt x="1" y="17535"/>
                  </a:lnTo>
                  <a:lnTo>
                    <a:pt x="4799" y="17535"/>
                  </a:lnTo>
                  <a:lnTo>
                    <a:pt x="47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3"/>
            <p:cNvSpPr/>
            <p:nvPr/>
          </p:nvSpPr>
          <p:spPr>
            <a:xfrm>
              <a:off x="7688900" y="3679650"/>
              <a:ext cx="417728" cy="1463870"/>
            </a:xfrm>
            <a:custGeom>
              <a:avLst/>
              <a:gdLst/>
              <a:ahLst/>
              <a:cxnLst/>
              <a:rect l="l" t="t" r="r" b="b"/>
              <a:pathLst>
                <a:path w="5100" h="17440" extrusionOk="0">
                  <a:moveTo>
                    <a:pt x="1" y="0"/>
                  </a:moveTo>
                  <a:lnTo>
                    <a:pt x="1" y="17439"/>
                  </a:lnTo>
                  <a:lnTo>
                    <a:pt x="5099" y="17439"/>
                  </a:lnTo>
                  <a:lnTo>
                    <a:pt x="50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3"/>
            <p:cNvSpPr/>
            <p:nvPr/>
          </p:nvSpPr>
          <p:spPr>
            <a:xfrm>
              <a:off x="7033875" y="3798100"/>
              <a:ext cx="654900" cy="13455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3"/>
            <p:cNvSpPr/>
            <p:nvPr/>
          </p:nvSpPr>
          <p:spPr>
            <a:xfrm>
              <a:off x="6029325" y="4965800"/>
              <a:ext cx="2685900" cy="191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Welcome to Istanbul MK Plan by Slidesgo">
  <a:themeElements>
    <a:clrScheme name="Simple Light">
      <a:dk1>
        <a:srgbClr val="B22225"/>
      </a:dk1>
      <a:lt1>
        <a:srgbClr val="FFEFD8"/>
      </a:lt1>
      <a:dk2>
        <a:srgbClr val="520908"/>
      </a:dk2>
      <a:lt2>
        <a:srgbClr val="FFDCAA"/>
      </a:lt2>
      <a:accent1>
        <a:srgbClr val="FD8667"/>
      </a:accent1>
      <a:accent2>
        <a:srgbClr val="E96A4F"/>
      </a:accent2>
      <a:accent3>
        <a:srgbClr val="EB5C5F"/>
      </a:accent3>
      <a:accent4>
        <a:srgbClr val="D83737"/>
      </a:accent4>
      <a:accent5>
        <a:srgbClr val="971417"/>
      </a:accent5>
      <a:accent6>
        <a:srgbClr val="731718"/>
      </a:accent6>
      <a:hlink>
        <a:srgbClr val="52090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3989</TotalTime>
  <Words>1607</Words>
  <Application>Microsoft Office PowerPoint</Application>
  <PresentationFormat>On-screen Show (16:9)</PresentationFormat>
  <Paragraphs>176</Paragraphs>
  <Slides>52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Kaufmann BT</vt:lpstr>
      <vt:lpstr>Krona One</vt:lpstr>
      <vt:lpstr>Roboto</vt:lpstr>
      <vt:lpstr>Arial Rounded MT Bold</vt:lpstr>
      <vt:lpstr>Arial</vt:lpstr>
      <vt:lpstr>Welcome to Istanbul MK Plan by Slidesgo</vt:lpstr>
      <vt:lpstr>SELAMAT DATANG DI ISTANBUL  DATA PENJUALAN RITEL</vt:lpstr>
      <vt:lpstr>ANALISA TREN DAN POLA BELANJA DI ISTANBUL</vt:lpstr>
      <vt:lpstr>LATAR BELAKANG</vt:lpstr>
      <vt:lpstr>Tujuan</vt:lpstr>
      <vt:lpstr>DATASET</vt:lpstr>
      <vt:lpstr>LANGKAH PENELITIAN</vt:lpstr>
      <vt:lpstr>Persiapan Dataset dan Package</vt:lpstr>
      <vt:lpstr>PANDAS</vt:lpstr>
      <vt:lpstr>DATA CLEANING &amp; PREPROCESSING</vt:lpstr>
      <vt:lpstr>STEP DATA CLEANING &amp; PREPROCESSING</vt:lpstr>
      <vt:lpstr>STEP DATA CLEANING &amp; PREPROCESSING</vt:lpstr>
      <vt:lpstr>Feature Engineering</vt:lpstr>
      <vt:lpstr>Insight</vt:lpstr>
      <vt:lpstr>Distribution Plot</vt:lpstr>
      <vt:lpstr>Box Plot</vt:lpstr>
      <vt:lpstr>1. Demografi Customer </vt:lpstr>
      <vt:lpstr>Distribusi price dan total payment</vt:lpstr>
      <vt:lpstr>PowerPoint Presentation</vt:lpstr>
      <vt:lpstr>PowerPoint Presentation</vt:lpstr>
      <vt:lpstr>PowerPoint Presentation</vt:lpstr>
      <vt:lpstr>PowerPoint Presentation</vt:lpstr>
      <vt:lpstr>2. Product Favorit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Kesimpulan/Insight</vt:lpstr>
      <vt:lpstr>PowerPoint Presentation</vt:lpstr>
      <vt:lpstr>PowerPoint Presentation</vt:lpstr>
      <vt:lpstr>PowerPoint Presentation</vt:lpstr>
      <vt:lpstr>Dashboard</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SELAMAT DATANG DI ISTANBUL  DATA PENJUALAN RITEL</dc:title>
  <cp:lastModifiedBy>Sonia Epifany Sandah</cp:lastModifiedBy>
  <cp:revision>90</cp:revision>
  <dcterms:modified xsi:type="dcterms:W3CDTF">2024-02-07T07:11:01Z</dcterms:modified>
</cp:coreProperties>
</file>