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508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23"/>
  </p:notesMasterIdLst>
  <p:handoutMasterIdLst>
    <p:handoutMasterId r:id="rId24"/>
  </p:handoutMasterIdLst>
  <p:sldIdLst>
    <p:sldId id="466" r:id="rId4"/>
    <p:sldId id="533" r:id="rId5"/>
    <p:sldId id="525" r:id="rId6"/>
    <p:sldId id="534" r:id="rId7"/>
    <p:sldId id="545" r:id="rId8"/>
    <p:sldId id="530" r:id="rId9"/>
    <p:sldId id="526" r:id="rId10"/>
    <p:sldId id="544" r:id="rId11"/>
    <p:sldId id="529" r:id="rId12"/>
    <p:sldId id="546" r:id="rId13"/>
    <p:sldId id="528" r:id="rId14"/>
    <p:sldId id="531" r:id="rId15"/>
    <p:sldId id="535" r:id="rId16"/>
    <p:sldId id="536" r:id="rId17"/>
    <p:sldId id="537" r:id="rId18"/>
    <p:sldId id="538" r:id="rId19"/>
    <p:sldId id="539" r:id="rId20"/>
    <p:sldId id="541" r:id="rId21"/>
    <p:sldId id="543" r:id="rId2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3820" autoAdjust="0"/>
  </p:normalViewPr>
  <p:slideViewPr>
    <p:cSldViewPr snapToGrid="0">
      <p:cViewPr varScale="1">
        <p:scale>
          <a:sx n="104" d="100"/>
          <a:sy n="104" d="100"/>
        </p:scale>
        <p:origin x="42" y="30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25" y="624840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Sample </a:t>
            </a:r>
            <a:r>
              <a:rPr lang="en-US" altLang="zh-CN" dirty="0" err="1">
                <a:solidFill>
                  <a:schemeClr val="tx1"/>
                </a:solidFill>
              </a:rPr>
              <a:t>ddl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072"/>
            <a:ext cx="8686800" cy="54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r>
              <a:rPr lang="en-US" kern="0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ClrTx/>
              <a:buFontTx/>
              <a:buChar char="•"/>
            </a:pPr>
            <a:endParaRPr lang="en-US" kern="0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endParaRPr lang="en-US" kern="0" dirty="0">
              <a:solidFill>
                <a:srgbClr val="CC0000"/>
              </a:solidFill>
            </a:endParaRPr>
          </a:p>
        </p:txBody>
      </p:sp>
      <p:pic>
        <p:nvPicPr>
          <p:cNvPr id="9" name="Picture 8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1" y="1600200"/>
            <a:ext cx="56199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Use JDBC to access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900779"/>
            <a:ext cx="6082635" cy="1918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972050"/>
            <a:ext cx="585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76914"/>
            <a:ext cx="6762750" cy="4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755"/>
            <a:ext cx="9144000" cy="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platform for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Buy product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Check 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Cancel order               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Order/inventory management platform for partners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place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Ship order</a:t>
            </a:r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(customer)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79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35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(partner)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13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Ship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7" y="2212823"/>
            <a:ext cx="4984633" cy="4596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988" y="1874269"/>
            <a:ext cx="1441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4200" y="1722437"/>
            <a:ext cx="5714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46545</TotalTime>
  <Words>252</Words>
  <Application>Microsoft Office PowerPoint</Application>
  <PresentationFormat>On-screen Show (4:3)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AGaramond</vt:lpstr>
      <vt:lpstr>Arial</vt:lpstr>
      <vt:lpstr>Times</vt:lpstr>
      <vt:lpstr>Times New Roman</vt:lpstr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Overall Idea</vt:lpstr>
      <vt:lpstr>Project Overall Idea</vt:lpstr>
      <vt:lpstr>Project Architecture </vt:lpstr>
      <vt:lpstr>Project Architecture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developer</cp:lastModifiedBy>
  <cp:revision>1227</cp:revision>
  <cp:lastPrinted>2012-06-02T18:49:41Z</cp:lastPrinted>
  <dcterms:created xsi:type="dcterms:W3CDTF">2004-06-18T18:26:58Z</dcterms:created>
  <dcterms:modified xsi:type="dcterms:W3CDTF">2016-12-06T17:36:01Z</dcterms:modified>
  <cp:category>Temlpate v. 07-27-04</cp:category>
</cp:coreProperties>
</file>