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22"/>
  </p:notesMasterIdLst>
  <p:handoutMasterIdLst>
    <p:handoutMasterId r:id="rId23"/>
  </p:handoutMasterIdLst>
  <p:sldIdLst>
    <p:sldId id="466" r:id="rId4"/>
    <p:sldId id="533" r:id="rId5"/>
    <p:sldId id="525" r:id="rId6"/>
    <p:sldId id="534" r:id="rId7"/>
    <p:sldId id="545" r:id="rId8"/>
    <p:sldId id="530" r:id="rId9"/>
    <p:sldId id="526" r:id="rId10"/>
    <p:sldId id="544" r:id="rId11"/>
    <p:sldId id="529" r:id="rId12"/>
    <p:sldId id="528" r:id="rId13"/>
    <p:sldId id="531" r:id="rId14"/>
    <p:sldId id="535" r:id="rId15"/>
    <p:sldId id="536" r:id="rId16"/>
    <p:sldId id="537" r:id="rId17"/>
    <p:sldId id="538" r:id="rId18"/>
    <p:sldId id="539" r:id="rId19"/>
    <p:sldId id="541" r:id="rId20"/>
    <p:sldId id="543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3820" autoAdjust="0"/>
  </p:normalViewPr>
  <p:slideViewPr>
    <p:cSldViewPr snapToGrid="0">
      <p:cViewPr>
        <p:scale>
          <a:sx n="100" d="100"/>
          <a:sy n="100" d="100"/>
        </p:scale>
        <p:origin x="-1152" y="-256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JDBC to connect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271837"/>
            <a:ext cx="6219825" cy="1962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04976"/>
            <a:ext cx="5957603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55726"/>
            <a:ext cx="8610600" cy="13465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</a:t>
            </a:r>
            <a:r>
              <a:rPr lang="en-US" dirty="0" smtClean="0"/>
              <a:t>platform for customers</a:t>
            </a:r>
            <a:endParaRPr lang="en-US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</a:t>
            </a:r>
            <a:r>
              <a:rPr lang="en-US" sz="1600" dirty="0" smtClean="0"/>
              <a:t>Buy product</a:t>
            </a: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</a:t>
            </a:r>
            <a:r>
              <a:rPr lang="en-US" sz="1600" dirty="0" smtClean="0"/>
              <a:t>Check </a:t>
            </a:r>
            <a:r>
              <a:rPr lang="en-US" sz="1600" dirty="0"/>
              <a:t>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</a:t>
            </a:r>
            <a:r>
              <a:rPr lang="en-US" sz="1600" dirty="0" smtClean="0"/>
              <a:t>Cancel order                           </a:t>
            </a: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Order/inventory management platform for </a:t>
            </a:r>
            <a:r>
              <a:rPr lang="en-US" dirty="0" smtClean="0"/>
              <a:t>p</a:t>
            </a:r>
            <a:r>
              <a:rPr lang="en-US" dirty="0" smtClean="0"/>
              <a:t>artners</a:t>
            </a:r>
            <a:endParaRPr lang="en-US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</a:t>
            </a:r>
            <a:r>
              <a:rPr lang="en-US" sz="1600" dirty="0" smtClean="0"/>
              <a:t>place</a:t>
            </a: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</a:t>
            </a:r>
            <a:r>
              <a:rPr lang="en-US" sz="1600" dirty="0" smtClean="0"/>
              <a:t>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- </a:t>
            </a:r>
            <a:r>
              <a:rPr lang="en-US" sz="1600" dirty="0"/>
              <a:t>S</a:t>
            </a:r>
            <a:r>
              <a:rPr lang="en-US" sz="1600" dirty="0" smtClean="0"/>
              <a:t>hip order</a:t>
            </a:r>
            <a:endParaRPr lang="en-US" sz="1600" dirty="0"/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 smtClean="0"/>
              <a:t>State diagram (customer)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(product listing)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79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Buy product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orders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listing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35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Cancel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(product listing – minimal actions enabled)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 smtClean="0"/>
              <a:t>State diagram (partner)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(product listing)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product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orders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listing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13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Ship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(product listing – minimal actions enabled)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7" y="2261492"/>
            <a:ext cx="4984633" cy="45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95" y="1600200"/>
            <a:ext cx="571420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" name="Picture 1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46438</TotalTime>
  <Words>254</Words>
  <Application>Microsoft Macintosh PowerPoint</Application>
  <PresentationFormat>On-screen Show (4:3)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</vt:lpstr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Architecture</vt:lpstr>
      <vt:lpstr>Project Architecture</vt:lpstr>
      <vt:lpstr>Project Architecture 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Sonia Lin</cp:lastModifiedBy>
  <cp:revision>1222</cp:revision>
  <cp:lastPrinted>2012-06-02T18:49:41Z</cp:lastPrinted>
  <dcterms:created xsi:type="dcterms:W3CDTF">2004-06-18T18:26:58Z</dcterms:created>
  <dcterms:modified xsi:type="dcterms:W3CDTF">2016-12-06T15:22:05Z</dcterms:modified>
  <cp:category>Temlpate v. 07-27-04</cp:category>
</cp:coreProperties>
</file>