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57" r:id="rId4"/>
  </p:sldMasterIdLst>
  <p:notesMasterIdLst>
    <p:notesMasterId r:id="rId21"/>
  </p:notesMasterIdLst>
  <p:sldIdLst>
    <p:sldId id="313" r:id="rId5"/>
    <p:sldId id="311" r:id="rId6"/>
    <p:sldId id="312" r:id="rId7"/>
    <p:sldId id="318" r:id="rId8"/>
    <p:sldId id="314" r:id="rId9"/>
    <p:sldId id="301" r:id="rId10"/>
    <p:sldId id="310" r:id="rId11"/>
    <p:sldId id="317" r:id="rId12"/>
    <p:sldId id="302" r:id="rId13"/>
    <p:sldId id="319" r:id="rId14"/>
    <p:sldId id="303" r:id="rId15"/>
    <p:sldId id="304" r:id="rId16"/>
    <p:sldId id="308" r:id="rId17"/>
    <p:sldId id="306" r:id="rId18"/>
    <p:sldId id="309" r:id="rId19"/>
    <p:sldId id="31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80" d="100"/>
          <a:sy n="80" d="100"/>
        </p:scale>
        <p:origin x="7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C18099-F06D-4520-98EE-9B918BA477DD}" type="datetimeFigureOut">
              <a:rPr lang="en-IN" smtClean="0"/>
              <a:t>26-03-2025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B2302E-BFFE-4681-827D-5E099FD1F9D2}" type="slidenum">
              <a:rPr lang="en-IN" smtClean="0"/>
              <a:t>‹#›</a:t>
            </a:fld>
            <a:endParaRPr lang="en-IN"/>
          </a:p>
        </p:txBody>
      </p:sp>
    </p:spTree>
    <p:extLst>
      <p:ext uri="{BB962C8B-B14F-4D97-AF65-F5344CB8AC3E}">
        <p14:creationId xmlns:p14="http://schemas.microsoft.com/office/powerpoint/2010/main" val="669789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2B2302E-BFFE-4681-827D-5E099FD1F9D2}" type="slidenum">
              <a:rPr lang="en-IN" smtClean="0"/>
              <a:t>4</a:t>
            </a:fld>
            <a:endParaRPr lang="en-IN"/>
          </a:p>
        </p:txBody>
      </p:sp>
    </p:spTree>
    <p:extLst>
      <p:ext uri="{BB962C8B-B14F-4D97-AF65-F5344CB8AC3E}">
        <p14:creationId xmlns:p14="http://schemas.microsoft.com/office/powerpoint/2010/main" val="9150295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2B2302E-BFFE-4681-827D-5E099FD1F9D2}" type="slidenum">
              <a:rPr lang="en-IN" smtClean="0"/>
              <a:t>12</a:t>
            </a:fld>
            <a:endParaRPr lang="en-IN"/>
          </a:p>
        </p:txBody>
      </p:sp>
    </p:spTree>
    <p:extLst>
      <p:ext uri="{BB962C8B-B14F-4D97-AF65-F5344CB8AC3E}">
        <p14:creationId xmlns:p14="http://schemas.microsoft.com/office/powerpoint/2010/main" val="22506020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9184DA70-C731-4C70-880D-CCD4705E623C}" type="datetime1">
              <a:rPr lang="en-US" smtClean="0"/>
              <a:t>3/26/2025</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03764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2D6E202-B606-4609-B914-27C9371A1F6D}" type="datetime1">
              <a:rPr lang="en-US" smtClean="0"/>
              <a:t>3/26/2025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59842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2D6E202-B606-4609-B914-27C9371A1F6D}" type="datetime1">
              <a:rPr lang="en-US" smtClean="0"/>
              <a:t>3/26/2025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4643311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62D6E202-B606-4609-B914-27C9371A1F6D}" type="datetime1">
              <a:rPr lang="en-US" smtClean="0"/>
              <a:t>3/26/2025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8269824"/>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62D6E202-B606-4609-B914-27C9371A1F6D}" type="datetime1">
              <a:rPr lang="en-US" smtClean="0"/>
              <a:t>3/26/2025</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8443636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3/26/2025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4123779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2D6E202-B606-4609-B914-27C9371A1F6D}" type="datetime1">
              <a:rPr lang="en-US" smtClean="0"/>
              <a:t>3/26/2025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38938900"/>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D6E202-B606-4609-B914-27C9371A1F6D}" type="datetime1">
              <a:rPr lang="en-US" smtClean="0"/>
              <a:t>3/26/2025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78648466"/>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62D6E202-B606-4609-B914-27C9371A1F6D}" type="datetime1">
              <a:rPr lang="en-US" smtClean="0"/>
              <a:t>3/26/2025</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77163800"/>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3/26/2025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216732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2-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97669AF7-7BEB-44E4-9852-375E34362B5B}" type="datetime1">
              <a:rPr lang="en-US" smtClean="0"/>
              <a:t>3/26/2025</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05847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3/26/2025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62918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3/26/2025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60991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3/26/2025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888828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3/26/2025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49354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3/26/2025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61654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907D986-8816-4272-A432-0437A28A9828}" type="datetime1">
              <a:rPr lang="en-US" smtClean="0"/>
              <a:t>3/26/2025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43480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2-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2D6E202-B606-4609-B914-27C9371A1F6D}" type="datetime1">
              <a:rPr lang="en-US" smtClean="0"/>
              <a:t>3/26/2025</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398057433"/>
      </p:ext>
    </p:extLst>
  </p:cSld>
  <p:clrMap bg1="lt1" tx1="dk1" bg2="lt2" tx2="dk2" accent1="accent1" accent2="accent2" accent3="accent3" accent4="accent4" accent5="accent5" accent6="accent6" hlink="hlink" folHlink="folHlink"/>
  <p:sldLayoutIdLst>
    <p:sldLayoutId id="2147483958"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Lst>
  <p:hf sldNum="0"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B9FDD6B-3D6E-A889-3E98-EA86DE23B241}"/>
              </a:ext>
            </a:extLst>
          </p:cNvPr>
          <p:cNvSpPr>
            <a:spLocks noGrp="1"/>
          </p:cNvSpPr>
          <p:nvPr>
            <p:ph type="title"/>
          </p:nvPr>
        </p:nvSpPr>
        <p:spPr/>
        <p:txBody>
          <a:bodyPr/>
          <a:lstStyle/>
          <a:p>
            <a:r>
              <a:rPr lang="en-IN" dirty="0"/>
              <a:t>Global Economic and Demographic Data</a:t>
            </a:r>
          </a:p>
        </p:txBody>
      </p:sp>
      <p:pic>
        <p:nvPicPr>
          <p:cNvPr id="1028" name="Picture 4" descr="GDP growth">
            <a:extLst>
              <a:ext uri="{FF2B5EF4-FFF2-40B4-BE49-F238E27FC236}">
                <a16:creationId xmlns:a16="http://schemas.microsoft.com/office/drawing/2014/main" id="{B615B56F-8879-E9A8-247A-CB4D4F147F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2291" y="1317522"/>
            <a:ext cx="5260258" cy="497205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8EF8B0DE-64B4-9066-AF7C-86E8DA5E0BC2}"/>
              </a:ext>
            </a:extLst>
          </p:cNvPr>
          <p:cNvSpPr/>
          <p:nvPr/>
        </p:nvSpPr>
        <p:spPr>
          <a:xfrm>
            <a:off x="7505310" y="843568"/>
            <a:ext cx="4825360" cy="4247317"/>
          </a:xfrm>
          <a:prstGeom prst="rect">
            <a:avLst/>
          </a:prstGeom>
          <a:noFill/>
        </p:spPr>
        <p:txBody>
          <a:bodyPr wrap="none" lIns="91440" tIns="45720" rIns="91440" bIns="45720">
            <a:spAutoFit/>
          </a:bodyPr>
          <a:lstStyle/>
          <a:p>
            <a:pPr algn="ctr"/>
            <a:r>
              <a:rPr lang="en-US" sz="5400" b="1" dirty="0">
                <a:ln w="22225">
                  <a:solidFill>
                    <a:schemeClr val="accent2"/>
                  </a:solidFill>
                  <a:prstDash val="solid"/>
                </a:ln>
                <a:solidFill>
                  <a:schemeClr val="accent2">
                    <a:lumMod val="40000"/>
                    <a:lumOff val="60000"/>
                  </a:schemeClr>
                </a:solidFill>
              </a:rPr>
              <a:t>Global </a:t>
            </a:r>
          </a:p>
          <a:p>
            <a:pPr algn="ctr"/>
            <a:r>
              <a:rPr lang="en-US" sz="5400" b="1" dirty="0">
                <a:ln w="22225">
                  <a:solidFill>
                    <a:schemeClr val="accent2"/>
                  </a:solidFill>
                  <a:prstDash val="solid"/>
                </a:ln>
                <a:solidFill>
                  <a:schemeClr val="accent2">
                    <a:lumMod val="40000"/>
                    <a:lumOff val="60000"/>
                  </a:schemeClr>
                </a:solidFill>
              </a:rPr>
              <a:t>Economic </a:t>
            </a:r>
          </a:p>
          <a:p>
            <a:pPr algn="ctr"/>
            <a:r>
              <a:rPr lang="en-US" sz="5400" b="1" dirty="0">
                <a:ln w="22225">
                  <a:solidFill>
                    <a:schemeClr val="accent2"/>
                  </a:solidFill>
                  <a:prstDash val="solid"/>
                </a:ln>
                <a:solidFill>
                  <a:schemeClr val="accent2">
                    <a:lumMod val="40000"/>
                    <a:lumOff val="60000"/>
                  </a:schemeClr>
                </a:solidFill>
              </a:rPr>
              <a:t>and </a:t>
            </a:r>
          </a:p>
          <a:p>
            <a:pPr algn="ctr"/>
            <a:r>
              <a:rPr lang="en-US" sz="5400" b="1" dirty="0">
                <a:ln w="22225">
                  <a:solidFill>
                    <a:schemeClr val="accent2"/>
                  </a:solidFill>
                  <a:prstDash val="solid"/>
                </a:ln>
                <a:solidFill>
                  <a:schemeClr val="accent2">
                    <a:lumMod val="40000"/>
                    <a:lumOff val="60000"/>
                  </a:schemeClr>
                </a:solidFill>
              </a:rPr>
              <a:t>Demographic</a:t>
            </a:r>
          </a:p>
          <a:p>
            <a:pPr algn="ctr"/>
            <a:r>
              <a:rPr lang="en-US" sz="5400" b="1" dirty="0">
                <a:ln w="22225">
                  <a:solidFill>
                    <a:schemeClr val="accent2"/>
                  </a:solidFill>
                  <a:prstDash val="solid"/>
                </a:ln>
                <a:solidFill>
                  <a:schemeClr val="accent2">
                    <a:lumMod val="40000"/>
                    <a:lumOff val="60000"/>
                  </a:schemeClr>
                </a:solidFill>
              </a:rPr>
              <a:t> Dashboard</a:t>
            </a:r>
            <a:endParaRPr lang="en-US" sz="5400" b="1" cap="none" spc="0" dirty="0">
              <a:ln w="22225">
                <a:solidFill>
                  <a:schemeClr val="accent2"/>
                </a:solidFill>
                <a:prstDash val="solid"/>
              </a:ln>
              <a:solidFill>
                <a:schemeClr val="accent2">
                  <a:lumMod val="40000"/>
                  <a:lumOff val="60000"/>
                </a:schemeClr>
              </a:solidFill>
              <a:effectLst/>
            </a:endParaRPr>
          </a:p>
        </p:txBody>
      </p:sp>
    </p:spTree>
    <p:extLst>
      <p:ext uri="{BB962C8B-B14F-4D97-AF65-F5344CB8AC3E}">
        <p14:creationId xmlns:p14="http://schemas.microsoft.com/office/powerpoint/2010/main" val="2805507614"/>
      </p:ext>
    </p:extLst>
  </p:cSld>
  <p:clrMapOvr>
    <a:masterClrMapping/>
  </p:clrMapOvr>
  <p:transition spd="slow">
    <p:randomBar dir="vert"/>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E8766619-2326-8CE3-A55F-E3C635615AC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2F50745-4E58-DAE0-6B49-3D667D18225B}"/>
              </a:ext>
            </a:extLst>
          </p:cNvPr>
          <p:cNvSpPr>
            <a:spLocks noGrp="1"/>
          </p:cNvSpPr>
          <p:nvPr>
            <p:ph type="subTitle" idx="1"/>
          </p:nvPr>
        </p:nvSpPr>
        <p:spPr>
          <a:xfrm>
            <a:off x="2328862" y="1817371"/>
            <a:ext cx="8715375" cy="3566159"/>
          </a:xfrm>
        </p:spPr>
        <p:style>
          <a:lnRef idx="2">
            <a:schemeClr val="dk1">
              <a:shade val="15000"/>
            </a:schemeClr>
          </a:lnRef>
          <a:fillRef idx="1">
            <a:schemeClr val="dk1"/>
          </a:fillRef>
          <a:effectRef idx="0">
            <a:schemeClr val="dk1"/>
          </a:effectRef>
          <a:fontRef idx="minor">
            <a:schemeClr val="lt1"/>
          </a:fontRef>
        </p:style>
        <p:txBody>
          <a:bodyPr>
            <a:normAutofit fontScale="25000" lnSpcReduction="20000"/>
          </a:bodyPr>
          <a:lstStyle/>
          <a:p>
            <a:r>
              <a:rPr lang="en-IN" sz="8000" dirty="0">
                <a:solidFill>
                  <a:schemeClr val="bg1"/>
                </a:solidFill>
                <a:latin typeface="Calibri" panose="020F0502020204030204" pitchFamily="34" charset="0"/>
                <a:ea typeface="Calibri" panose="020F0502020204030204" pitchFamily="34" charset="0"/>
                <a:cs typeface="Calibri" panose="020F0502020204030204" pitchFamily="34" charset="0"/>
              </a:rPr>
              <a:t>GDP</a:t>
            </a:r>
          </a:p>
          <a:p>
            <a:pPr marL="342900" indent="-342900">
              <a:buFont typeface="Wingdings" panose="05000000000000000000" pitchFamily="2" charset="2"/>
              <a:buChar char="q"/>
            </a:pPr>
            <a:r>
              <a:rPr lang="en-IN" sz="8000" i="1" dirty="0" err="1">
                <a:solidFill>
                  <a:schemeClr val="bg1"/>
                </a:solidFill>
                <a:latin typeface="Calibri" panose="020F0502020204030204" pitchFamily="34" charset="0"/>
                <a:ea typeface="Calibri" panose="020F0502020204030204" pitchFamily="34" charset="0"/>
                <a:cs typeface="Calibri" panose="020F0502020204030204" pitchFamily="34" charset="0"/>
              </a:rPr>
              <a:t>Luxemborg</a:t>
            </a:r>
            <a:endParaRPr lang="en-IN" sz="8000" i="1"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en-IN" sz="8000" dirty="0">
                <a:solidFill>
                  <a:schemeClr val="bg1"/>
                </a:solidFill>
                <a:latin typeface="Calibri" panose="020F0502020204030204" pitchFamily="34" charset="0"/>
                <a:ea typeface="Calibri" panose="020F0502020204030204" pitchFamily="34" charset="0"/>
                <a:cs typeface="Calibri" panose="020F0502020204030204" pitchFamily="34" charset="0"/>
              </a:rPr>
              <a:t>GDP Per Capita Income </a:t>
            </a:r>
          </a:p>
          <a:p>
            <a:pPr marL="342900" indent="-342900">
              <a:buFont typeface="Wingdings" panose="05000000000000000000" pitchFamily="2" charset="2"/>
              <a:buChar char="q"/>
            </a:pPr>
            <a:r>
              <a:rPr lang="en-IN" sz="8000" dirty="0">
                <a:solidFill>
                  <a:schemeClr val="bg1"/>
                </a:solidFill>
                <a:latin typeface="Calibri" panose="020F0502020204030204" pitchFamily="34" charset="0"/>
                <a:ea typeface="Calibri" panose="020F0502020204030204" pitchFamily="34" charset="0"/>
                <a:cs typeface="Calibri" panose="020F0502020204030204" pitchFamily="34" charset="0"/>
              </a:rPr>
              <a:t>$55100(Early 2000)</a:t>
            </a:r>
          </a:p>
          <a:p>
            <a:pPr marL="342900" indent="-342900">
              <a:buFont typeface="Wingdings" panose="05000000000000000000" pitchFamily="2" charset="2"/>
              <a:buChar char="q"/>
            </a:pPr>
            <a:r>
              <a:rPr lang="en-IN" sz="8000" dirty="0">
                <a:solidFill>
                  <a:schemeClr val="bg1"/>
                </a:solidFill>
                <a:latin typeface="Calibri" panose="020F0502020204030204" pitchFamily="34" charset="0"/>
                <a:ea typeface="Calibri" panose="020F0502020204030204" pitchFamily="34" charset="0"/>
                <a:cs typeface="Calibri" panose="020F0502020204030204" pitchFamily="34" charset="0"/>
              </a:rPr>
              <a:t>$1485-1960</a:t>
            </a:r>
          </a:p>
          <a:p>
            <a:pPr marL="342900" indent="-342900">
              <a:buFont typeface="Wingdings" panose="05000000000000000000" pitchFamily="2" charset="2"/>
              <a:buChar char="q"/>
            </a:pPr>
            <a:r>
              <a:rPr lang="en-IN" sz="8000" dirty="0">
                <a:solidFill>
                  <a:schemeClr val="bg1"/>
                </a:solidFill>
                <a:latin typeface="Calibri" panose="020F0502020204030204" pitchFamily="34" charset="0"/>
                <a:ea typeface="Calibri" panose="020F0502020204030204" pitchFamily="34" charset="0"/>
                <a:cs typeface="Calibri" panose="020F0502020204030204" pitchFamily="34" charset="0"/>
              </a:rPr>
              <a:t>$106,899-$141,080(Current Trend)</a:t>
            </a:r>
          </a:p>
          <a:p>
            <a:pPr marL="342900" indent="-342900">
              <a:buFont typeface="Wingdings" panose="05000000000000000000" pitchFamily="2" charset="2"/>
              <a:buChar char="q"/>
            </a:pPr>
            <a:endParaRPr lang="en-IN" sz="8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q"/>
            </a:pPr>
            <a:endParaRPr lang="en-US" sz="8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342900" indent="-342900">
              <a:buFont typeface="Wingdings" panose="05000000000000000000" pitchFamily="2" charset="2"/>
              <a:buChar char="q"/>
            </a:pPr>
            <a:r>
              <a:rPr lang="en-US" sz="8000" i="1" dirty="0">
                <a:solidFill>
                  <a:schemeClr val="bg1"/>
                </a:solidFill>
                <a:latin typeface="Calibri" panose="020F0502020204030204" pitchFamily="34" charset="0"/>
                <a:ea typeface="Calibri" panose="020F0502020204030204" pitchFamily="34" charset="0"/>
                <a:cs typeface="Calibri" panose="020F0502020204030204" pitchFamily="34" charset="0"/>
              </a:rPr>
              <a:t>East Timor, Siera Leone, Somalia</a:t>
            </a:r>
            <a:r>
              <a:rPr lang="en-US" sz="8000" dirty="0">
                <a:solidFill>
                  <a:schemeClr val="bg1"/>
                </a:solidFill>
                <a:latin typeface="Calibri" panose="020F0502020204030204" pitchFamily="34" charset="0"/>
                <a:ea typeface="Calibri" panose="020F0502020204030204" pitchFamily="34" charset="0"/>
                <a:cs typeface="Calibri" panose="020F0502020204030204" pitchFamily="34" charset="0"/>
              </a:rPr>
              <a:t> GDP Per Capita $500</a:t>
            </a:r>
          </a:p>
          <a:p>
            <a:pPr marL="342900" indent="-342900">
              <a:buFont typeface="Wingdings" panose="05000000000000000000" pitchFamily="2" charset="2"/>
              <a:buChar char="q"/>
            </a:pPr>
            <a:r>
              <a:rPr lang="en-US" sz="8000" i="1" dirty="0">
                <a:solidFill>
                  <a:schemeClr val="bg1"/>
                </a:solidFill>
                <a:latin typeface="Calibri" panose="020F0502020204030204" pitchFamily="34" charset="0"/>
                <a:ea typeface="Calibri" panose="020F0502020204030204" pitchFamily="34" charset="0"/>
                <a:cs typeface="Calibri" panose="020F0502020204030204" pitchFamily="34" charset="0"/>
              </a:rPr>
              <a:t>Latvia, Croatia, South Africa Around </a:t>
            </a:r>
            <a:r>
              <a:rPr lang="en-US" sz="8000" dirty="0">
                <a:solidFill>
                  <a:schemeClr val="bg1"/>
                </a:solidFill>
                <a:latin typeface="Calibri" panose="020F0502020204030204" pitchFamily="34" charset="0"/>
                <a:ea typeface="Calibri" panose="020F0502020204030204" pitchFamily="34" charset="0"/>
                <a:cs typeface="Calibri" panose="020F0502020204030204" pitchFamily="34" charset="0"/>
              </a:rPr>
              <a:t>$10000</a:t>
            </a:r>
          </a:p>
          <a:p>
            <a:pPr marL="342900" indent="-342900">
              <a:buFont typeface="Wingdings" panose="05000000000000000000" pitchFamily="2" charset="2"/>
              <a:buChar char="q"/>
            </a:pPr>
            <a:r>
              <a:rPr lang="en-US" sz="8000" i="1" dirty="0">
                <a:solidFill>
                  <a:schemeClr val="bg1"/>
                </a:solidFill>
                <a:latin typeface="Calibri" panose="020F0502020204030204" pitchFamily="34" charset="0"/>
                <a:ea typeface="Calibri" panose="020F0502020204030204" pitchFamily="34" charset="0"/>
                <a:cs typeface="Calibri" panose="020F0502020204030204" pitchFamily="34" charset="0"/>
              </a:rPr>
              <a:t>Greenland, </a:t>
            </a:r>
            <a:r>
              <a:rPr lang="en-US" sz="8000" i="1" dirty="0" err="1">
                <a:solidFill>
                  <a:schemeClr val="bg1"/>
                </a:solidFill>
                <a:latin typeface="Calibri" panose="020F0502020204030204" pitchFamily="34" charset="0"/>
                <a:ea typeface="Calibri" panose="020F0502020204030204" pitchFamily="34" charset="0"/>
                <a:cs typeface="Calibri" panose="020F0502020204030204" pitchFamily="34" charset="0"/>
              </a:rPr>
              <a:t>Guensay</a:t>
            </a:r>
            <a:r>
              <a:rPr lang="en-US" sz="8000" i="1" dirty="0">
                <a:solidFill>
                  <a:schemeClr val="bg1"/>
                </a:solidFill>
                <a:latin typeface="Calibri" panose="020F0502020204030204" pitchFamily="34" charset="0"/>
                <a:ea typeface="Calibri" panose="020F0502020204030204" pitchFamily="34" charset="0"/>
                <a:cs typeface="Calibri" panose="020F0502020204030204" pitchFamily="34" charset="0"/>
              </a:rPr>
              <a:t>, Israel  </a:t>
            </a:r>
            <a:r>
              <a:rPr lang="en-US" sz="8000" dirty="0">
                <a:solidFill>
                  <a:schemeClr val="bg1"/>
                </a:solidFill>
                <a:latin typeface="Calibri" panose="020F0502020204030204" pitchFamily="34" charset="0"/>
                <a:ea typeface="Calibri" panose="020F0502020204030204" pitchFamily="34" charset="0"/>
                <a:cs typeface="Calibri" panose="020F0502020204030204" pitchFamily="34" charset="0"/>
              </a:rPr>
              <a:t>Around $20000</a:t>
            </a:r>
          </a:p>
          <a:p>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CE08AD6F-EAB4-A972-43BC-CDA179F2116A}"/>
              </a:ext>
            </a:extLst>
          </p:cNvPr>
          <p:cNvSpPr/>
          <p:nvPr/>
        </p:nvSpPr>
        <p:spPr>
          <a:xfrm>
            <a:off x="4270160" y="520385"/>
            <a:ext cx="5216740" cy="443198"/>
          </a:xfrm>
          <a:prstGeom prst="rect">
            <a:avLst/>
          </a:prstGeom>
        </p:spPr>
        <p:txBody>
          <a:bodyPr wrap="square" lIns="0" tIns="0" rIns="0" bIns="0">
            <a:spAutoFit/>
          </a:bodyPr>
          <a:lstStyle/>
          <a:p>
            <a:pPr>
              <a:lnSpc>
                <a:spcPct val="90000"/>
              </a:lnSpc>
              <a:spcBef>
                <a:spcPts val="100"/>
              </a:spcBef>
            </a:pPr>
            <a:r>
              <a:rPr lang="en-US" sz="3200" b="1" dirty="0">
                <a:solidFill>
                  <a:srgbClr val="FFFFFF"/>
                </a:solidFill>
                <a:latin typeface="Calibri" panose="020F0502020204030204" pitchFamily="34" charset="0"/>
                <a:ea typeface="Calibri" panose="020F0502020204030204" pitchFamily="34" charset="0"/>
                <a:cs typeface="Calibri" panose="020F0502020204030204" pitchFamily="34" charset="0"/>
              </a:rPr>
              <a:t>GROWTH TRENDS</a:t>
            </a:r>
            <a:endParaRPr lang="en-US" sz="3200" dirty="0">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
        <p:nvSpPr>
          <p:cNvPr id="2" name="Rectangle 1">
            <a:extLst>
              <a:ext uri="{FF2B5EF4-FFF2-40B4-BE49-F238E27FC236}">
                <a16:creationId xmlns:a16="http://schemas.microsoft.com/office/drawing/2014/main" id="{C072D052-BAA2-ABF5-8E36-910A8DF6EA2B}"/>
              </a:ext>
            </a:extLst>
          </p:cNvPr>
          <p:cNvSpPr/>
          <p:nvPr/>
        </p:nvSpPr>
        <p:spPr>
          <a:xfrm>
            <a:off x="2328862" y="963583"/>
            <a:ext cx="8410575" cy="7239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algn="ctr"/>
            <a:r>
              <a:rPr lang="en-US" sz="1800" dirty="0">
                <a:solidFill>
                  <a:schemeClr val="bg1"/>
                </a:solidFill>
                <a:latin typeface="Calibri" panose="020F0502020204030204" pitchFamily="34" charset="0"/>
                <a:ea typeface="Calibri" panose="020F0502020204030204" pitchFamily="34" charset="0"/>
                <a:cs typeface="Calibri" panose="020F0502020204030204" pitchFamily="34" charset="0"/>
              </a:rPr>
              <a:t>Growth Rate (%) = [(Current GDP – Initial GDP) / Initial GDP] × 100</a:t>
            </a:r>
          </a:p>
          <a:p>
            <a:pPr algn="ctr"/>
            <a:endParaRPr lang="en-IN" dirty="0"/>
          </a:p>
        </p:txBody>
      </p:sp>
    </p:spTree>
    <p:extLst>
      <p:ext uri="{BB962C8B-B14F-4D97-AF65-F5344CB8AC3E}">
        <p14:creationId xmlns:p14="http://schemas.microsoft.com/office/powerpoint/2010/main" val="222980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additive="base">
                                        <p:cTn id="2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 calcmode="lin" valueType="num">
                                      <p:cBhvr additive="base">
                                        <p:cTn id="3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 calcmode="lin" valueType="num">
                                      <p:cBhvr additive="base">
                                        <p:cTn id="39"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 calcmode="lin" valueType="num">
                                      <p:cBhvr additive="base">
                                        <p:cTn id="43"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1EC92-A6AF-DB1E-FF7F-9EAEF46FD41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F9F712F-ED36-E6A8-B583-43A825E80F18}"/>
              </a:ext>
            </a:extLst>
          </p:cNvPr>
          <p:cNvSpPr>
            <a:spLocks noGrp="1"/>
          </p:cNvSpPr>
          <p:nvPr>
            <p:ph idx="1"/>
          </p:nvPr>
        </p:nvSpPr>
        <p:spPr/>
        <p:txBody>
          <a:bodyPr/>
          <a:lstStyle/>
          <a:p>
            <a:endParaRPr lang="en-IN"/>
          </a:p>
        </p:txBody>
      </p:sp>
      <p:sp>
        <p:nvSpPr>
          <p:cNvPr id="4" name="Rectangle 3">
            <a:extLst>
              <a:ext uri="{FF2B5EF4-FFF2-40B4-BE49-F238E27FC236}">
                <a16:creationId xmlns:a16="http://schemas.microsoft.com/office/drawing/2014/main" id="{9712D831-6D38-FCCA-68D7-C0A0AE23C02B}"/>
              </a:ext>
              <a:ext uri="{C183D7F6-B498-43B3-948B-1728B52AA6E4}">
                <adec:decorative xmlns:adec="http://schemas.microsoft.com/office/drawing/2017/decorative" val="1"/>
              </a:ext>
            </a:extLst>
          </p:cNvPr>
          <p:cNvSpPr/>
          <p:nvPr/>
        </p:nvSpPr>
        <p:spPr bwMode="auto">
          <a:xfrm>
            <a:off x="-33120" y="0"/>
            <a:ext cx="12188825" cy="6858000"/>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7" name="Rectangle 6">
            <a:extLst>
              <a:ext uri="{FF2B5EF4-FFF2-40B4-BE49-F238E27FC236}">
                <a16:creationId xmlns:a16="http://schemas.microsoft.com/office/drawing/2014/main" id="{F63516C9-73D5-7D1E-6B8E-29965EDFEB60}"/>
              </a:ext>
            </a:extLst>
          </p:cNvPr>
          <p:cNvSpPr/>
          <p:nvPr/>
        </p:nvSpPr>
        <p:spPr bwMode="auto">
          <a:xfrm>
            <a:off x="-1" y="298730"/>
            <a:ext cx="12188825" cy="599423"/>
          </a:xfrm>
          <a:prstGeom prst="rect">
            <a:avLst/>
          </a:prstGeom>
          <a:solidFill>
            <a:schemeClr val="tx1"/>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lnSpc>
                <a:spcPct val="85000"/>
              </a:lnSpc>
              <a:spcBef>
                <a:spcPts val="200"/>
              </a:spcBef>
            </a:pPr>
            <a:r>
              <a:rPr lang="en-US" sz="2800" dirty="0">
                <a:solidFill>
                  <a:srgbClr val="FFFFFF"/>
                </a:solidFill>
                <a:latin typeface="Calibri" panose="020F0502020204030204" pitchFamily="34" charset="0"/>
                <a:ea typeface="Calibri" panose="020F0502020204030204" pitchFamily="34" charset="0"/>
                <a:cs typeface="Calibri" panose="020F0502020204030204" pitchFamily="34" charset="0"/>
              </a:rPr>
              <a:t>INFANT MORTALITY</a:t>
            </a:r>
          </a:p>
        </p:txBody>
      </p:sp>
      <p:sp>
        <p:nvSpPr>
          <p:cNvPr id="8" name="Rectangle 7">
            <a:extLst>
              <a:ext uri="{FF2B5EF4-FFF2-40B4-BE49-F238E27FC236}">
                <a16:creationId xmlns:a16="http://schemas.microsoft.com/office/drawing/2014/main" id="{079713FB-586C-40B6-8A4F-2C3E16F6243A}"/>
              </a:ext>
              <a:ext uri="{C183D7F6-B498-43B3-948B-1728B52AA6E4}">
                <adec:decorative xmlns:adec="http://schemas.microsoft.com/office/drawing/2017/decorative" val="1"/>
              </a:ext>
            </a:extLst>
          </p:cNvPr>
          <p:cNvSpPr/>
          <p:nvPr/>
        </p:nvSpPr>
        <p:spPr bwMode="auto">
          <a:xfrm>
            <a:off x="-1" y="253012"/>
            <a:ext cx="12188825" cy="45719"/>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9" name="Rectangle 8">
            <a:extLst>
              <a:ext uri="{FF2B5EF4-FFF2-40B4-BE49-F238E27FC236}">
                <a16:creationId xmlns:a16="http://schemas.microsoft.com/office/drawing/2014/main" id="{912A1C42-56E9-F046-1F71-E4A803FF7291}"/>
              </a:ext>
              <a:ext uri="{C183D7F6-B498-43B3-948B-1728B52AA6E4}">
                <adec:decorative xmlns:adec="http://schemas.microsoft.com/office/drawing/2017/decorative" val="1"/>
              </a:ext>
            </a:extLst>
          </p:cNvPr>
          <p:cNvSpPr/>
          <p:nvPr/>
        </p:nvSpPr>
        <p:spPr bwMode="auto">
          <a:xfrm>
            <a:off x="-1" y="898154"/>
            <a:ext cx="12188825" cy="45719"/>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nvGrpSpPr>
          <p:cNvPr id="10" name="Group 9">
            <a:extLst>
              <a:ext uri="{FF2B5EF4-FFF2-40B4-BE49-F238E27FC236}">
                <a16:creationId xmlns:a16="http://schemas.microsoft.com/office/drawing/2014/main" id="{A8CD3987-4AE3-A0E6-664B-97CCDAFC0D3C}"/>
              </a:ext>
              <a:ext uri="{C183D7F6-B498-43B3-948B-1728B52AA6E4}">
                <adec:decorative xmlns:adec="http://schemas.microsoft.com/office/drawing/2017/decorative" val="1"/>
              </a:ext>
            </a:extLst>
          </p:cNvPr>
          <p:cNvGrpSpPr/>
          <p:nvPr/>
        </p:nvGrpSpPr>
        <p:grpSpPr>
          <a:xfrm>
            <a:off x="1197398" y="1195187"/>
            <a:ext cx="2285999" cy="2286000"/>
            <a:chOff x="228600" y="762000"/>
            <a:chExt cx="2285999" cy="2286000"/>
          </a:xfrm>
        </p:grpSpPr>
        <p:sp>
          <p:nvSpPr>
            <p:cNvPr id="11" name="Freeform 20">
              <a:extLst>
                <a:ext uri="{FF2B5EF4-FFF2-40B4-BE49-F238E27FC236}">
                  <a16:creationId xmlns:a16="http://schemas.microsoft.com/office/drawing/2014/main" id="{12B707FC-5211-EAAF-655C-D091A0402942}"/>
                </a:ext>
              </a:extLst>
            </p:cNvPr>
            <p:cNvSpPr>
              <a:spLocks noEditPoints="1"/>
            </p:cNvSpPr>
            <p:nvPr/>
          </p:nvSpPr>
          <p:spPr bwMode="auto">
            <a:xfrm>
              <a:off x="266700" y="814386"/>
              <a:ext cx="2197100" cy="2197100"/>
            </a:xfrm>
            <a:custGeom>
              <a:avLst/>
              <a:gdLst>
                <a:gd name="T0" fmla="*/ 178 w 357"/>
                <a:gd name="T1" fmla="*/ 357 h 357"/>
                <a:gd name="T2" fmla="*/ 346 w 357"/>
                <a:gd name="T3" fmla="*/ 178 h 357"/>
                <a:gd name="T4" fmla="*/ 318 w 357"/>
                <a:gd name="T5" fmla="*/ 246 h 357"/>
                <a:gd name="T6" fmla="*/ 283 w 357"/>
                <a:gd name="T7" fmla="*/ 205 h 357"/>
                <a:gd name="T8" fmla="*/ 246 w 357"/>
                <a:gd name="T9" fmla="*/ 193 h 357"/>
                <a:gd name="T10" fmla="*/ 255 w 357"/>
                <a:gd name="T11" fmla="*/ 155 h 357"/>
                <a:gd name="T12" fmla="*/ 295 w 357"/>
                <a:gd name="T13" fmla="*/ 139 h 357"/>
                <a:gd name="T14" fmla="*/ 341 w 357"/>
                <a:gd name="T15" fmla="*/ 144 h 357"/>
                <a:gd name="T16" fmla="*/ 146 w 357"/>
                <a:gd name="T17" fmla="*/ 343 h 357"/>
                <a:gd name="T18" fmla="*/ 141 w 357"/>
                <a:gd name="T19" fmla="*/ 322 h 357"/>
                <a:gd name="T20" fmla="*/ 133 w 357"/>
                <a:gd name="T21" fmla="*/ 275 h 357"/>
                <a:gd name="T22" fmla="*/ 113 w 357"/>
                <a:gd name="T23" fmla="*/ 246 h 357"/>
                <a:gd name="T24" fmla="*/ 84 w 357"/>
                <a:gd name="T25" fmla="*/ 217 h 357"/>
                <a:gd name="T26" fmla="*/ 41 w 357"/>
                <a:gd name="T27" fmla="*/ 197 h 357"/>
                <a:gd name="T28" fmla="*/ 19 w 357"/>
                <a:gd name="T29" fmla="*/ 185 h 357"/>
                <a:gd name="T30" fmla="*/ 40 w 357"/>
                <a:gd name="T31" fmla="*/ 83 h 357"/>
                <a:gd name="T32" fmla="*/ 61 w 357"/>
                <a:gd name="T33" fmla="*/ 77 h 357"/>
                <a:gd name="T34" fmla="*/ 67 w 357"/>
                <a:gd name="T35" fmla="*/ 85 h 357"/>
                <a:gd name="T36" fmla="*/ 62 w 357"/>
                <a:gd name="T37" fmla="*/ 116 h 357"/>
                <a:gd name="T38" fmla="*/ 94 w 357"/>
                <a:gd name="T39" fmla="*/ 120 h 357"/>
                <a:gd name="T40" fmla="*/ 108 w 357"/>
                <a:gd name="T41" fmla="*/ 98 h 357"/>
                <a:gd name="T42" fmla="*/ 132 w 357"/>
                <a:gd name="T43" fmla="*/ 110 h 357"/>
                <a:gd name="T44" fmla="*/ 124 w 357"/>
                <a:gd name="T45" fmla="*/ 131 h 357"/>
                <a:gd name="T46" fmla="*/ 112 w 357"/>
                <a:gd name="T47" fmla="*/ 151 h 357"/>
                <a:gd name="T48" fmla="*/ 98 w 357"/>
                <a:gd name="T49" fmla="*/ 181 h 357"/>
                <a:gd name="T50" fmla="*/ 65 w 357"/>
                <a:gd name="T51" fmla="*/ 197 h 357"/>
                <a:gd name="T52" fmla="*/ 83 w 357"/>
                <a:gd name="T53" fmla="*/ 206 h 357"/>
                <a:gd name="T54" fmla="*/ 114 w 357"/>
                <a:gd name="T55" fmla="*/ 223 h 357"/>
                <a:gd name="T56" fmla="*/ 157 w 357"/>
                <a:gd name="T57" fmla="*/ 224 h 357"/>
                <a:gd name="T58" fmla="*/ 186 w 357"/>
                <a:gd name="T59" fmla="*/ 237 h 357"/>
                <a:gd name="T60" fmla="*/ 205 w 357"/>
                <a:gd name="T61" fmla="*/ 256 h 357"/>
                <a:gd name="T62" fmla="*/ 178 w 357"/>
                <a:gd name="T63" fmla="*/ 305 h 357"/>
                <a:gd name="T64" fmla="*/ 153 w 357"/>
                <a:gd name="T65" fmla="*/ 344 h 357"/>
                <a:gd name="T66" fmla="*/ 311 w 357"/>
                <a:gd name="T67" fmla="*/ 75 h 357"/>
                <a:gd name="T68" fmla="*/ 319 w 357"/>
                <a:gd name="T69" fmla="*/ 125 h 357"/>
                <a:gd name="T70" fmla="*/ 289 w 357"/>
                <a:gd name="T71" fmla="*/ 113 h 357"/>
                <a:gd name="T72" fmla="*/ 264 w 357"/>
                <a:gd name="T73" fmla="*/ 134 h 357"/>
                <a:gd name="T74" fmla="*/ 252 w 357"/>
                <a:gd name="T75" fmla="*/ 130 h 357"/>
                <a:gd name="T76" fmla="*/ 266 w 357"/>
                <a:gd name="T77" fmla="*/ 104 h 357"/>
                <a:gd name="T78" fmla="*/ 290 w 357"/>
                <a:gd name="T79" fmla="*/ 86 h 357"/>
                <a:gd name="T80" fmla="*/ 210 w 357"/>
                <a:gd name="T81" fmla="*/ 14 h 357"/>
                <a:gd name="T82" fmla="*/ 188 w 357"/>
                <a:gd name="T83" fmla="*/ 38 h 357"/>
                <a:gd name="T84" fmla="*/ 200 w 357"/>
                <a:gd name="T85" fmla="*/ 52 h 357"/>
                <a:gd name="T86" fmla="*/ 159 w 357"/>
                <a:gd name="T87" fmla="*/ 82 h 357"/>
                <a:gd name="T88" fmla="*/ 145 w 357"/>
                <a:gd name="T89" fmla="*/ 58 h 357"/>
                <a:gd name="T90" fmla="*/ 113 w 357"/>
                <a:gd name="T91" fmla="*/ 35 h 357"/>
                <a:gd name="T92" fmla="*/ 102 w 357"/>
                <a:gd name="T93" fmla="*/ 29 h 357"/>
                <a:gd name="T94" fmla="*/ 298 w 357"/>
                <a:gd name="T95" fmla="*/ 61 h 357"/>
                <a:gd name="T96" fmla="*/ 290 w 357"/>
                <a:gd name="T97" fmla="*/ 69 h 357"/>
                <a:gd name="T98" fmla="*/ 289 w 357"/>
                <a:gd name="T99" fmla="*/ 52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7" h="357">
                  <a:moveTo>
                    <a:pt x="178" y="0"/>
                  </a:moveTo>
                  <a:cubicBezTo>
                    <a:pt x="80" y="0"/>
                    <a:pt x="0" y="80"/>
                    <a:pt x="0" y="178"/>
                  </a:cubicBezTo>
                  <a:cubicBezTo>
                    <a:pt x="0" y="277"/>
                    <a:pt x="80" y="357"/>
                    <a:pt x="178" y="357"/>
                  </a:cubicBezTo>
                  <a:cubicBezTo>
                    <a:pt x="277" y="357"/>
                    <a:pt x="357" y="277"/>
                    <a:pt x="357" y="178"/>
                  </a:cubicBezTo>
                  <a:cubicBezTo>
                    <a:pt x="357" y="80"/>
                    <a:pt x="277" y="0"/>
                    <a:pt x="178" y="0"/>
                  </a:cubicBezTo>
                  <a:close/>
                  <a:moveTo>
                    <a:pt x="346" y="178"/>
                  </a:moveTo>
                  <a:cubicBezTo>
                    <a:pt x="346" y="209"/>
                    <a:pt x="338" y="238"/>
                    <a:pt x="323" y="263"/>
                  </a:cubicBezTo>
                  <a:cubicBezTo>
                    <a:pt x="323" y="259"/>
                    <a:pt x="323" y="255"/>
                    <a:pt x="321" y="253"/>
                  </a:cubicBezTo>
                  <a:cubicBezTo>
                    <a:pt x="319" y="249"/>
                    <a:pt x="316" y="253"/>
                    <a:pt x="318" y="246"/>
                  </a:cubicBezTo>
                  <a:cubicBezTo>
                    <a:pt x="321" y="239"/>
                    <a:pt x="311" y="226"/>
                    <a:pt x="308" y="222"/>
                  </a:cubicBezTo>
                  <a:cubicBezTo>
                    <a:pt x="304" y="218"/>
                    <a:pt x="308" y="214"/>
                    <a:pt x="305" y="206"/>
                  </a:cubicBezTo>
                  <a:cubicBezTo>
                    <a:pt x="302" y="197"/>
                    <a:pt x="291" y="203"/>
                    <a:pt x="283" y="205"/>
                  </a:cubicBezTo>
                  <a:cubicBezTo>
                    <a:pt x="275" y="206"/>
                    <a:pt x="275" y="210"/>
                    <a:pt x="268" y="211"/>
                  </a:cubicBezTo>
                  <a:cubicBezTo>
                    <a:pt x="260" y="213"/>
                    <a:pt x="257" y="205"/>
                    <a:pt x="255" y="201"/>
                  </a:cubicBezTo>
                  <a:cubicBezTo>
                    <a:pt x="253" y="196"/>
                    <a:pt x="250" y="199"/>
                    <a:pt x="246" y="193"/>
                  </a:cubicBezTo>
                  <a:cubicBezTo>
                    <a:pt x="242" y="187"/>
                    <a:pt x="243" y="180"/>
                    <a:pt x="245" y="178"/>
                  </a:cubicBezTo>
                  <a:cubicBezTo>
                    <a:pt x="247" y="176"/>
                    <a:pt x="247" y="175"/>
                    <a:pt x="246" y="169"/>
                  </a:cubicBezTo>
                  <a:cubicBezTo>
                    <a:pt x="246" y="164"/>
                    <a:pt x="254" y="160"/>
                    <a:pt x="255" y="155"/>
                  </a:cubicBezTo>
                  <a:cubicBezTo>
                    <a:pt x="257" y="149"/>
                    <a:pt x="261" y="146"/>
                    <a:pt x="267" y="145"/>
                  </a:cubicBezTo>
                  <a:cubicBezTo>
                    <a:pt x="274" y="144"/>
                    <a:pt x="276" y="139"/>
                    <a:pt x="283" y="136"/>
                  </a:cubicBezTo>
                  <a:cubicBezTo>
                    <a:pt x="291" y="134"/>
                    <a:pt x="292" y="132"/>
                    <a:pt x="295" y="139"/>
                  </a:cubicBezTo>
                  <a:cubicBezTo>
                    <a:pt x="298" y="145"/>
                    <a:pt x="302" y="142"/>
                    <a:pt x="309" y="145"/>
                  </a:cubicBezTo>
                  <a:cubicBezTo>
                    <a:pt x="317" y="148"/>
                    <a:pt x="318" y="148"/>
                    <a:pt x="325" y="146"/>
                  </a:cubicBezTo>
                  <a:cubicBezTo>
                    <a:pt x="332" y="143"/>
                    <a:pt x="331" y="135"/>
                    <a:pt x="341" y="144"/>
                  </a:cubicBezTo>
                  <a:cubicBezTo>
                    <a:pt x="342" y="145"/>
                    <a:pt x="342" y="146"/>
                    <a:pt x="343" y="147"/>
                  </a:cubicBezTo>
                  <a:cubicBezTo>
                    <a:pt x="345" y="157"/>
                    <a:pt x="346" y="168"/>
                    <a:pt x="346" y="178"/>
                  </a:cubicBezTo>
                  <a:close/>
                  <a:moveTo>
                    <a:pt x="146" y="343"/>
                  </a:moveTo>
                  <a:cubicBezTo>
                    <a:pt x="146" y="342"/>
                    <a:pt x="146" y="340"/>
                    <a:pt x="146" y="339"/>
                  </a:cubicBezTo>
                  <a:cubicBezTo>
                    <a:pt x="146" y="334"/>
                    <a:pt x="145" y="337"/>
                    <a:pt x="141" y="333"/>
                  </a:cubicBezTo>
                  <a:cubicBezTo>
                    <a:pt x="137" y="329"/>
                    <a:pt x="142" y="327"/>
                    <a:pt x="141" y="322"/>
                  </a:cubicBezTo>
                  <a:cubicBezTo>
                    <a:pt x="140" y="316"/>
                    <a:pt x="139" y="312"/>
                    <a:pt x="140" y="306"/>
                  </a:cubicBezTo>
                  <a:cubicBezTo>
                    <a:pt x="141" y="300"/>
                    <a:pt x="144" y="298"/>
                    <a:pt x="142" y="292"/>
                  </a:cubicBezTo>
                  <a:cubicBezTo>
                    <a:pt x="140" y="286"/>
                    <a:pt x="144" y="277"/>
                    <a:pt x="133" y="275"/>
                  </a:cubicBezTo>
                  <a:cubicBezTo>
                    <a:pt x="122" y="272"/>
                    <a:pt x="122" y="269"/>
                    <a:pt x="118" y="263"/>
                  </a:cubicBezTo>
                  <a:cubicBezTo>
                    <a:pt x="113" y="258"/>
                    <a:pt x="112" y="259"/>
                    <a:pt x="111" y="256"/>
                  </a:cubicBezTo>
                  <a:cubicBezTo>
                    <a:pt x="110" y="253"/>
                    <a:pt x="111" y="251"/>
                    <a:pt x="113" y="246"/>
                  </a:cubicBezTo>
                  <a:cubicBezTo>
                    <a:pt x="115" y="241"/>
                    <a:pt x="119" y="235"/>
                    <a:pt x="115" y="231"/>
                  </a:cubicBezTo>
                  <a:cubicBezTo>
                    <a:pt x="110" y="227"/>
                    <a:pt x="107" y="228"/>
                    <a:pt x="99" y="225"/>
                  </a:cubicBezTo>
                  <a:cubicBezTo>
                    <a:pt x="92" y="223"/>
                    <a:pt x="89" y="217"/>
                    <a:pt x="84" y="217"/>
                  </a:cubicBezTo>
                  <a:cubicBezTo>
                    <a:pt x="80" y="216"/>
                    <a:pt x="69" y="217"/>
                    <a:pt x="62" y="213"/>
                  </a:cubicBezTo>
                  <a:cubicBezTo>
                    <a:pt x="55" y="209"/>
                    <a:pt x="55" y="207"/>
                    <a:pt x="50" y="202"/>
                  </a:cubicBezTo>
                  <a:cubicBezTo>
                    <a:pt x="45" y="197"/>
                    <a:pt x="46" y="201"/>
                    <a:pt x="41" y="197"/>
                  </a:cubicBezTo>
                  <a:cubicBezTo>
                    <a:pt x="36" y="193"/>
                    <a:pt x="32" y="187"/>
                    <a:pt x="30" y="188"/>
                  </a:cubicBezTo>
                  <a:cubicBezTo>
                    <a:pt x="27" y="190"/>
                    <a:pt x="33" y="196"/>
                    <a:pt x="31" y="198"/>
                  </a:cubicBezTo>
                  <a:cubicBezTo>
                    <a:pt x="28" y="199"/>
                    <a:pt x="24" y="188"/>
                    <a:pt x="19" y="185"/>
                  </a:cubicBezTo>
                  <a:cubicBezTo>
                    <a:pt x="16" y="184"/>
                    <a:pt x="13" y="182"/>
                    <a:pt x="11" y="179"/>
                  </a:cubicBezTo>
                  <a:cubicBezTo>
                    <a:pt x="11" y="179"/>
                    <a:pt x="11" y="179"/>
                    <a:pt x="11" y="178"/>
                  </a:cubicBezTo>
                  <a:cubicBezTo>
                    <a:pt x="11" y="143"/>
                    <a:pt x="22" y="110"/>
                    <a:pt x="40" y="83"/>
                  </a:cubicBezTo>
                  <a:cubicBezTo>
                    <a:pt x="41" y="83"/>
                    <a:pt x="42" y="83"/>
                    <a:pt x="43" y="82"/>
                  </a:cubicBezTo>
                  <a:cubicBezTo>
                    <a:pt x="47" y="80"/>
                    <a:pt x="49" y="77"/>
                    <a:pt x="53" y="76"/>
                  </a:cubicBezTo>
                  <a:cubicBezTo>
                    <a:pt x="56" y="76"/>
                    <a:pt x="58" y="77"/>
                    <a:pt x="61" y="77"/>
                  </a:cubicBezTo>
                  <a:cubicBezTo>
                    <a:pt x="65" y="77"/>
                    <a:pt x="70" y="73"/>
                    <a:pt x="74" y="73"/>
                  </a:cubicBezTo>
                  <a:cubicBezTo>
                    <a:pt x="79" y="74"/>
                    <a:pt x="80" y="75"/>
                    <a:pt x="75" y="79"/>
                  </a:cubicBezTo>
                  <a:cubicBezTo>
                    <a:pt x="70" y="83"/>
                    <a:pt x="72" y="83"/>
                    <a:pt x="67" y="85"/>
                  </a:cubicBezTo>
                  <a:cubicBezTo>
                    <a:pt x="63" y="87"/>
                    <a:pt x="66" y="89"/>
                    <a:pt x="64" y="93"/>
                  </a:cubicBezTo>
                  <a:cubicBezTo>
                    <a:pt x="62" y="96"/>
                    <a:pt x="55" y="107"/>
                    <a:pt x="58" y="110"/>
                  </a:cubicBezTo>
                  <a:cubicBezTo>
                    <a:pt x="62" y="113"/>
                    <a:pt x="60" y="115"/>
                    <a:pt x="62" y="116"/>
                  </a:cubicBezTo>
                  <a:cubicBezTo>
                    <a:pt x="64" y="117"/>
                    <a:pt x="66" y="124"/>
                    <a:pt x="74" y="120"/>
                  </a:cubicBezTo>
                  <a:cubicBezTo>
                    <a:pt x="82" y="116"/>
                    <a:pt x="82" y="119"/>
                    <a:pt x="86" y="124"/>
                  </a:cubicBezTo>
                  <a:cubicBezTo>
                    <a:pt x="90" y="129"/>
                    <a:pt x="93" y="124"/>
                    <a:pt x="94" y="120"/>
                  </a:cubicBezTo>
                  <a:cubicBezTo>
                    <a:pt x="95" y="116"/>
                    <a:pt x="99" y="116"/>
                    <a:pt x="98" y="112"/>
                  </a:cubicBezTo>
                  <a:cubicBezTo>
                    <a:pt x="96" y="109"/>
                    <a:pt x="89" y="102"/>
                    <a:pt x="93" y="97"/>
                  </a:cubicBezTo>
                  <a:cubicBezTo>
                    <a:pt x="97" y="93"/>
                    <a:pt x="106" y="96"/>
                    <a:pt x="108" y="98"/>
                  </a:cubicBezTo>
                  <a:cubicBezTo>
                    <a:pt x="110" y="100"/>
                    <a:pt x="111" y="102"/>
                    <a:pt x="114" y="103"/>
                  </a:cubicBezTo>
                  <a:cubicBezTo>
                    <a:pt x="117" y="103"/>
                    <a:pt x="120" y="99"/>
                    <a:pt x="123" y="101"/>
                  </a:cubicBezTo>
                  <a:cubicBezTo>
                    <a:pt x="127" y="103"/>
                    <a:pt x="128" y="109"/>
                    <a:pt x="132" y="110"/>
                  </a:cubicBezTo>
                  <a:cubicBezTo>
                    <a:pt x="136" y="111"/>
                    <a:pt x="143" y="119"/>
                    <a:pt x="146" y="122"/>
                  </a:cubicBezTo>
                  <a:cubicBezTo>
                    <a:pt x="148" y="126"/>
                    <a:pt x="145" y="124"/>
                    <a:pt x="139" y="125"/>
                  </a:cubicBezTo>
                  <a:cubicBezTo>
                    <a:pt x="132" y="125"/>
                    <a:pt x="117" y="130"/>
                    <a:pt x="124" y="131"/>
                  </a:cubicBezTo>
                  <a:cubicBezTo>
                    <a:pt x="131" y="132"/>
                    <a:pt x="135" y="135"/>
                    <a:pt x="130" y="137"/>
                  </a:cubicBezTo>
                  <a:cubicBezTo>
                    <a:pt x="125" y="138"/>
                    <a:pt x="117" y="141"/>
                    <a:pt x="117" y="146"/>
                  </a:cubicBezTo>
                  <a:cubicBezTo>
                    <a:pt x="117" y="151"/>
                    <a:pt x="116" y="149"/>
                    <a:pt x="112" y="151"/>
                  </a:cubicBezTo>
                  <a:cubicBezTo>
                    <a:pt x="108" y="152"/>
                    <a:pt x="106" y="155"/>
                    <a:pt x="103" y="161"/>
                  </a:cubicBezTo>
                  <a:cubicBezTo>
                    <a:pt x="101" y="166"/>
                    <a:pt x="106" y="166"/>
                    <a:pt x="103" y="170"/>
                  </a:cubicBezTo>
                  <a:cubicBezTo>
                    <a:pt x="101" y="173"/>
                    <a:pt x="101" y="180"/>
                    <a:pt x="98" y="181"/>
                  </a:cubicBezTo>
                  <a:cubicBezTo>
                    <a:pt x="96" y="182"/>
                    <a:pt x="95" y="177"/>
                    <a:pt x="88" y="179"/>
                  </a:cubicBezTo>
                  <a:cubicBezTo>
                    <a:pt x="81" y="181"/>
                    <a:pt x="74" y="182"/>
                    <a:pt x="71" y="184"/>
                  </a:cubicBezTo>
                  <a:cubicBezTo>
                    <a:pt x="67" y="187"/>
                    <a:pt x="63" y="189"/>
                    <a:pt x="65" y="197"/>
                  </a:cubicBezTo>
                  <a:cubicBezTo>
                    <a:pt x="67" y="205"/>
                    <a:pt x="69" y="209"/>
                    <a:pt x="72" y="209"/>
                  </a:cubicBezTo>
                  <a:cubicBezTo>
                    <a:pt x="74" y="209"/>
                    <a:pt x="77" y="211"/>
                    <a:pt x="79" y="210"/>
                  </a:cubicBezTo>
                  <a:cubicBezTo>
                    <a:pt x="81" y="209"/>
                    <a:pt x="78" y="206"/>
                    <a:pt x="83" y="206"/>
                  </a:cubicBezTo>
                  <a:cubicBezTo>
                    <a:pt x="87" y="207"/>
                    <a:pt x="88" y="207"/>
                    <a:pt x="88" y="211"/>
                  </a:cubicBezTo>
                  <a:cubicBezTo>
                    <a:pt x="89" y="215"/>
                    <a:pt x="90" y="217"/>
                    <a:pt x="94" y="217"/>
                  </a:cubicBezTo>
                  <a:cubicBezTo>
                    <a:pt x="98" y="217"/>
                    <a:pt x="106" y="226"/>
                    <a:pt x="114" y="223"/>
                  </a:cubicBezTo>
                  <a:cubicBezTo>
                    <a:pt x="121" y="220"/>
                    <a:pt x="125" y="220"/>
                    <a:pt x="132" y="219"/>
                  </a:cubicBezTo>
                  <a:cubicBezTo>
                    <a:pt x="139" y="219"/>
                    <a:pt x="140" y="219"/>
                    <a:pt x="145" y="218"/>
                  </a:cubicBezTo>
                  <a:cubicBezTo>
                    <a:pt x="150" y="218"/>
                    <a:pt x="150" y="220"/>
                    <a:pt x="157" y="224"/>
                  </a:cubicBezTo>
                  <a:cubicBezTo>
                    <a:pt x="164" y="227"/>
                    <a:pt x="161" y="227"/>
                    <a:pt x="168" y="228"/>
                  </a:cubicBezTo>
                  <a:cubicBezTo>
                    <a:pt x="175" y="229"/>
                    <a:pt x="167" y="240"/>
                    <a:pt x="174" y="240"/>
                  </a:cubicBezTo>
                  <a:cubicBezTo>
                    <a:pt x="182" y="240"/>
                    <a:pt x="181" y="237"/>
                    <a:pt x="186" y="237"/>
                  </a:cubicBezTo>
                  <a:cubicBezTo>
                    <a:pt x="191" y="238"/>
                    <a:pt x="193" y="244"/>
                    <a:pt x="198" y="243"/>
                  </a:cubicBezTo>
                  <a:cubicBezTo>
                    <a:pt x="204" y="242"/>
                    <a:pt x="213" y="238"/>
                    <a:pt x="210" y="245"/>
                  </a:cubicBezTo>
                  <a:cubicBezTo>
                    <a:pt x="208" y="251"/>
                    <a:pt x="208" y="249"/>
                    <a:pt x="205" y="256"/>
                  </a:cubicBezTo>
                  <a:cubicBezTo>
                    <a:pt x="202" y="263"/>
                    <a:pt x="201" y="278"/>
                    <a:pt x="197" y="281"/>
                  </a:cubicBezTo>
                  <a:cubicBezTo>
                    <a:pt x="193" y="284"/>
                    <a:pt x="193" y="283"/>
                    <a:pt x="187" y="290"/>
                  </a:cubicBezTo>
                  <a:cubicBezTo>
                    <a:pt x="182" y="297"/>
                    <a:pt x="182" y="299"/>
                    <a:pt x="178" y="305"/>
                  </a:cubicBezTo>
                  <a:cubicBezTo>
                    <a:pt x="174" y="310"/>
                    <a:pt x="176" y="311"/>
                    <a:pt x="171" y="316"/>
                  </a:cubicBezTo>
                  <a:cubicBezTo>
                    <a:pt x="167" y="321"/>
                    <a:pt x="169" y="324"/>
                    <a:pt x="164" y="326"/>
                  </a:cubicBezTo>
                  <a:cubicBezTo>
                    <a:pt x="160" y="328"/>
                    <a:pt x="157" y="339"/>
                    <a:pt x="153" y="344"/>
                  </a:cubicBezTo>
                  <a:cubicBezTo>
                    <a:pt x="151" y="344"/>
                    <a:pt x="149" y="344"/>
                    <a:pt x="146" y="343"/>
                  </a:cubicBezTo>
                  <a:close/>
                  <a:moveTo>
                    <a:pt x="311" y="76"/>
                  </a:moveTo>
                  <a:cubicBezTo>
                    <a:pt x="311" y="75"/>
                    <a:pt x="311" y="75"/>
                    <a:pt x="311" y="75"/>
                  </a:cubicBezTo>
                  <a:cubicBezTo>
                    <a:pt x="319" y="86"/>
                    <a:pt x="326" y="97"/>
                    <a:pt x="331" y="109"/>
                  </a:cubicBezTo>
                  <a:cubicBezTo>
                    <a:pt x="331" y="110"/>
                    <a:pt x="330" y="112"/>
                    <a:pt x="330" y="113"/>
                  </a:cubicBezTo>
                  <a:cubicBezTo>
                    <a:pt x="328" y="115"/>
                    <a:pt x="323" y="127"/>
                    <a:pt x="319" y="125"/>
                  </a:cubicBezTo>
                  <a:cubicBezTo>
                    <a:pt x="315" y="123"/>
                    <a:pt x="319" y="111"/>
                    <a:pt x="313" y="114"/>
                  </a:cubicBezTo>
                  <a:cubicBezTo>
                    <a:pt x="306" y="116"/>
                    <a:pt x="303" y="120"/>
                    <a:pt x="300" y="119"/>
                  </a:cubicBezTo>
                  <a:cubicBezTo>
                    <a:pt x="297" y="118"/>
                    <a:pt x="296" y="111"/>
                    <a:pt x="289" y="113"/>
                  </a:cubicBezTo>
                  <a:cubicBezTo>
                    <a:pt x="282" y="114"/>
                    <a:pt x="285" y="117"/>
                    <a:pt x="279" y="118"/>
                  </a:cubicBezTo>
                  <a:cubicBezTo>
                    <a:pt x="273" y="120"/>
                    <a:pt x="275" y="123"/>
                    <a:pt x="273" y="127"/>
                  </a:cubicBezTo>
                  <a:cubicBezTo>
                    <a:pt x="271" y="131"/>
                    <a:pt x="271" y="133"/>
                    <a:pt x="264" y="134"/>
                  </a:cubicBezTo>
                  <a:cubicBezTo>
                    <a:pt x="258" y="135"/>
                    <a:pt x="264" y="134"/>
                    <a:pt x="259" y="137"/>
                  </a:cubicBezTo>
                  <a:cubicBezTo>
                    <a:pt x="254" y="140"/>
                    <a:pt x="254" y="138"/>
                    <a:pt x="251" y="136"/>
                  </a:cubicBezTo>
                  <a:cubicBezTo>
                    <a:pt x="248" y="135"/>
                    <a:pt x="253" y="135"/>
                    <a:pt x="252" y="130"/>
                  </a:cubicBezTo>
                  <a:cubicBezTo>
                    <a:pt x="252" y="124"/>
                    <a:pt x="252" y="124"/>
                    <a:pt x="256" y="123"/>
                  </a:cubicBezTo>
                  <a:cubicBezTo>
                    <a:pt x="260" y="122"/>
                    <a:pt x="266" y="114"/>
                    <a:pt x="264" y="110"/>
                  </a:cubicBezTo>
                  <a:cubicBezTo>
                    <a:pt x="261" y="106"/>
                    <a:pt x="262" y="106"/>
                    <a:pt x="266" y="104"/>
                  </a:cubicBezTo>
                  <a:cubicBezTo>
                    <a:pt x="269" y="102"/>
                    <a:pt x="270" y="102"/>
                    <a:pt x="274" y="99"/>
                  </a:cubicBezTo>
                  <a:cubicBezTo>
                    <a:pt x="279" y="96"/>
                    <a:pt x="279" y="92"/>
                    <a:pt x="281" y="89"/>
                  </a:cubicBezTo>
                  <a:cubicBezTo>
                    <a:pt x="284" y="85"/>
                    <a:pt x="287" y="85"/>
                    <a:pt x="290" y="86"/>
                  </a:cubicBezTo>
                  <a:cubicBezTo>
                    <a:pt x="294" y="86"/>
                    <a:pt x="297" y="87"/>
                    <a:pt x="303" y="85"/>
                  </a:cubicBezTo>
                  <a:cubicBezTo>
                    <a:pt x="309" y="83"/>
                    <a:pt x="309" y="81"/>
                    <a:pt x="311" y="76"/>
                  </a:cubicBezTo>
                  <a:close/>
                  <a:moveTo>
                    <a:pt x="210" y="14"/>
                  </a:moveTo>
                  <a:cubicBezTo>
                    <a:pt x="209" y="17"/>
                    <a:pt x="206" y="22"/>
                    <a:pt x="207" y="24"/>
                  </a:cubicBezTo>
                  <a:cubicBezTo>
                    <a:pt x="209" y="27"/>
                    <a:pt x="207" y="31"/>
                    <a:pt x="201" y="32"/>
                  </a:cubicBezTo>
                  <a:cubicBezTo>
                    <a:pt x="195" y="34"/>
                    <a:pt x="191" y="35"/>
                    <a:pt x="188" y="38"/>
                  </a:cubicBezTo>
                  <a:cubicBezTo>
                    <a:pt x="186" y="41"/>
                    <a:pt x="202" y="36"/>
                    <a:pt x="205" y="39"/>
                  </a:cubicBezTo>
                  <a:cubicBezTo>
                    <a:pt x="208" y="41"/>
                    <a:pt x="199" y="43"/>
                    <a:pt x="194" y="45"/>
                  </a:cubicBezTo>
                  <a:cubicBezTo>
                    <a:pt x="189" y="47"/>
                    <a:pt x="200" y="48"/>
                    <a:pt x="200" y="52"/>
                  </a:cubicBezTo>
                  <a:cubicBezTo>
                    <a:pt x="199" y="56"/>
                    <a:pt x="181" y="63"/>
                    <a:pt x="174" y="66"/>
                  </a:cubicBezTo>
                  <a:cubicBezTo>
                    <a:pt x="167" y="69"/>
                    <a:pt x="169" y="72"/>
                    <a:pt x="167" y="78"/>
                  </a:cubicBezTo>
                  <a:cubicBezTo>
                    <a:pt x="165" y="84"/>
                    <a:pt x="160" y="85"/>
                    <a:pt x="159" y="82"/>
                  </a:cubicBezTo>
                  <a:cubicBezTo>
                    <a:pt x="158" y="79"/>
                    <a:pt x="151" y="80"/>
                    <a:pt x="149" y="75"/>
                  </a:cubicBezTo>
                  <a:cubicBezTo>
                    <a:pt x="147" y="70"/>
                    <a:pt x="145" y="68"/>
                    <a:pt x="150" y="65"/>
                  </a:cubicBezTo>
                  <a:cubicBezTo>
                    <a:pt x="154" y="61"/>
                    <a:pt x="151" y="62"/>
                    <a:pt x="145" y="58"/>
                  </a:cubicBezTo>
                  <a:cubicBezTo>
                    <a:pt x="139" y="54"/>
                    <a:pt x="135" y="54"/>
                    <a:pt x="137" y="47"/>
                  </a:cubicBezTo>
                  <a:cubicBezTo>
                    <a:pt x="139" y="40"/>
                    <a:pt x="135" y="41"/>
                    <a:pt x="130" y="38"/>
                  </a:cubicBezTo>
                  <a:cubicBezTo>
                    <a:pt x="125" y="34"/>
                    <a:pt x="120" y="33"/>
                    <a:pt x="113" y="35"/>
                  </a:cubicBezTo>
                  <a:cubicBezTo>
                    <a:pt x="107" y="38"/>
                    <a:pt x="106" y="38"/>
                    <a:pt x="105" y="35"/>
                  </a:cubicBezTo>
                  <a:cubicBezTo>
                    <a:pt x="103" y="32"/>
                    <a:pt x="109" y="33"/>
                    <a:pt x="114" y="29"/>
                  </a:cubicBezTo>
                  <a:cubicBezTo>
                    <a:pt x="117" y="26"/>
                    <a:pt x="108" y="28"/>
                    <a:pt x="102" y="29"/>
                  </a:cubicBezTo>
                  <a:cubicBezTo>
                    <a:pt x="125" y="17"/>
                    <a:pt x="151" y="11"/>
                    <a:pt x="178" y="11"/>
                  </a:cubicBezTo>
                  <a:cubicBezTo>
                    <a:pt x="189" y="11"/>
                    <a:pt x="200" y="12"/>
                    <a:pt x="210" y="14"/>
                  </a:cubicBezTo>
                  <a:close/>
                  <a:moveTo>
                    <a:pt x="298" y="61"/>
                  </a:moveTo>
                  <a:cubicBezTo>
                    <a:pt x="297" y="65"/>
                    <a:pt x="300" y="67"/>
                    <a:pt x="301" y="71"/>
                  </a:cubicBezTo>
                  <a:cubicBezTo>
                    <a:pt x="301" y="75"/>
                    <a:pt x="297" y="77"/>
                    <a:pt x="294" y="79"/>
                  </a:cubicBezTo>
                  <a:cubicBezTo>
                    <a:pt x="292" y="80"/>
                    <a:pt x="292" y="72"/>
                    <a:pt x="290" y="69"/>
                  </a:cubicBezTo>
                  <a:cubicBezTo>
                    <a:pt x="287" y="67"/>
                    <a:pt x="287" y="71"/>
                    <a:pt x="283" y="71"/>
                  </a:cubicBezTo>
                  <a:cubicBezTo>
                    <a:pt x="278" y="72"/>
                    <a:pt x="277" y="73"/>
                    <a:pt x="277" y="67"/>
                  </a:cubicBezTo>
                  <a:cubicBezTo>
                    <a:pt x="277" y="62"/>
                    <a:pt x="287" y="56"/>
                    <a:pt x="289" y="52"/>
                  </a:cubicBezTo>
                  <a:cubicBezTo>
                    <a:pt x="292" y="55"/>
                    <a:pt x="295" y="58"/>
                    <a:pt x="298" y="61"/>
                  </a:cubicBezTo>
                  <a:close/>
                </a:path>
              </a:pathLst>
            </a:custGeom>
            <a:solidFill>
              <a:srgbClr val="FFFFFF">
                <a:alpha val="30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5">
              <a:extLst>
                <a:ext uri="{FF2B5EF4-FFF2-40B4-BE49-F238E27FC236}">
                  <a16:creationId xmlns:a16="http://schemas.microsoft.com/office/drawing/2014/main" id="{3305E08A-2D79-EBC4-AC8D-E3A2B7569351}"/>
                </a:ext>
              </a:extLst>
            </p:cNvPr>
            <p:cNvSpPr>
              <a:spLocks noEditPoints="1"/>
            </p:cNvSpPr>
            <p:nvPr/>
          </p:nvSpPr>
          <p:spPr bwMode="auto">
            <a:xfrm>
              <a:off x="228600" y="762000"/>
              <a:ext cx="2285999" cy="2286000"/>
            </a:xfrm>
            <a:custGeom>
              <a:avLst/>
              <a:gdLst>
                <a:gd name="T0" fmla="*/ 833 w 1275"/>
                <a:gd name="T1" fmla="*/ 1207 h 1275"/>
                <a:gd name="T2" fmla="*/ 511 w 1275"/>
                <a:gd name="T3" fmla="*/ 1204 h 1275"/>
                <a:gd name="T4" fmla="*/ 288 w 1275"/>
                <a:gd name="T5" fmla="*/ 1127 h 1275"/>
                <a:gd name="T6" fmla="*/ 131 w 1275"/>
                <a:gd name="T7" fmla="*/ 327 h 1275"/>
                <a:gd name="T8" fmla="*/ 548 w 1275"/>
                <a:gd name="T9" fmla="*/ 42 h 1275"/>
                <a:gd name="T10" fmla="*/ 1236 w 1275"/>
                <a:gd name="T11" fmla="*/ 667 h 1275"/>
                <a:gd name="T12" fmla="*/ 1220 w 1275"/>
                <a:gd name="T13" fmla="*/ 717 h 1275"/>
                <a:gd name="T14" fmla="*/ 941 w 1275"/>
                <a:gd name="T15" fmla="*/ 1098 h 1275"/>
                <a:gd name="T16" fmla="*/ 734 w 1275"/>
                <a:gd name="T17" fmla="*/ 1199 h 1275"/>
                <a:gd name="T18" fmla="*/ 303 w 1275"/>
                <a:gd name="T19" fmla="*/ 1116 h 1275"/>
                <a:gd name="T20" fmla="*/ 243 w 1275"/>
                <a:gd name="T21" fmla="*/ 1054 h 1275"/>
                <a:gd name="T22" fmla="*/ 108 w 1275"/>
                <a:gd name="T23" fmla="*/ 375 h 1275"/>
                <a:gd name="T24" fmla="*/ 524 w 1275"/>
                <a:gd name="T25" fmla="*/ 64 h 1275"/>
                <a:gd name="T26" fmla="*/ 918 w 1275"/>
                <a:gd name="T27" fmla="*/ 118 h 1275"/>
                <a:gd name="T28" fmla="*/ 1066 w 1275"/>
                <a:gd name="T29" fmla="*/ 278 h 1275"/>
                <a:gd name="T30" fmla="*/ 1201 w 1275"/>
                <a:gd name="T31" fmla="*/ 726 h 1275"/>
                <a:gd name="T32" fmla="*/ 981 w 1275"/>
                <a:gd name="T33" fmla="*/ 1076 h 1275"/>
                <a:gd name="T34" fmla="*/ 892 w 1275"/>
                <a:gd name="T35" fmla="*/ 1102 h 1275"/>
                <a:gd name="T36" fmla="*/ 368 w 1275"/>
                <a:gd name="T37" fmla="*/ 1098 h 1275"/>
                <a:gd name="T38" fmla="*/ 128 w 1275"/>
                <a:gd name="T39" fmla="*/ 608 h 1275"/>
                <a:gd name="T40" fmla="*/ 220 w 1275"/>
                <a:gd name="T41" fmla="*/ 281 h 1275"/>
                <a:gd name="T42" fmla="*/ 722 w 1275"/>
                <a:gd name="T43" fmla="*/ 88 h 1275"/>
                <a:gd name="T44" fmla="*/ 1095 w 1275"/>
                <a:gd name="T45" fmla="*/ 466 h 1275"/>
                <a:gd name="T46" fmla="*/ 1132 w 1275"/>
                <a:gd name="T47" fmla="*/ 444 h 1275"/>
                <a:gd name="T48" fmla="*/ 1037 w 1275"/>
                <a:gd name="T49" fmla="*/ 835 h 1275"/>
                <a:gd name="T50" fmla="*/ 781 w 1275"/>
                <a:gd name="T51" fmla="*/ 138 h 1275"/>
                <a:gd name="T52" fmla="*/ 347 w 1275"/>
                <a:gd name="T53" fmla="*/ 720 h 1275"/>
                <a:gd name="T54" fmla="*/ 336 w 1275"/>
                <a:gd name="T55" fmla="*/ 382 h 1275"/>
                <a:gd name="T56" fmla="*/ 421 w 1275"/>
                <a:gd name="T57" fmla="*/ 183 h 1275"/>
                <a:gd name="T58" fmla="*/ 932 w 1275"/>
                <a:gd name="T59" fmla="*/ 369 h 1275"/>
                <a:gd name="T60" fmla="*/ 921 w 1275"/>
                <a:gd name="T61" fmla="*/ 707 h 1275"/>
                <a:gd name="T62" fmla="*/ 736 w 1275"/>
                <a:gd name="T63" fmla="*/ 278 h 1275"/>
                <a:gd name="T64" fmla="*/ 750 w 1275"/>
                <a:gd name="T65" fmla="*/ 454 h 1275"/>
                <a:gd name="T66" fmla="*/ 588 w 1275"/>
                <a:gd name="T67" fmla="*/ 137 h 1275"/>
                <a:gd name="T68" fmla="*/ 532 w 1275"/>
                <a:gd name="T69" fmla="*/ 414 h 1275"/>
                <a:gd name="T70" fmla="*/ 708 w 1275"/>
                <a:gd name="T71" fmla="*/ 159 h 1275"/>
                <a:gd name="T72" fmla="*/ 498 w 1275"/>
                <a:gd name="T73" fmla="*/ 415 h 1275"/>
                <a:gd name="T74" fmla="*/ 555 w 1275"/>
                <a:gd name="T75" fmla="*/ 586 h 1275"/>
                <a:gd name="T76" fmla="*/ 695 w 1275"/>
                <a:gd name="T77" fmla="*/ 121 h 1275"/>
                <a:gd name="T78" fmla="*/ 518 w 1275"/>
                <a:gd name="T79" fmla="*/ 153 h 1275"/>
                <a:gd name="T80" fmla="*/ 484 w 1275"/>
                <a:gd name="T81" fmla="*/ 702 h 1275"/>
                <a:gd name="T82" fmla="*/ 886 w 1275"/>
                <a:gd name="T83" fmla="*/ 724 h 1275"/>
                <a:gd name="T84" fmla="*/ 919 w 1275"/>
                <a:gd name="T85" fmla="*/ 615 h 1275"/>
                <a:gd name="T86" fmla="*/ 878 w 1275"/>
                <a:gd name="T87" fmla="*/ 234 h 1275"/>
                <a:gd name="T88" fmla="*/ 554 w 1275"/>
                <a:gd name="T89" fmla="*/ 96 h 1275"/>
                <a:gd name="T90" fmla="*/ 251 w 1275"/>
                <a:gd name="T91" fmla="*/ 322 h 1275"/>
                <a:gd name="T92" fmla="*/ 248 w 1275"/>
                <a:gd name="T93" fmla="*/ 558 h 1275"/>
                <a:gd name="T94" fmla="*/ 225 w 1275"/>
                <a:gd name="T95" fmla="*/ 681 h 1275"/>
                <a:gd name="T96" fmla="*/ 485 w 1275"/>
                <a:gd name="T97" fmla="*/ 890 h 1275"/>
                <a:gd name="T98" fmla="*/ 903 w 1275"/>
                <a:gd name="T99" fmla="*/ 996 h 1275"/>
                <a:gd name="T100" fmla="*/ 935 w 1275"/>
                <a:gd name="T101" fmla="*/ 249 h 1275"/>
                <a:gd name="T102" fmla="*/ 223 w 1275"/>
                <a:gd name="T103" fmla="*/ 302 h 1275"/>
                <a:gd name="T104" fmla="*/ 205 w 1275"/>
                <a:gd name="T105" fmla="*/ 779 h 1275"/>
                <a:gd name="T106" fmla="*/ 642 w 1275"/>
                <a:gd name="T107" fmla="*/ 1130 h 1275"/>
                <a:gd name="T108" fmla="*/ 940 w 1275"/>
                <a:gd name="T109" fmla="*/ 136 h 1275"/>
                <a:gd name="T110" fmla="*/ 702 w 1275"/>
                <a:gd name="T111" fmla="*/ 57 h 1275"/>
                <a:gd name="T112" fmla="*/ 556 w 1275"/>
                <a:gd name="T113" fmla="*/ 79 h 1275"/>
                <a:gd name="T114" fmla="*/ 185 w 1275"/>
                <a:gd name="T115" fmla="*/ 331 h 1275"/>
                <a:gd name="T116" fmla="*/ 56 w 1275"/>
                <a:gd name="T117" fmla="*/ 684 h 1275"/>
                <a:gd name="T118" fmla="*/ 852 w 1275"/>
                <a:gd name="T119" fmla="*/ 78 h 1275"/>
                <a:gd name="T120" fmla="*/ 500 w 1275"/>
                <a:gd name="T121" fmla="*/ 68 h 1275"/>
                <a:gd name="T122" fmla="*/ 40 w 1275"/>
                <a:gd name="T123" fmla="*/ 561 h 1275"/>
                <a:gd name="T124" fmla="*/ 998 w 1275"/>
                <a:gd name="T125" fmla="*/ 1119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75" h="1275">
                  <a:moveTo>
                    <a:pt x="638" y="0"/>
                  </a:moveTo>
                  <a:cubicBezTo>
                    <a:pt x="286" y="0"/>
                    <a:pt x="0" y="286"/>
                    <a:pt x="0" y="637"/>
                  </a:cubicBezTo>
                  <a:cubicBezTo>
                    <a:pt x="0" y="989"/>
                    <a:pt x="286" y="1275"/>
                    <a:pt x="638" y="1275"/>
                  </a:cubicBezTo>
                  <a:cubicBezTo>
                    <a:pt x="989" y="1275"/>
                    <a:pt x="1275" y="989"/>
                    <a:pt x="1275" y="637"/>
                  </a:cubicBezTo>
                  <a:cubicBezTo>
                    <a:pt x="1275" y="286"/>
                    <a:pt x="989" y="0"/>
                    <a:pt x="638" y="0"/>
                  </a:cubicBezTo>
                  <a:close/>
                  <a:moveTo>
                    <a:pt x="1129" y="985"/>
                  </a:moveTo>
                  <a:cubicBezTo>
                    <a:pt x="1119" y="996"/>
                    <a:pt x="1119" y="996"/>
                    <a:pt x="1119" y="996"/>
                  </a:cubicBezTo>
                  <a:cubicBezTo>
                    <a:pt x="1109" y="1005"/>
                    <a:pt x="1109" y="1005"/>
                    <a:pt x="1109" y="1005"/>
                  </a:cubicBezTo>
                  <a:cubicBezTo>
                    <a:pt x="1114" y="995"/>
                    <a:pt x="1114" y="995"/>
                    <a:pt x="1114" y="995"/>
                  </a:cubicBezTo>
                  <a:cubicBezTo>
                    <a:pt x="1122" y="980"/>
                    <a:pt x="1122" y="980"/>
                    <a:pt x="1122" y="980"/>
                  </a:cubicBezTo>
                  <a:cubicBezTo>
                    <a:pt x="1136" y="947"/>
                    <a:pt x="1136" y="947"/>
                    <a:pt x="1136" y="947"/>
                  </a:cubicBezTo>
                  <a:cubicBezTo>
                    <a:pt x="1147" y="913"/>
                    <a:pt x="1147" y="913"/>
                    <a:pt x="1147" y="913"/>
                  </a:cubicBezTo>
                  <a:cubicBezTo>
                    <a:pt x="1149" y="906"/>
                    <a:pt x="1149" y="906"/>
                    <a:pt x="1149" y="906"/>
                  </a:cubicBezTo>
                  <a:cubicBezTo>
                    <a:pt x="1153" y="903"/>
                    <a:pt x="1153" y="903"/>
                    <a:pt x="1153" y="903"/>
                  </a:cubicBezTo>
                  <a:cubicBezTo>
                    <a:pt x="1172" y="887"/>
                    <a:pt x="1172" y="887"/>
                    <a:pt x="1172" y="887"/>
                  </a:cubicBezTo>
                  <a:cubicBezTo>
                    <a:pt x="1181" y="879"/>
                    <a:pt x="1181" y="879"/>
                    <a:pt x="1181" y="879"/>
                  </a:cubicBezTo>
                  <a:cubicBezTo>
                    <a:pt x="1192" y="867"/>
                    <a:pt x="1192" y="867"/>
                    <a:pt x="1192" y="867"/>
                  </a:cubicBezTo>
                  <a:cubicBezTo>
                    <a:pt x="1191" y="869"/>
                    <a:pt x="1191" y="869"/>
                    <a:pt x="1191" y="869"/>
                  </a:cubicBezTo>
                  <a:cubicBezTo>
                    <a:pt x="1177" y="903"/>
                    <a:pt x="1177" y="903"/>
                    <a:pt x="1177" y="903"/>
                  </a:cubicBezTo>
                  <a:cubicBezTo>
                    <a:pt x="1175" y="908"/>
                    <a:pt x="1175" y="908"/>
                    <a:pt x="1175" y="908"/>
                  </a:cubicBezTo>
                  <a:cubicBezTo>
                    <a:pt x="1161" y="935"/>
                    <a:pt x="1146" y="961"/>
                    <a:pt x="1129" y="985"/>
                  </a:cubicBezTo>
                  <a:close/>
                  <a:moveTo>
                    <a:pt x="833" y="1207"/>
                  </a:moveTo>
                  <a:cubicBezTo>
                    <a:pt x="835" y="1205"/>
                    <a:pt x="835" y="1205"/>
                    <a:pt x="835" y="1205"/>
                  </a:cubicBezTo>
                  <a:cubicBezTo>
                    <a:pt x="843" y="1198"/>
                    <a:pt x="843" y="1198"/>
                    <a:pt x="843" y="1198"/>
                  </a:cubicBezTo>
                  <a:cubicBezTo>
                    <a:pt x="852" y="1190"/>
                    <a:pt x="852" y="1190"/>
                    <a:pt x="852" y="1190"/>
                  </a:cubicBezTo>
                  <a:cubicBezTo>
                    <a:pt x="855" y="1187"/>
                    <a:pt x="855" y="1187"/>
                    <a:pt x="855" y="1187"/>
                  </a:cubicBezTo>
                  <a:cubicBezTo>
                    <a:pt x="885" y="1179"/>
                    <a:pt x="885" y="1179"/>
                    <a:pt x="885" y="1179"/>
                  </a:cubicBezTo>
                  <a:cubicBezTo>
                    <a:pt x="897" y="1175"/>
                    <a:pt x="897" y="1175"/>
                    <a:pt x="897" y="1175"/>
                  </a:cubicBezTo>
                  <a:cubicBezTo>
                    <a:pt x="916" y="1169"/>
                    <a:pt x="916" y="1169"/>
                    <a:pt x="916" y="1169"/>
                  </a:cubicBezTo>
                  <a:cubicBezTo>
                    <a:pt x="911" y="1172"/>
                    <a:pt x="911" y="1172"/>
                    <a:pt x="911" y="1172"/>
                  </a:cubicBezTo>
                  <a:cubicBezTo>
                    <a:pt x="900" y="1179"/>
                    <a:pt x="900" y="1179"/>
                    <a:pt x="900" y="1179"/>
                  </a:cubicBezTo>
                  <a:cubicBezTo>
                    <a:pt x="895" y="1181"/>
                    <a:pt x="895" y="1181"/>
                    <a:pt x="895" y="1181"/>
                  </a:cubicBezTo>
                  <a:cubicBezTo>
                    <a:pt x="874" y="1191"/>
                    <a:pt x="854" y="1199"/>
                    <a:pt x="833" y="1207"/>
                  </a:cubicBezTo>
                  <a:close/>
                  <a:moveTo>
                    <a:pt x="776" y="1223"/>
                  </a:moveTo>
                  <a:cubicBezTo>
                    <a:pt x="746" y="1229"/>
                    <a:pt x="746" y="1229"/>
                    <a:pt x="746" y="1229"/>
                  </a:cubicBezTo>
                  <a:cubicBezTo>
                    <a:pt x="746" y="1229"/>
                    <a:pt x="745" y="1229"/>
                    <a:pt x="745" y="1229"/>
                  </a:cubicBezTo>
                  <a:cubicBezTo>
                    <a:pt x="741" y="1230"/>
                    <a:pt x="736" y="1231"/>
                    <a:pt x="732" y="1232"/>
                  </a:cubicBezTo>
                  <a:cubicBezTo>
                    <a:pt x="733" y="1231"/>
                    <a:pt x="733" y="1231"/>
                    <a:pt x="733" y="1231"/>
                  </a:cubicBezTo>
                  <a:cubicBezTo>
                    <a:pt x="738" y="1226"/>
                    <a:pt x="738" y="1226"/>
                    <a:pt x="738" y="1226"/>
                  </a:cubicBezTo>
                  <a:cubicBezTo>
                    <a:pt x="742" y="1220"/>
                    <a:pt x="742" y="1220"/>
                    <a:pt x="742" y="1220"/>
                  </a:cubicBezTo>
                  <a:cubicBezTo>
                    <a:pt x="751" y="1207"/>
                    <a:pt x="751" y="1207"/>
                    <a:pt x="751" y="1207"/>
                  </a:cubicBezTo>
                  <a:cubicBezTo>
                    <a:pt x="752" y="1205"/>
                    <a:pt x="752" y="1205"/>
                    <a:pt x="752" y="1205"/>
                  </a:cubicBezTo>
                  <a:cubicBezTo>
                    <a:pt x="778" y="1202"/>
                    <a:pt x="778" y="1202"/>
                    <a:pt x="778" y="1202"/>
                  </a:cubicBezTo>
                  <a:cubicBezTo>
                    <a:pt x="833" y="1192"/>
                    <a:pt x="833" y="1192"/>
                    <a:pt x="833" y="1192"/>
                  </a:cubicBezTo>
                  <a:cubicBezTo>
                    <a:pt x="838" y="1191"/>
                    <a:pt x="838" y="1191"/>
                    <a:pt x="838" y="1191"/>
                  </a:cubicBezTo>
                  <a:cubicBezTo>
                    <a:pt x="838" y="1191"/>
                    <a:pt x="838" y="1191"/>
                    <a:pt x="838" y="1191"/>
                  </a:cubicBezTo>
                  <a:cubicBezTo>
                    <a:pt x="830" y="1198"/>
                    <a:pt x="830" y="1198"/>
                    <a:pt x="830" y="1198"/>
                  </a:cubicBezTo>
                  <a:cubicBezTo>
                    <a:pt x="822" y="1204"/>
                    <a:pt x="822" y="1204"/>
                    <a:pt x="822" y="1204"/>
                  </a:cubicBezTo>
                  <a:cubicBezTo>
                    <a:pt x="814" y="1209"/>
                    <a:pt x="814" y="1209"/>
                    <a:pt x="814" y="1209"/>
                  </a:cubicBezTo>
                  <a:cubicBezTo>
                    <a:pt x="797" y="1217"/>
                    <a:pt x="797" y="1217"/>
                    <a:pt x="797" y="1217"/>
                  </a:cubicBezTo>
                  <a:cubicBezTo>
                    <a:pt x="795" y="1218"/>
                    <a:pt x="795" y="1218"/>
                    <a:pt x="795" y="1218"/>
                  </a:cubicBezTo>
                  <a:cubicBezTo>
                    <a:pt x="789" y="1220"/>
                    <a:pt x="782" y="1221"/>
                    <a:pt x="776" y="1223"/>
                  </a:cubicBezTo>
                  <a:close/>
                  <a:moveTo>
                    <a:pt x="530" y="1229"/>
                  </a:moveTo>
                  <a:cubicBezTo>
                    <a:pt x="530" y="1229"/>
                    <a:pt x="530" y="1229"/>
                    <a:pt x="529" y="1229"/>
                  </a:cubicBezTo>
                  <a:cubicBezTo>
                    <a:pt x="515" y="1227"/>
                    <a:pt x="515" y="1227"/>
                    <a:pt x="515" y="1227"/>
                  </a:cubicBezTo>
                  <a:cubicBezTo>
                    <a:pt x="508" y="1225"/>
                    <a:pt x="502" y="1224"/>
                    <a:pt x="495" y="1222"/>
                  </a:cubicBezTo>
                  <a:cubicBezTo>
                    <a:pt x="484" y="1219"/>
                    <a:pt x="484" y="1219"/>
                    <a:pt x="484" y="1219"/>
                  </a:cubicBezTo>
                  <a:cubicBezTo>
                    <a:pt x="482" y="1219"/>
                    <a:pt x="480" y="1218"/>
                    <a:pt x="479" y="1218"/>
                  </a:cubicBezTo>
                  <a:cubicBezTo>
                    <a:pt x="478" y="1218"/>
                    <a:pt x="478" y="1218"/>
                    <a:pt x="478" y="1218"/>
                  </a:cubicBezTo>
                  <a:cubicBezTo>
                    <a:pt x="461" y="1209"/>
                    <a:pt x="461" y="1209"/>
                    <a:pt x="461" y="1209"/>
                  </a:cubicBezTo>
                  <a:cubicBezTo>
                    <a:pt x="453" y="1204"/>
                    <a:pt x="453" y="1204"/>
                    <a:pt x="453" y="1204"/>
                  </a:cubicBezTo>
                  <a:cubicBezTo>
                    <a:pt x="445" y="1198"/>
                    <a:pt x="445" y="1198"/>
                    <a:pt x="445" y="1198"/>
                  </a:cubicBezTo>
                  <a:cubicBezTo>
                    <a:pt x="438" y="1192"/>
                    <a:pt x="438" y="1192"/>
                    <a:pt x="438" y="1192"/>
                  </a:cubicBezTo>
                  <a:cubicBezTo>
                    <a:pt x="437" y="1191"/>
                    <a:pt x="437" y="1191"/>
                    <a:pt x="437" y="1191"/>
                  </a:cubicBezTo>
                  <a:cubicBezTo>
                    <a:pt x="455" y="1195"/>
                    <a:pt x="455" y="1195"/>
                    <a:pt x="455" y="1195"/>
                  </a:cubicBezTo>
                  <a:cubicBezTo>
                    <a:pt x="511" y="1204"/>
                    <a:pt x="511" y="1204"/>
                    <a:pt x="511" y="1204"/>
                  </a:cubicBezTo>
                  <a:cubicBezTo>
                    <a:pt x="524" y="1205"/>
                    <a:pt x="524" y="1205"/>
                    <a:pt x="524" y="1205"/>
                  </a:cubicBezTo>
                  <a:cubicBezTo>
                    <a:pt x="525" y="1207"/>
                    <a:pt x="525" y="1207"/>
                    <a:pt x="525" y="1207"/>
                  </a:cubicBezTo>
                  <a:cubicBezTo>
                    <a:pt x="529" y="1214"/>
                    <a:pt x="529" y="1214"/>
                    <a:pt x="529" y="1214"/>
                  </a:cubicBezTo>
                  <a:cubicBezTo>
                    <a:pt x="538" y="1226"/>
                    <a:pt x="538" y="1226"/>
                    <a:pt x="538" y="1226"/>
                  </a:cubicBezTo>
                  <a:cubicBezTo>
                    <a:pt x="542" y="1231"/>
                    <a:pt x="542" y="1231"/>
                    <a:pt x="542" y="1231"/>
                  </a:cubicBezTo>
                  <a:cubicBezTo>
                    <a:pt x="543" y="1232"/>
                    <a:pt x="543" y="1232"/>
                    <a:pt x="543" y="1232"/>
                  </a:cubicBezTo>
                  <a:cubicBezTo>
                    <a:pt x="539" y="1231"/>
                    <a:pt x="534" y="1230"/>
                    <a:pt x="530" y="1229"/>
                  </a:cubicBezTo>
                  <a:close/>
                  <a:moveTo>
                    <a:pt x="384" y="1183"/>
                  </a:moveTo>
                  <a:cubicBezTo>
                    <a:pt x="375" y="1179"/>
                    <a:pt x="375" y="1179"/>
                    <a:pt x="375" y="1179"/>
                  </a:cubicBezTo>
                  <a:cubicBezTo>
                    <a:pt x="364" y="1172"/>
                    <a:pt x="364" y="1172"/>
                    <a:pt x="364" y="1172"/>
                  </a:cubicBezTo>
                  <a:cubicBezTo>
                    <a:pt x="360" y="1169"/>
                    <a:pt x="360" y="1169"/>
                    <a:pt x="360" y="1169"/>
                  </a:cubicBezTo>
                  <a:cubicBezTo>
                    <a:pt x="390" y="1179"/>
                    <a:pt x="390" y="1179"/>
                    <a:pt x="390" y="1179"/>
                  </a:cubicBezTo>
                  <a:cubicBezTo>
                    <a:pt x="421" y="1187"/>
                    <a:pt x="421" y="1187"/>
                    <a:pt x="421" y="1187"/>
                  </a:cubicBezTo>
                  <a:cubicBezTo>
                    <a:pt x="424" y="1190"/>
                    <a:pt x="424" y="1190"/>
                    <a:pt x="424" y="1190"/>
                  </a:cubicBezTo>
                  <a:cubicBezTo>
                    <a:pt x="432" y="1198"/>
                    <a:pt x="432" y="1198"/>
                    <a:pt x="432" y="1198"/>
                  </a:cubicBezTo>
                  <a:cubicBezTo>
                    <a:pt x="440" y="1205"/>
                    <a:pt x="440" y="1205"/>
                    <a:pt x="440" y="1205"/>
                  </a:cubicBezTo>
                  <a:cubicBezTo>
                    <a:pt x="443" y="1207"/>
                    <a:pt x="443" y="1207"/>
                    <a:pt x="443" y="1207"/>
                  </a:cubicBezTo>
                  <a:cubicBezTo>
                    <a:pt x="423" y="1200"/>
                    <a:pt x="403" y="1192"/>
                    <a:pt x="384" y="1183"/>
                  </a:cubicBezTo>
                  <a:close/>
                  <a:moveTo>
                    <a:pt x="247" y="1095"/>
                  </a:moveTo>
                  <a:cubicBezTo>
                    <a:pt x="238" y="1086"/>
                    <a:pt x="238" y="1086"/>
                    <a:pt x="238" y="1086"/>
                  </a:cubicBezTo>
                  <a:cubicBezTo>
                    <a:pt x="226" y="1074"/>
                    <a:pt x="226" y="1074"/>
                    <a:pt x="226" y="1074"/>
                  </a:cubicBezTo>
                  <a:cubicBezTo>
                    <a:pt x="216" y="1062"/>
                    <a:pt x="216" y="1062"/>
                    <a:pt x="216" y="1062"/>
                  </a:cubicBezTo>
                  <a:cubicBezTo>
                    <a:pt x="199" y="1039"/>
                    <a:pt x="199" y="1039"/>
                    <a:pt x="199" y="1039"/>
                  </a:cubicBezTo>
                  <a:cubicBezTo>
                    <a:pt x="205" y="1043"/>
                    <a:pt x="205" y="1043"/>
                    <a:pt x="205" y="1043"/>
                  </a:cubicBezTo>
                  <a:cubicBezTo>
                    <a:pt x="227" y="1056"/>
                    <a:pt x="227" y="1056"/>
                    <a:pt x="227" y="1056"/>
                  </a:cubicBezTo>
                  <a:cubicBezTo>
                    <a:pt x="263" y="1073"/>
                    <a:pt x="263" y="1073"/>
                    <a:pt x="263" y="1073"/>
                  </a:cubicBezTo>
                  <a:cubicBezTo>
                    <a:pt x="278" y="1098"/>
                    <a:pt x="278" y="1098"/>
                    <a:pt x="278" y="1098"/>
                  </a:cubicBezTo>
                  <a:cubicBezTo>
                    <a:pt x="287" y="1110"/>
                    <a:pt x="287" y="1110"/>
                    <a:pt x="287" y="1110"/>
                  </a:cubicBezTo>
                  <a:cubicBezTo>
                    <a:pt x="296" y="1121"/>
                    <a:pt x="296" y="1121"/>
                    <a:pt x="296" y="1121"/>
                  </a:cubicBezTo>
                  <a:cubicBezTo>
                    <a:pt x="305" y="1132"/>
                    <a:pt x="305" y="1132"/>
                    <a:pt x="305" y="1132"/>
                  </a:cubicBezTo>
                  <a:cubicBezTo>
                    <a:pt x="312" y="1140"/>
                    <a:pt x="312" y="1140"/>
                    <a:pt x="312" y="1140"/>
                  </a:cubicBezTo>
                  <a:cubicBezTo>
                    <a:pt x="306" y="1137"/>
                    <a:pt x="306" y="1137"/>
                    <a:pt x="306" y="1137"/>
                  </a:cubicBezTo>
                  <a:cubicBezTo>
                    <a:pt x="288" y="1127"/>
                    <a:pt x="288" y="1127"/>
                    <a:pt x="288" y="1127"/>
                  </a:cubicBezTo>
                  <a:cubicBezTo>
                    <a:pt x="284" y="1124"/>
                    <a:pt x="284" y="1124"/>
                    <a:pt x="284" y="1124"/>
                  </a:cubicBezTo>
                  <a:cubicBezTo>
                    <a:pt x="271" y="1114"/>
                    <a:pt x="259" y="1105"/>
                    <a:pt x="247" y="1095"/>
                  </a:cubicBezTo>
                  <a:close/>
                  <a:moveTo>
                    <a:pt x="101" y="909"/>
                  </a:moveTo>
                  <a:cubicBezTo>
                    <a:pt x="98" y="903"/>
                    <a:pt x="98" y="903"/>
                    <a:pt x="98" y="903"/>
                  </a:cubicBezTo>
                  <a:cubicBezTo>
                    <a:pt x="91" y="886"/>
                    <a:pt x="91" y="886"/>
                    <a:pt x="91" y="886"/>
                  </a:cubicBezTo>
                  <a:cubicBezTo>
                    <a:pt x="84" y="867"/>
                    <a:pt x="84" y="867"/>
                    <a:pt x="84" y="867"/>
                  </a:cubicBezTo>
                  <a:cubicBezTo>
                    <a:pt x="95" y="879"/>
                    <a:pt x="95" y="879"/>
                    <a:pt x="95" y="879"/>
                  </a:cubicBezTo>
                  <a:cubicBezTo>
                    <a:pt x="103" y="887"/>
                    <a:pt x="103" y="887"/>
                    <a:pt x="103" y="887"/>
                  </a:cubicBezTo>
                  <a:cubicBezTo>
                    <a:pt x="122" y="903"/>
                    <a:pt x="122" y="903"/>
                    <a:pt x="122" y="903"/>
                  </a:cubicBezTo>
                  <a:cubicBezTo>
                    <a:pt x="126" y="906"/>
                    <a:pt x="126" y="906"/>
                    <a:pt x="126" y="906"/>
                  </a:cubicBezTo>
                  <a:cubicBezTo>
                    <a:pt x="128" y="913"/>
                    <a:pt x="128" y="913"/>
                    <a:pt x="128" y="913"/>
                  </a:cubicBezTo>
                  <a:cubicBezTo>
                    <a:pt x="140" y="947"/>
                    <a:pt x="140" y="947"/>
                    <a:pt x="140" y="947"/>
                  </a:cubicBezTo>
                  <a:cubicBezTo>
                    <a:pt x="146" y="964"/>
                    <a:pt x="146" y="964"/>
                    <a:pt x="146" y="964"/>
                  </a:cubicBezTo>
                  <a:cubicBezTo>
                    <a:pt x="153" y="980"/>
                    <a:pt x="153" y="980"/>
                    <a:pt x="153" y="980"/>
                  </a:cubicBezTo>
                  <a:cubicBezTo>
                    <a:pt x="161" y="995"/>
                    <a:pt x="161" y="995"/>
                    <a:pt x="161" y="995"/>
                  </a:cubicBezTo>
                  <a:cubicBezTo>
                    <a:pt x="166" y="1005"/>
                    <a:pt x="166" y="1005"/>
                    <a:pt x="166" y="1005"/>
                  </a:cubicBezTo>
                  <a:cubicBezTo>
                    <a:pt x="157" y="996"/>
                    <a:pt x="157" y="996"/>
                    <a:pt x="157" y="996"/>
                  </a:cubicBezTo>
                  <a:cubicBezTo>
                    <a:pt x="147" y="985"/>
                    <a:pt x="147" y="985"/>
                    <a:pt x="147" y="985"/>
                  </a:cubicBezTo>
                  <a:cubicBezTo>
                    <a:pt x="129" y="961"/>
                    <a:pt x="114" y="935"/>
                    <a:pt x="101" y="909"/>
                  </a:cubicBezTo>
                  <a:close/>
                  <a:moveTo>
                    <a:pt x="168" y="261"/>
                  </a:moveTo>
                  <a:cubicBezTo>
                    <a:pt x="178" y="249"/>
                    <a:pt x="178" y="249"/>
                    <a:pt x="178" y="249"/>
                  </a:cubicBezTo>
                  <a:cubicBezTo>
                    <a:pt x="191" y="235"/>
                    <a:pt x="191" y="235"/>
                    <a:pt x="191" y="235"/>
                  </a:cubicBezTo>
                  <a:cubicBezTo>
                    <a:pt x="205" y="223"/>
                    <a:pt x="205" y="223"/>
                    <a:pt x="205" y="223"/>
                  </a:cubicBezTo>
                  <a:cubicBezTo>
                    <a:pt x="210" y="218"/>
                    <a:pt x="210" y="218"/>
                    <a:pt x="210" y="218"/>
                  </a:cubicBezTo>
                  <a:cubicBezTo>
                    <a:pt x="210" y="218"/>
                    <a:pt x="210" y="218"/>
                    <a:pt x="210" y="218"/>
                  </a:cubicBezTo>
                  <a:cubicBezTo>
                    <a:pt x="206" y="232"/>
                    <a:pt x="206" y="232"/>
                    <a:pt x="206" y="232"/>
                  </a:cubicBezTo>
                  <a:cubicBezTo>
                    <a:pt x="204" y="245"/>
                    <a:pt x="204" y="245"/>
                    <a:pt x="204" y="245"/>
                  </a:cubicBezTo>
                  <a:cubicBezTo>
                    <a:pt x="204" y="246"/>
                    <a:pt x="204" y="246"/>
                    <a:pt x="204" y="246"/>
                  </a:cubicBezTo>
                  <a:cubicBezTo>
                    <a:pt x="198" y="252"/>
                    <a:pt x="198" y="252"/>
                    <a:pt x="198" y="252"/>
                  </a:cubicBezTo>
                  <a:cubicBezTo>
                    <a:pt x="183" y="266"/>
                    <a:pt x="183" y="266"/>
                    <a:pt x="183" y="266"/>
                  </a:cubicBezTo>
                  <a:cubicBezTo>
                    <a:pt x="169" y="280"/>
                    <a:pt x="169" y="280"/>
                    <a:pt x="169" y="280"/>
                  </a:cubicBezTo>
                  <a:cubicBezTo>
                    <a:pt x="143" y="311"/>
                    <a:pt x="143" y="311"/>
                    <a:pt x="143" y="311"/>
                  </a:cubicBezTo>
                  <a:cubicBezTo>
                    <a:pt x="131" y="327"/>
                    <a:pt x="131" y="327"/>
                    <a:pt x="131" y="327"/>
                  </a:cubicBezTo>
                  <a:cubicBezTo>
                    <a:pt x="119" y="343"/>
                    <a:pt x="119" y="343"/>
                    <a:pt x="119" y="343"/>
                  </a:cubicBezTo>
                  <a:cubicBezTo>
                    <a:pt x="118" y="345"/>
                    <a:pt x="118" y="345"/>
                    <a:pt x="118" y="345"/>
                  </a:cubicBezTo>
                  <a:cubicBezTo>
                    <a:pt x="120" y="336"/>
                    <a:pt x="120" y="336"/>
                    <a:pt x="120" y="336"/>
                  </a:cubicBezTo>
                  <a:cubicBezTo>
                    <a:pt x="122" y="329"/>
                    <a:pt x="122" y="329"/>
                    <a:pt x="122" y="329"/>
                  </a:cubicBezTo>
                  <a:cubicBezTo>
                    <a:pt x="125" y="321"/>
                    <a:pt x="125" y="321"/>
                    <a:pt x="125" y="321"/>
                  </a:cubicBezTo>
                  <a:cubicBezTo>
                    <a:pt x="127" y="319"/>
                    <a:pt x="127" y="319"/>
                    <a:pt x="127" y="319"/>
                  </a:cubicBezTo>
                  <a:cubicBezTo>
                    <a:pt x="139" y="299"/>
                    <a:pt x="153" y="279"/>
                    <a:pt x="168" y="261"/>
                  </a:cubicBezTo>
                  <a:close/>
                  <a:moveTo>
                    <a:pt x="317" y="127"/>
                  </a:moveTo>
                  <a:cubicBezTo>
                    <a:pt x="331" y="120"/>
                    <a:pt x="331" y="120"/>
                    <a:pt x="331" y="120"/>
                  </a:cubicBezTo>
                  <a:cubicBezTo>
                    <a:pt x="345" y="113"/>
                    <a:pt x="345" y="113"/>
                    <a:pt x="345" y="113"/>
                  </a:cubicBezTo>
                  <a:cubicBezTo>
                    <a:pt x="353" y="110"/>
                    <a:pt x="353" y="110"/>
                    <a:pt x="353" y="110"/>
                  </a:cubicBezTo>
                  <a:cubicBezTo>
                    <a:pt x="347" y="116"/>
                    <a:pt x="347" y="116"/>
                    <a:pt x="347" y="116"/>
                  </a:cubicBezTo>
                  <a:cubicBezTo>
                    <a:pt x="342" y="124"/>
                    <a:pt x="342" y="124"/>
                    <a:pt x="342" y="124"/>
                  </a:cubicBezTo>
                  <a:cubicBezTo>
                    <a:pt x="325" y="132"/>
                    <a:pt x="325" y="132"/>
                    <a:pt x="325" y="132"/>
                  </a:cubicBezTo>
                  <a:cubicBezTo>
                    <a:pt x="308" y="140"/>
                    <a:pt x="308" y="140"/>
                    <a:pt x="308" y="140"/>
                  </a:cubicBezTo>
                  <a:cubicBezTo>
                    <a:pt x="291" y="149"/>
                    <a:pt x="291" y="149"/>
                    <a:pt x="291" y="149"/>
                  </a:cubicBezTo>
                  <a:cubicBezTo>
                    <a:pt x="274" y="159"/>
                    <a:pt x="274" y="159"/>
                    <a:pt x="274" y="159"/>
                  </a:cubicBezTo>
                  <a:cubicBezTo>
                    <a:pt x="262" y="167"/>
                    <a:pt x="262" y="167"/>
                    <a:pt x="262" y="167"/>
                  </a:cubicBezTo>
                  <a:cubicBezTo>
                    <a:pt x="280" y="153"/>
                    <a:pt x="298" y="140"/>
                    <a:pt x="317" y="127"/>
                  </a:cubicBezTo>
                  <a:close/>
                  <a:moveTo>
                    <a:pt x="508" y="49"/>
                  </a:moveTo>
                  <a:cubicBezTo>
                    <a:pt x="523" y="48"/>
                    <a:pt x="523" y="48"/>
                    <a:pt x="523" y="48"/>
                  </a:cubicBezTo>
                  <a:cubicBezTo>
                    <a:pt x="543" y="49"/>
                    <a:pt x="543" y="49"/>
                    <a:pt x="543" y="49"/>
                  </a:cubicBezTo>
                  <a:cubicBezTo>
                    <a:pt x="526" y="55"/>
                    <a:pt x="526" y="55"/>
                    <a:pt x="526" y="55"/>
                  </a:cubicBezTo>
                  <a:cubicBezTo>
                    <a:pt x="519" y="54"/>
                    <a:pt x="519" y="54"/>
                    <a:pt x="519" y="54"/>
                  </a:cubicBezTo>
                  <a:cubicBezTo>
                    <a:pt x="505" y="53"/>
                    <a:pt x="505" y="53"/>
                    <a:pt x="505" y="53"/>
                  </a:cubicBezTo>
                  <a:cubicBezTo>
                    <a:pt x="486" y="54"/>
                    <a:pt x="486" y="54"/>
                    <a:pt x="486" y="54"/>
                  </a:cubicBezTo>
                  <a:cubicBezTo>
                    <a:pt x="493" y="52"/>
                    <a:pt x="501" y="51"/>
                    <a:pt x="508" y="49"/>
                  </a:cubicBezTo>
                  <a:close/>
                  <a:moveTo>
                    <a:pt x="576" y="38"/>
                  </a:moveTo>
                  <a:cubicBezTo>
                    <a:pt x="578" y="38"/>
                    <a:pt x="578" y="38"/>
                    <a:pt x="578" y="38"/>
                  </a:cubicBezTo>
                  <a:cubicBezTo>
                    <a:pt x="583" y="40"/>
                    <a:pt x="583" y="40"/>
                    <a:pt x="583" y="40"/>
                  </a:cubicBezTo>
                  <a:cubicBezTo>
                    <a:pt x="565" y="42"/>
                    <a:pt x="565" y="42"/>
                    <a:pt x="565" y="42"/>
                  </a:cubicBezTo>
                  <a:cubicBezTo>
                    <a:pt x="559" y="44"/>
                    <a:pt x="559" y="44"/>
                    <a:pt x="559" y="44"/>
                  </a:cubicBezTo>
                  <a:cubicBezTo>
                    <a:pt x="548" y="42"/>
                    <a:pt x="548" y="42"/>
                    <a:pt x="548" y="42"/>
                  </a:cubicBezTo>
                  <a:cubicBezTo>
                    <a:pt x="557" y="40"/>
                    <a:pt x="566" y="39"/>
                    <a:pt x="576" y="38"/>
                  </a:cubicBezTo>
                  <a:close/>
                  <a:moveTo>
                    <a:pt x="727" y="42"/>
                  </a:moveTo>
                  <a:cubicBezTo>
                    <a:pt x="720" y="43"/>
                    <a:pt x="720" y="43"/>
                    <a:pt x="720" y="43"/>
                  </a:cubicBezTo>
                  <a:cubicBezTo>
                    <a:pt x="716" y="44"/>
                    <a:pt x="716" y="44"/>
                    <a:pt x="716" y="44"/>
                  </a:cubicBezTo>
                  <a:cubicBezTo>
                    <a:pt x="710" y="42"/>
                    <a:pt x="710" y="42"/>
                    <a:pt x="710" y="42"/>
                  </a:cubicBezTo>
                  <a:cubicBezTo>
                    <a:pt x="692" y="40"/>
                    <a:pt x="692" y="40"/>
                    <a:pt x="692" y="40"/>
                  </a:cubicBezTo>
                  <a:cubicBezTo>
                    <a:pt x="697" y="38"/>
                    <a:pt x="697" y="38"/>
                    <a:pt x="697" y="38"/>
                  </a:cubicBezTo>
                  <a:cubicBezTo>
                    <a:pt x="700" y="38"/>
                    <a:pt x="700" y="38"/>
                    <a:pt x="700" y="38"/>
                  </a:cubicBezTo>
                  <a:cubicBezTo>
                    <a:pt x="709" y="39"/>
                    <a:pt x="718" y="40"/>
                    <a:pt x="727" y="42"/>
                  </a:cubicBezTo>
                  <a:close/>
                  <a:moveTo>
                    <a:pt x="789" y="54"/>
                  </a:moveTo>
                  <a:cubicBezTo>
                    <a:pt x="770" y="53"/>
                    <a:pt x="770" y="53"/>
                    <a:pt x="770" y="53"/>
                  </a:cubicBezTo>
                  <a:cubicBezTo>
                    <a:pt x="756" y="54"/>
                    <a:pt x="756" y="54"/>
                    <a:pt x="756" y="54"/>
                  </a:cubicBezTo>
                  <a:cubicBezTo>
                    <a:pt x="750" y="54"/>
                    <a:pt x="750" y="54"/>
                    <a:pt x="750" y="54"/>
                  </a:cubicBezTo>
                  <a:cubicBezTo>
                    <a:pt x="738" y="50"/>
                    <a:pt x="738" y="50"/>
                    <a:pt x="738" y="50"/>
                  </a:cubicBezTo>
                  <a:cubicBezTo>
                    <a:pt x="735" y="49"/>
                    <a:pt x="735" y="49"/>
                    <a:pt x="735" y="49"/>
                  </a:cubicBezTo>
                  <a:cubicBezTo>
                    <a:pt x="751" y="48"/>
                    <a:pt x="751" y="48"/>
                    <a:pt x="751" y="48"/>
                  </a:cubicBezTo>
                  <a:cubicBezTo>
                    <a:pt x="766" y="49"/>
                    <a:pt x="766" y="49"/>
                    <a:pt x="766" y="49"/>
                  </a:cubicBezTo>
                  <a:cubicBezTo>
                    <a:pt x="774" y="51"/>
                    <a:pt x="781" y="52"/>
                    <a:pt x="789" y="54"/>
                  </a:cubicBezTo>
                  <a:close/>
                  <a:moveTo>
                    <a:pt x="1013" y="167"/>
                  </a:moveTo>
                  <a:cubicBezTo>
                    <a:pt x="1001" y="159"/>
                    <a:pt x="1001" y="159"/>
                    <a:pt x="1001" y="159"/>
                  </a:cubicBezTo>
                  <a:cubicBezTo>
                    <a:pt x="984" y="149"/>
                    <a:pt x="984" y="149"/>
                    <a:pt x="984" y="149"/>
                  </a:cubicBezTo>
                  <a:cubicBezTo>
                    <a:pt x="967" y="140"/>
                    <a:pt x="967" y="140"/>
                    <a:pt x="967" y="140"/>
                  </a:cubicBezTo>
                  <a:cubicBezTo>
                    <a:pt x="950" y="132"/>
                    <a:pt x="950" y="132"/>
                    <a:pt x="950" y="132"/>
                  </a:cubicBezTo>
                  <a:cubicBezTo>
                    <a:pt x="933" y="124"/>
                    <a:pt x="933" y="124"/>
                    <a:pt x="933" y="124"/>
                  </a:cubicBezTo>
                  <a:cubicBezTo>
                    <a:pt x="931" y="121"/>
                    <a:pt x="931" y="121"/>
                    <a:pt x="931" y="121"/>
                  </a:cubicBezTo>
                  <a:cubicBezTo>
                    <a:pt x="922" y="110"/>
                    <a:pt x="922" y="110"/>
                    <a:pt x="922" y="110"/>
                  </a:cubicBezTo>
                  <a:cubicBezTo>
                    <a:pt x="930" y="113"/>
                    <a:pt x="930" y="113"/>
                    <a:pt x="930" y="113"/>
                  </a:cubicBezTo>
                  <a:cubicBezTo>
                    <a:pt x="944" y="120"/>
                    <a:pt x="944" y="120"/>
                    <a:pt x="944" y="120"/>
                  </a:cubicBezTo>
                  <a:cubicBezTo>
                    <a:pt x="957" y="127"/>
                    <a:pt x="957" y="127"/>
                    <a:pt x="957" y="127"/>
                  </a:cubicBezTo>
                  <a:cubicBezTo>
                    <a:pt x="977" y="139"/>
                    <a:pt x="995" y="153"/>
                    <a:pt x="1013" y="167"/>
                  </a:cubicBezTo>
                  <a:close/>
                  <a:moveTo>
                    <a:pt x="1240" y="637"/>
                  </a:moveTo>
                  <a:cubicBezTo>
                    <a:pt x="1240" y="642"/>
                    <a:pt x="1239" y="647"/>
                    <a:pt x="1239" y="652"/>
                  </a:cubicBezTo>
                  <a:cubicBezTo>
                    <a:pt x="1236" y="667"/>
                    <a:pt x="1236" y="667"/>
                    <a:pt x="1236" y="667"/>
                  </a:cubicBezTo>
                  <a:cubicBezTo>
                    <a:pt x="1233" y="676"/>
                    <a:pt x="1233" y="676"/>
                    <a:pt x="1233" y="676"/>
                  </a:cubicBezTo>
                  <a:cubicBezTo>
                    <a:pt x="1228" y="687"/>
                    <a:pt x="1228" y="687"/>
                    <a:pt x="1228" y="687"/>
                  </a:cubicBezTo>
                  <a:cubicBezTo>
                    <a:pt x="1228" y="684"/>
                    <a:pt x="1228" y="684"/>
                    <a:pt x="1228" y="684"/>
                  </a:cubicBezTo>
                  <a:cubicBezTo>
                    <a:pt x="1225" y="645"/>
                    <a:pt x="1225" y="645"/>
                    <a:pt x="1225" y="645"/>
                  </a:cubicBezTo>
                  <a:cubicBezTo>
                    <a:pt x="1222" y="625"/>
                    <a:pt x="1222" y="625"/>
                    <a:pt x="1222" y="625"/>
                  </a:cubicBezTo>
                  <a:cubicBezTo>
                    <a:pt x="1215" y="586"/>
                    <a:pt x="1215" y="586"/>
                    <a:pt x="1215" y="586"/>
                  </a:cubicBezTo>
                  <a:cubicBezTo>
                    <a:pt x="1208" y="559"/>
                    <a:pt x="1208" y="559"/>
                    <a:pt x="1208" y="559"/>
                  </a:cubicBezTo>
                  <a:cubicBezTo>
                    <a:pt x="1213" y="552"/>
                    <a:pt x="1213" y="552"/>
                    <a:pt x="1213" y="552"/>
                  </a:cubicBezTo>
                  <a:cubicBezTo>
                    <a:pt x="1217" y="544"/>
                    <a:pt x="1217" y="544"/>
                    <a:pt x="1217" y="544"/>
                  </a:cubicBezTo>
                  <a:cubicBezTo>
                    <a:pt x="1224" y="526"/>
                    <a:pt x="1224" y="526"/>
                    <a:pt x="1224" y="526"/>
                  </a:cubicBezTo>
                  <a:cubicBezTo>
                    <a:pt x="1225" y="517"/>
                    <a:pt x="1225" y="517"/>
                    <a:pt x="1225" y="517"/>
                  </a:cubicBezTo>
                  <a:cubicBezTo>
                    <a:pt x="1231" y="542"/>
                    <a:pt x="1231" y="542"/>
                    <a:pt x="1231" y="542"/>
                  </a:cubicBezTo>
                  <a:cubicBezTo>
                    <a:pt x="1235" y="561"/>
                    <a:pt x="1235" y="561"/>
                    <a:pt x="1235" y="561"/>
                  </a:cubicBezTo>
                  <a:cubicBezTo>
                    <a:pt x="1237" y="576"/>
                    <a:pt x="1237" y="576"/>
                    <a:pt x="1237" y="576"/>
                  </a:cubicBezTo>
                  <a:cubicBezTo>
                    <a:pt x="1239" y="596"/>
                    <a:pt x="1240" y="616"/>
                    <a:pt x="1240" y="637"/>
                  </a:cubicBezTo>
                  <a:close/>
                  <a:moveTo>
                    <a:pt x="1217" y="760"/>
                  </a:moveTo>
                  <a:cubicBezTo>
                    <a:pt x="1214" y="779"/>
                    <a:pt x="1214" y="779"/>
                    <a:pt x="1214" y="779"/>
                  </a:cubicBezTo>
                  <a:cubicBezTo>
                    <a:pt x="1207" y="815"/>
                    <a:pt x="1207" y="815"/>
                    <a:pt x="1207" y="815"/>
                  </a:cubicBezTo>
                  <a:cubicBezTo>
                    <a:pt x="1200" y="842"/>
                    <a:pt x="1200" y="842"/>
                    <a:pt x="1200" y="842"/>
                  </a:cubicBezTo>
                  <a:cubicBezTo>
                    <a:pt x="1189" y="857"/>
                    <a:pt x="1189" y="857"/>
                    <a:pt x="1189" y="857"/>
                  </a:cubicBezTo>
                  <a:cubicBezTo>
                    <a:pt x="1175" y="873"/>
                    <a:pt x="1175" y="873"/>
                    <a:pt x="1175" y="873"/>
                  </a:cubicBezTo>
                  <a:cubicBezTo>
                    <a:pt x="1166" y="881"/>
                    <a:pt x="1166" y="881"/>
                    <a:pt x="1166" y="881"/>
                  </a:cubicBezTo>
                  <a:cubicBezTo>
                    <a:pt x="1152" y="893"/>
                    <a:pt x="1152" y="893"/>
                    <a:pt x="1152" y="893"/>
                  </a:cubicBezTo>
                  <a:cubicBezTo>
                    <a:pt x="1156" y="878"/>
                    <a:pt x="1156" y="878"/>
                    <a:pt x="1156" y="878"/>
                  </a:cubicBezTo>
                  <a:cubicBezTo>
                    <a:pt x="1162" y="841"/>
                    <a:pt x="1162" y="841"/>
                    <a:pt x="1162" y="841"/>
                  </a:cubicBezTo>
                  <a:cubicBezTo>
                    <a:pt x="1166" y="804"/>
                    <a:pt x="1166" y="804"/>
                    <a:pt x="1166" y="804"/>
                  </a:cubicBezTo>
                  <a:cubicBezTo>
                    <a:pt x="1167" y="768"/>
                    <a:pt x="1167" y="768"/>
                    <a:pt x="1167" y="768"/>
                  </a:cubicBezTo>
                  <a:cubicBezTo>
                    <a:pt x="1171" y="765"/>
                    <a:pt x="1171" y="765"/>
                    <a:pt x="1171" y="765"/>
                  </a:cubicBezTo>
                  <a:cubicBezTo>
                    <a:pt x="1181" y="757"/>
                    <a:pt x="1181" y="757"/>
                    <a:pt x="1181" y="757"/>
                  </a:cubicBezTo>
                  <a:cubicBezTo>
                    <a:pt x="1199" y="740"/>
                    <a:pt x="1199" y="740"/>
                    <a:pt x="1199" y="740"/>
                  </a:cubicBezTo>
                  <a:cubicBezTo>
                    <a:pt x="1208" y="732"/>
                    <a:pt x="1208" y="732"/>
                    <a:pt x="1208" y="732"/>
                  </a:cubicBezTo>
                  <a:cubicBezTo>
                    <a:pt x="1215" y="723"/>
                    <a:pt x="1215" y="723"/>
                    <a:pt x="1215" y="723"/>
                  </a:cubicBezTo>
                  <a:cubicBezTo>
                    <a:pt x="1220" y="717"/>
                    <a:pt x="1220" y="717"/>
                    <a:pt x="1220" y="717"/>
                  </a:cubicBezTo>
                  <a:cubicBezTo>
                    <a:pt x="1219" y="722"/>
                    <a:pt x="1219" y="722"/>
                    <a:pt x="1219" y="722"/>
                  </a:cubicBezTo>
                  <a:lnTo>
                    <a:pt x="1217" y="760"/>
                  </a:lnTo>
                  <a:close/>
                  <a:moveTo>
                    <a:pt x="1098" y="1006"/>
                  </a:moveTo>
                  <a:cubicBezTo>
                    <a:pt x="1090" y="1019"/>
                    <a:pt x="1090" y="1019"/>
                    <a:pt x="1090" y="1019"/>
                  </a:cubicBezTo>
                  <a:cubicBezTo>
                    <a:pt x="1076" y="1030"/>
                    <a:pt x="1076" y="1030"/>
                    <a:pt x="1076" y="1030"/>
                  </a:cubicBezTo>
                  <a:cubicBezTo>
                    <a:pt x="1066" y="1036"/>
                    <a:pt x="1066" y="1036"/>
                    <a:pt x="1066" y="1036"/>
                  </a:cubicBezTo>
                  <a:cubicBezTo>
                    <a:pt x="1044" y="1048"/>
                    <a:pt x="1044" y="1048"/>
                    <a:pt x="1044" y="1048"/>
                  </a:cubicBezTo>
                  <a:cubicBezTo>
                    <a:pt x="1019" y="1060"/>
                    <a:pt x="1019" y="1060"/>
                    <a:pt x="1019" y="1060"/>
                  </a:cubicBezTo>
                  <a:cubicBezTo>
                    <a:pt x="1027" y="1043"/>
                    <a:pt x="1027" y="1043"/>
                    <a:pt x="1027" y="1043"/>
                  </a:cubicBezTo>
                  <a:cubicBezTo>
                    <a:pt x="1039" y="1013"/>
                    <a:pt x="1039" y="1013"/>
                    <a:pt x="1039" y="1013"/>
                  </a:cubicBezTo>
                  <a:cubicBezTo>
                    <a:pt x="1045" y="997"/>
                    <a:pt x="1045" y="997"/>
                    <a:pt x="1045" y="997"/>
                  </a:cubicBezTo>
                  <a:cubicBezTo>
                    <a:pt x="1050" y="981"/>
                    <a:pt x="1050" y="981"/>
                    <a:pt x="1050" y="981"/>
                  </a:cubicBezTo>
                  <a:cubicBezTo>
                    <a:pt x="1054" y="964"/>
                    <a:pt x="1054" y="964"/>
                    <a:pt x="1054" y="964"/>
                  </a:cubicBezTo>
                  <a:cubicBezTo>
                    <a:pt x="1056" y="958"/>
                    <a:pt x="1056" y="958"/>
                    <a:pt x="1056" y="958"/>
                  </a:cubicBezTo>
                  <a:cubicBezTo>
                    <a:pt x="1068" y="952"/>
                    <a:pt x="1068" y="952"/>
                    <a:pt x="1068" y="952"/>
                  </a:cubicBezTo>
                  <a:cubicBezTo>
                    <a:pt x="1095" y="939"/>
                    <a:pt x="1095" y="939"/>
                    <a:pt x="1095" y="939"/>
                  </a:cubicBezTo>
                  <a:cubicBezTo>
                    <a:pt x="1120" y="925"/>
                    <a:pt x="1120" y="925"/>
                    <a:pt x="1120" y="925"/>
                  </a:cubicBezTo>
                  <a:cubicBezTo>
                    <a:pt x="1138" y="914"/>
                    <a:pt x="1138" y="914"/>
                    <a:pt x="1138" y="914"/>
                  </a:cubicBezTo>
                  <a:cubicBezTo>
                    <a:pt x="1128" y="944"/>
                    <a:pt x="1128" y="944"/>
                    <a:pt x="1128" y="944"/>
                  </a:cubicBezTo>
                  <a:cubicBezTo>
                    <a:pt x="1114" y="976"/>
                    <a:pt x="1114" y="976"/>
                    <a:pt x="1114" y="976"/>
                  </a:cubicBezTo>
                  <a:cubicBezTo>
                    <a:pt x="1107" y="991"/>
                    <a:pt x="1107" y="991"/>
                    <a:pt x="1107" y="991"/>
                  </a:cubicBezTo>
                  <a:lnTo>
                    <a:pt x="1098" y="1006"/>
                  </a:lnTo>
                  <a:close/>
                  <a:moveTo>
                    <a:pt x="944" y="1146"/>
                  </a:moveTo>
                  <a:cubicBezTo>
                    <a:pt x="939" y="1150"/>
                    <a:pt x="939" y="1150"/>
                    <a:pt x="939" y="1150"/>
                  </a:cubicBezTo>
                  <a:cubicBezTo>
                    <a:pt x="929" y="1155"/>
                    <a:pt x="929" y="1155"/>
                    <a:pt x="929" y="1155"/>
                  </a:cubicBezTo>
                  <a:cubicBezTo>
                    <a:pt x="918" y="1159"/>
                    <a:pt x="918" y="1159"/>
                    <a:pt x="918" y="1159"/>
                  </a:cubicBezTo>
                  <a:cubicBezTo>
                    <a:pt x="883" y="1171"/>
                    <a:pt x="883" y="1171"/>
                    <a:pt x="883" y="1171"/>
                  </a:cubicBezTo>
                  <a:cubicBezTo>
                    <a:pt x="864" y="1175"/>
                    <a:pt x="864" y="1175"/>
                    <a:pt x="864" y="1175"/>
                  </a:cubicBezTo>
                  <a:cubicBezTo>
                    <a:pt x="867" y="1173"/>
                    <a:pt x="867" y="1173"/>
                    <a:pt x="867" y="1173"/>
                  </a:cubicBezTo>
                  <a:cubicBezTo>
                    <a:pt x="880" y="1153"/>
                    <a:pt x="880" y="1153"/>
                    <a:pt x="880" y="1153"/>
                  </a:cubicBezTo>
                  <a:cubicBezTo>
                    <a:pt x="893" y="1131"/>
                    <a:pt x="893" y="1131"/>
                    <a:pt x="893" y="1131"/>
                  </a:cubicBezTo>
                  <a:cubicBezTo>
                    <a:pt x="904" y="1108"/>
                    <a:pt x="904" y="1108"/>
                    <a:pt x="904" y="1108"/>
                  </a:cubicBezTo>
                  <a:cubicBezTo>
                    <a:pt x="941" y="1098"/>
                    <a:pt x="941" y="1098"/>
                    <a:pt x="941" y="1098"/>
                  </a:cubicBezTo>
                  <a:cubicBezTo>
                    <a:pt x="970" y="1089"/>
                    <a:pt x="970" y="1089"/>
                    <a:pt x="970" y="1089"/>
                  </a:cubicBezTo>
                  <a:cubicBezTo>
                    <a:pt x="999" y="1078"/>
                    <a:pt x="999" y="1078"/>
                    <a:pt x="999" y="1078"/>
                  </a:cubicBezTo>
                  <a:cubicBezTo>
                    <a:pt x="990" y="1093"/>
                    <a:pt x="990" y="1093"/>
                    <a:pt x="990" y="1093"/>
                  </a:cubicBezTo>
                  <a:cubicBezTo>
                    <a:pt x="973" y="1116"/>
                    <a:pt x="973" y="1116"/>
                    <a:pt x="973" y="1116"/>
                  </a:cubicBezTo>
                  <a:cubicBezTo>
                    <a:pt x="963" y="1127"/>
                    <a:pt x="963" y="1127"/>
                    <a:pt x="963" y="1127"/>
                  </a:cubicBezTo>
                  <a:cubicBezTo>
                    <a:pt x="953" y="1137"/>
                    <a:pt x="953" y="1137"/>
                    <a:pt x="953" y="1137"/>
                  </a:cubicBezTo>
                  <a:lnTo>
                    <a:pt x="944" y="1146"/>
                  </a:lnTo>
                  <a:close/>
                  <a:moveTo>
                    <a:pt x="832" y="1184"/>
                  </a:moveTo>
                  <a:cubicBezTo>
                    <a:pt x="791" y="1191"/>
                    <a:pt x="791" y="1191"/>
                    <a:pt x="791" y="1191"/>
                  </a:cubicBezTo>
                  <a:cubicBezTo>
                    <a:pt x="756" y="1196"/>
                    <a:pt x="756" y="1196"/>
                    <a:pt x="756" y="1196"/>
                  </a:cubicBezTo>
                  <a:cubicBezTo>
                    <a:pt x="766" y="1172"/>
                    <a:pt x="766" y="1172"/>
                    <a:pt x="766" y="1172"/>
                  </a:cubicBezTo>
                  <a:cubicBezTo>
                    <a:pt x="772" y="1151"/>
                    <a:pt x="772" y="1151"/>
                    <a:pt x="772" y="1151"/>
                  </a:cubicBezTo>
                  <a:cubicBezTo>
                    <a:pt x="777" y="1131"/>
                    <a:pt x="777" y="1131"/>
                    <a:pt x="777" y="1131"/>
                  </a:cubicBezTo>
                  <a:cubicBezTo>
                    <a:pt x="844" y="1121"/>
                    <a:pt x="844" y="1121"/>
                    <a:pt x="844" y="1121"/>
                  </a:cubicBezTo>
                  <a:cubicBezTo>
                    <a:pt x="893" y="1111"/>
                    <a:pt x="893" y="1111"/>
                    <a:pt x="893" y="1111"/>
                  </a:cubicBezTo>
                  <a:cubicBezTo>
                    <a:pt x="885" y="1127"/>
                    <a:pt x="885" y="1127"/>
                    <a:pt x="885" y="1127"/>
                  </a:cubicBezTo>
                  <a:cubicBezTo>
                    <a:pt x="873" y="1149"/>
                    <a:pt x="873" y="1149"/>
                    <a:pt x="873" y="1149"/>
                  </a:cubicBezTo>
                  <a:cubicBezTo>
                    <a:pt x="860" y="1168"/>
                    <a:pt x="860" y="1168"/>
                    <a:pt x="860" y="1168"/>
                  </a:cubicBezTo>
                  <a:cubicBezTo>
                    <a:pt x="853" y="1176"/>
                    <a:pt x="853" y="1176"/>
                    <a:pt x="853" y="1176"/>
                  </a:cubicBezTo>
                  <a:cubicBezTo>
                    <a:pt x="850" y="1179"/>
                    <a:pt x="850" y="1179"/>
                    <a:pt x="850" y="1179"/>
                  </a:cubicBezTo>
                  <a:lnTo>
                    <a:pt x="832" y="1184"/>
                  </a:lnTo>
                  <a:close/>
                  <a:moveTo>
                    <a:pt x="734" y="1199"/>
                  </a:moveTo>
                  <a:cubicBezTo>
                    <a:pt x="675" y="1203"/>
                    <a:pt x="675" y="1203"/>
                    <a:pt x="675" y="1203"/>
                  </a:cubicBezTo>
                  <a:cubicBezTo>
                    <a:pt x="642" y="1203"/>
                    <a:pt x="642" y="1203"/>
                    <a:pt x="642" y="1203"/>
                  </a:cubicBezTo>
                  <a:cubicBezTo>
                    <a:pt x="642" y="1138"/>
                    <a:pt x="642" y="1138"/>
                    <a:pt x="642" y="1138"/>
                  </a:cubicBezTo>
                  <a:cubicBezTo>
                    <a:pt x="647" y="1138"/>
                    <a:pt x="647" y="1138"/>
                    <a:pt x="647" y="1138"/>
                  </a:cubicBezTo>
                  <a:cubicBezTo>
                    <a:pt x="665" y="1138"/>
                    <a:pt x="665" y="1138"/>
                    <a:pt x="665" y="1138"/>
                  </a:cubicBezTo>
                  <a:cubicBezTo>
                    <a:pt x="702" y="1137"/>
                    <a:pt x="702" y="1137"/>
                    <a:pt x="702" y="1137"/>
                  </a:cubicBezTo>
                  <a:cubicBezTo>
                    <a:pt x="768" y="1132"/>
                    <a:pt x="768" y="1132"/>
                    <a:pt x="768" y="1132"/>
                  </a:cubicBezTo>
                  <a:cubicBezTo>
                    <a:pt x="758" y="1170"/>
                    <a:pt x="758" y="1170"/>
                    <a:pt x="758" y="1170"/>
                  </a:cubicBezTo>
                  <a:cubicBezTo>
                    <a:pt x="750" y="1187"/>
                    <a:pt x="750" y="1187"/>
                    <a:pt x="750" y="1187"/>
                  </a:cubicBezTo>
                  <a:cubicBezTo>
                    <a:pt x="746" y="1197"/>
                    <a:pt x="746" y="1197"/>
                    <a:pt x="746" y="1197"/>
                  </a:cubicBezTo>
                  <a:lnTo>
                    <a:pt x="734" y="1199"/>
                  </a:lnTo>
                  <a:close/>
                  <a:moveTo>
                    <a:pt x="529" y="1197"/>
                  </a:moveTo>
                  <a:cubicBezTo>
                    <a:pt x="528" y="1196"/>
                    <a:pt x="528" y="1196"/>
                    <a:pt x="528" y="1196"/>
                  </a:cubicBezTo>
                  <a:cubicBezTo>
                    <a:pt x="518" y="1170"/>
                    <a:pt x="518" y="1170"/>
                    <a:pt x="518" y="1170"/>
                  </a:cubicBezTo>
                  <a:cubicBezTo>
                    <a:pt x="511" y="1149"/>
                    <a:pt x="511" y="1149"/>
                    <a:pt x="511" y="1149"/>
                  </a:cubicBezTo>
                  <a:cubicBezTo>
                    <a:pt x="507" y="1132"/>
                    <a:pt x="507" y="1132"/>
                    <a:pt x="507" y="1132"/>
                  </a:cubicBezTo>
                  <a:cubicBezTo>
                    <a:pt x="537" y="1135"/>
                    <a:pt x="537" y="1135"/>
                    <a:pt x="537" y="1135"/>
                  </a:cubicBezTo>
                  <a:cubicBezTo>
                    <a:pt x="592" y="1138"/>
                    <a:pt x="592" y="1138"/>
                    <a:pt x="592" y="1138"/>
                  </a:cubicBezTo>
                  <a:cubicBezTo>
                    <a:pt x="633" y="1138"/>
                    <a:pt x="633" y="1138"/>
                    <a:pt x="633" y="1138"/>
                  </a:cubicBezTo>
                  <a:cubicBezTo>
                    <a:pt x="633" y="1203"/>
                    <a:pt x="633" y="1203"/>
                    <a:pt x="633" y="1203"/>
                  </a:cubicBezTo>
                  <a:cubicBezTo>
                    <a:pt x="630" y="1203"/>
                    <a:pt x="630" y="1203"/>
                    <a:pt x="630" y="1203"/>
                  </a:cubicBezTo>
                  <a:cubicBezTo>
                    <a:pt x="600" y="1203"/>
                    <a:pt x="600" y="1203"/>
                    <a:pt x="600" y="1203"/>
                  </a:cubicBezTo>
                  <a:cubicBezTo>
                    <a:pt x="541" y="1199"/>
                    <a:pt x="541" y="1199"/>
                    <a:pt x="541" y="1199"/>
                  </a:cubicBezTo>
                  <a:lnTo>
                    <a:pt x="529" y="1197"/>
                  </a:lnTo>
                  <a:close/>
                  <a:moveTo>
                    <a:pt x="425" y="1179"/>
                  </a:moveTo>
                  <a:cubicBezTo>
                    <a:pt x="422" y="1176"/>
                    <a:pt x="422" y="1176"/>
                    <a:pt x="422" y="1176"/>
                  </a:cubicBezTo>
                  <a:cubicBezTo>
                    <a:pt x="415" y="1168"/>
                    <a:pt x="415" y="1168"/>
                    <a:pt x="415" y="1168"/>
                  </a:cubicBezTo>
                  <a:cubicBezTo>
                    <a:pt x="402" y="1149"/>
                    <a:pt x="402" y="1149"/>
                    <a:pt x="402" y="1149"/>
                  </a:cubicBezTo>
                  <a:cubicBezTo>
                    <a:pt x="390" y="1127"/>
                    <a:pt x="390" y="1127"/>
                    <a:pt x="390" y="1127"/>
                  </a:cubicBezTo>
                  <a:cubicBezTo>
                    <a:pt x="382" y="1111"/>
                    <a:pt x="382" y="1111"/>
                    <a:pt x="382" y="1111"/>
                  </a:cubicBezTo>
                  <a:cubicBezTo>
                    <a:pt x="431" y="1121"/>
                    <a:pt x="431" y="1121"/>
                    <a:pt x="431" y="1121"/>
                  </a:cubicBezTo>
                  <a:cubicBezTo>
                    <a:pt x="498" y="1131"/>
                    <a:pt x="498" y="1131"/>
                    <a:pt x="498" y="1131"/>
                  </a:cubicBezTo>
                  <a:cubicBezTo>
                    <a:pt x="510" y="1173"/>
                    <a:pt x="510" y="1173"/>
                    <a:pt x="510" y="1173"/>
                  </a:cubicBezTo>
                  <a:cubicBezTo>
                    <a:pt x="517" y="1191"/>
                    <a:pt x="517" y="1191"/>
                    <a:pt x="517" y="1191"/>
                  </a:cubicBezTo>
                  <a:cubicBezTo>
                    <a:pt x="519" y="1196"/>
                    <a:pt x="519" y="1196"/>
                    <a:pt x="519" y="1196"/>
                  </a:cubicBezTo>
                  <a:cubicBezTo>
                    <a:pt x="498" y="1193"/>
                    <a:pt x="498" y="1193"/>
                    <a:pt x="498" y="1193"/>
                  </a:cubicBezTo>
                  <a:cubicBezTo>
                    <a:pt x="444" y="1184"/>
                    <a:pt x="444" y="1184"/>
                    <a:pt x="444" y="1184"/>
                  </a:cubicBezTo>
                  <a:lnTo>
                    <a:pt x="425" y="1179"/>
                  </a:lnTo>
                  <a:close/>
                  <a:moveTo>
                    <a:pt x="346" y="1155"/>
                  </a:moveTo>
                  <a:cubicBezTo>
                    <a:pt x="336" y="1150"/>
                    <a:pt x="336" y="1150"/>
                    <a:pt x="336" y="1150"/>
                  </a:cubicBezTo>
                  <a:cubicBezTo>
                    <a:pt x="332" y="1147"/>
                    <a:pt x="332" y="1147"/>
                    <a:pt x="332" y="1147"/>
                  </a:cubicBezTo>
                  <a:cubicBezTo>
                    <a:pt x="322" y="1137"/>
                    <a:pt x="322" y="1137"/>
                    <a:pt x="322" y="1137"/>
                  </a:cubicBezTo>
                  <a:cubicBezTo>
                    <a:pt x="312" y="1127"/>
                    <a:pt x="312" y="1127"/>
                    <a:pt x="312" y="1127"/>
                  </a:cubicBezTo>
                  <a:cubicBezTo>
                    <a:pt x="303" y="1116"/>
                    <a:pt x="303" y="1116"/>
                    <a:pt x="303" y="1116"/>
                  </a:cubicBezTo>
                  <a:cubicBezTo>
                    <a:pt x="285" y="1093"/>
                    <a:pt x="285" y="1093"/>
                    <a:pt x="285" y="1093"/>
                  </a:cubicBezTo>
                  <a:cubicBezTo>
                    <a:pt x="276" y="1078"/>
                    <a:pt x="276" y="1078"/>
                    <a:pt x="276" y="1078"/>
                  </a:cubicBezTo>
                  <a:cubicBezTo>
                    <a:pt x="291" y="1084"/>
                    <a:pt x="291" y="1084"/>
                    <a:pt x="291" y="1084"/>
                  </a:cubicBezTo>
                  <a:cubicBezTo>
                    <a:pt x="306" y="1089"/>
                    <a:pt x="306" y="1089"/>
                    <a:pt x="306" y="1089"/>
                  </a:cubicBezTo>
                  <a:cubicBezTo>
                    <a:pt x="335" y="1098"/>
                    <a:pt x="335" y="1098"/>
                    <a:pt x="335" y="1098"/>
                  </a:cubicBezTo>
                  <a:cubicBezTo>
                    <a:pt x="371" y="1108"/>
                    <a:pt x="371" y="1108"/>
                    <a:pt x="371" y="1108"/>
                  </a:cubicBezTo>
                  <a:cubicBezTo>
                    <a:pt x="382" y="1131"/>
                    <a:pt x="382" y="1131"/>
                    <a:pt x="382" y="1131"/>
                  </a:cubicBezTo>
                  <a:cubicBezTo>
                    <a:pt x="395" y="1153"/>
                    <a:pt x="395" y="1153"/>
                    <a:pt x="395" y="1153"/>
                  </a:cubicBezTo>
                  <a:cubicBezTo>
                    <a:pt x="402" y="1164"/>
                    <a:pt x="402" y="1164"/>
                    <a:pt x="402" y="1164"/>
                  </a:cubicBezTo>
                  <a:cubicBezTo>
                    <a:pt x="409" y="1173"/>
                    <a:pt x="409" y="1173"/>
                    <a:pt x="409" y="1173"/>
                  </a:cubicBezTo>
                  <a:cubicBezTo>
                    <a:pt x="411" y="1175"/>
                    <a:pt x="411" y="1175"/>
                    <a:pt x="411" y="1175"/>
                  </a:cubicBezTo>
                  <a:cubicBezTo>
                    <a:pt x="393" y="1171"/>
                    <a:pt x="393" y="1171"/>
                    <a:pt x="393" y="1171"/>
                  </a:cubicBezTo>
                  <a:cubicBezTo>
                    <a:pt x="381" y="1167"/>
                    <a:pt x="381" y="1167"/>
                    <a:pt x="381" y="1167"/>
                  </a:cubicBezTo>
                  <a:lnTo>
                    <a:pt x="346" y="1155"/>
                  </a:lnTo>
                  <a:close/>
                  <a:moveTo>
                    <a:pt x="185" y="1019"/>
                  </a:moveTo>
                  <a:cubicBezTo>
                    <a:pt x="177" y="1006"/>
                    <a:pt x="177" y="1006"/>
                    <a:pt x="177" y="1006"/>
                  </a:cubicBezTo>
                  <a:cubicBezTo>
                    <a:pt x="169" y="991"/>
                    <a:pt x="169" y="991"/>
                    <a:pt x="169" y="991"/>
                  </a:cubicBezTo>
                  <a:cubicBezTo>
                    <a:pt x="161" y="976"/>
                    <a:pt x="161" y="976"/>
                    <a:pt x="161" y="976"/>
                  </a:cubicBezTo>
                  <a:cubicBezTo>
                    <a:pt x="154" y="961"/>
                    <a:pt x="154" y="961"/>
                    <a:pt x="154" y="961"/>
                  </a:cubicBezTo>
                  <a:cubicBezTo>
                    <a:pt x="147" y="944"/>
                    <a:pt x="147" y="944"/>
                    <a:pt x="147" y="944"/>
                  </a:cubicBezTo>
                  <a:cubicBezTo>
                    <a:pt x="137" y="914"/>
                    <a:pt x="137" y="914"/>
                    <a:pt x="137" y="914"/>
                  </a:cubicBezTo>
                  <a:cubicBezTo>
                    <a:pt x="155" y="925"/>
                    <a:pt x="155" y="925"/>
                    <a:pt x="155" y="925"/>
                  </a:cubicBezTo>
                  <a:cubicBezTo>
                    <a:pt x="180" y="939"/>
                    <a:pt x="180" y="939"/>
                    <a:pt x="180" y="939"/>
                  </a:cubicBezTo>
                  <a:cubicBezTo>
                    <a:pt x="193" y="946"/>
                    <a:pt x="193" y="946"/>
                    <a:pt x="193" y="946"/>
                  </a:cubicBezTo>
                  <a:cubicBezTo>
                    <a:pt x="220" y="958"/>
                    <a:pt x="220" y="958"/>
                    <a:pt x="220" y="958"/>
                  </a:cubicBezTo>
                  <a:cubicBezTo>
                    <a:pt x="225" y="981"/>
                    <a:pt x="225" y="981"/>
                    <a:pt x="225" y="981"/>
                  </a:cubicBezTo>
                  <a:cubicBezTo>
                    <a:pt x="230" y="997"/>
                    <a:pt x="230" y="997"/>
                    <a:pt x="230" y="997"/>
                  </a:cubicBezTo>
                  <a:cubicBezTo>
                    <a:pt x="236" y="1013"/>
                    <a:pt x="236" y="1013"/>
                    <a:pt x="236" y="1013"/>
                  </a:cubicBezTo>
                  <a:cubicBezTo>
                    <a:pt x="242" y="1028"/>
                    <a:pt x="242" y="1028"/>
                    <a:pt x="242" y="1028"/>
                  </a:cubicBezTo>
                  <a:cubicBezTo>
                    <a:pt x="248" y="1043"/>
                    <a:pt x="248" y="1043"/>
                    <a:pt x="248" y="1043"/>
                  </a:cubicBezTo>
                  <a:cubicBezTo>
                    <a:pt x="255" y="1057"/>
                    <a:pt x="255" y="1057"/>
                    <a:pt x="255" y="1057"/>
                  </a:cubicBezTo>
                  <a:cubicBezTo>
                    <a:pt x="256" y="1060"/>
                    <a:pt x="256" y="1060"/>
                    <a:pt x="256" y="1060"/>
                  </a:cubicBezTo>
                  <a:cubicBezTo>
                    <a:pt x="243" y="1054"/>
                    <a:pt x="243" y="1054"/>
                    <a:pt x="243" y="1054"/>
                  </a:cubicBezTo>
                  <a:cubicBezTo>
                    <a:pt x="231" y="1048"/>
                    <a:pt x="231" y="1048"/>
                    <a:pt x="231" y="1048"/>
                  </a:cubicBezTo>
                  <a:cubicBezTo>
                    <a:pt x="220" y="1042"/>
                    <a:pt x="220" y="1042"/>
                    <a:pt x="220" y="1042"/>
                  </a:cubicBezTo>
                  <a:cubicBezTo>
                    <a:pt x="199" y="1030"/>
                    <a:pt x="199" y="1030"/>
                    <a:pt x="199" y="1030"/>
                  </a:cubicBezTo>
                  <a:lnTo>
                    <a:pt x="185" y="1019"/>
                  </a:lnTo>
                  <a:close/>
                  <a:moveTo>
                    <a:pt x="75" y="842"/>
                  </a:moveTo>
                  <a:cubicBezTo>
                    <a:pt x="68" y="816"/>
                    <a:pt x="68" y="816"/>
                    <a:pt x="68" y="816"/>
                  </a:cubicBezTo>
                  <a:cubicBezTo>
                    <a:pt x="61" y="779"/>
                    <a:pt x="61" y="779"/>
                    <a:pt x="61" y="779"/>
                  </a:cubicBezTo>
                  <a:cubicBezTo>
                    <a:pt x="59" y="760"/>
                    <a:pt x="59" y="760"/>
                    <a:pt x="59" y="760"/>
                  </a:cubicBezTo>
                  <a:cubicBezTo>
                    <a:pt x="56" y="723"/>
                    <a:pt x="56" y="723"/>
                    <a:pt x="56" y="723"/>
                  </a:cubicBezTo>
                  <a:cubicBezTo>
                    <a:pt x="56" y="717"/>
                    <a:pt x="56" y="717"/>
                    <a:pt x="56" y="717"/>
                  </a:cubicBezTo>
                  <a:cubicBezTo>
                    <a:pt x="60" y="723"/>
                    <a:pt x="60" y="723"/>
                    <a:pt x="60" y="723"/>
                  </a:cubicBezTo>
                  <a:cubicBezTo>
                    <a:pt x="68" y="732"/>
                    <a:pt x="68" y="732"/>
                    <a:pt x="68" y="732"/>
                  </a:cubicBezTo>
                  <a:cubicBezTo>
                    <a:pt x="76" y="741"/>
                    <a:pt x="76" y="741"/>
                    <a:pt x="76" y="741"/>
                  </a:cubicBezTo>
                  <a:cubicBezTo>
                    <a:pt x="85" y="749"/>
                    <a:pt x="85" y="749"/>
                    <a:pt x="85" y="749"/>
                  </a:cubicBezTo>
                  <a:cubicBezTo>
                    <a:pt x="104" y="765"/>
                    <a:pt x="104" y="765"/>
                    <a:pt x="104" y="765"/>
                  </a:cubicBezTo>
                  <a:cubicBezTo>
                    <a:pt x="108" y="768"/>
                    <a:pt x="108" y="768"/>
                    <a:pt x="108" y="768"/>
                  </a:cubicBezTo>
                  <a:cubicBezTo>
                    <a:pt x="109" y="804"/>
                    <a:pt x="109" y="804"/>
                    <a:pt x="109" y="804"/>
                  </a:cubicBezTo>
                  <a:cubicBezTo>
                    <a:pt x="113" y="842"/>
                    <a:pt x="113" y="842"/>
                    <a:pt x="113" y="842"/>
                  </a:cubicBezTo>
                  <a:cubicBezTo>
                    <a:pt x="119" y="878"/>
                    <a:pt x="119" y="878"/>
                    <a:pt x="119" y="878"/>
                  </a:cubicBezTo>
                  <a:cubicBezTo>
                    <a:pt x="123" y="893"/>
                    <a:pt x="123" y="893"/>
                    <a:pt x="123" y="893"/>
                  </a:cubicBezTo>
                  <a:cubicBezTo>
                    <a:pt x="109" y="881"/>
                    <a:pt x="109" y="881"/>
                    <a:pt x="109" y="881"/>
                  </a:cubicBezTo>
                  <a:cubicBezTo>
                    <a:pt x="101" y="873"/>
                    <a:pt x="101" y="873"/>
                    <a:pt x="101" y="873"/>
                  </a:cubicBezTo>
                  <a:cubicBezTo>
                    <a:pt x="86" y="858"/>
                    <a:pt x="86" y="858"/>
                    <a:pt x="86" y="858"/>
                  </a:cubicBezTo>
                  <a:cubicBezTo>
                    <a:pt x="80" y="849"/>
                    <a:pt x="80" y="849"/>
                    <a:pt x="80" y="849"/>
                  </a:cubicBezTo>
                  <a:lnTo>
                    <a:pt x="75" y="842"/>
                  </a:lnTo>
                  <a:close/>
                  <a:moveTo>
                    <a:pt x="58" y="487"/>
                  </a:moveTo>
                  <a:cubicBezTo>
                    <a:pt x="64" y="468"/>
                    <a:pt x="64" y="468"/>
                    <a:pt x="64" y="468"/>
                  </a:cubicBezTo>
                  <a:cubicBezTo>
                    <a:pt x="71" y="451"/>
                    <a:pt x="71" y="451"/>
                    <a:pt x="71" y="451"/>
                  </a:cubicBezTo>
                  <a:cubicBezTo>
                    <a:pt x="78" y="433"/>
                    <a:pt x="78" y="433"/>
                    <a:pt x="78" y="433"/>
                  </a:cubicBezTo>
                  <a:cubicBezTo>
                    <a:pt x="87" y="415"/>
                    <a:pt x="87" y="415"/>
                    <a:pt x="87" y="415"/>
                  </a:cubicBezTo>
                  <a:cubicBezTo>
                    <a:pt x="95" y="398"/>
                    <a:pt x="95" y="398"/>
                    <a:pt x="95" y="398"/>
                  </a:cubicBezTo>
                  <a:cubicBezTo>
                    <a:pt x="105" y="381"/>
                    <a:pt x="105" y="381"/>
                    <a:pt x="105" y="381"/>
                  </a:cubicBezTo>
                  <a:cubicBezTo>
                    <a:pt x="108" y="375"/>
                    <a:pt x="108" y="375"/>
                    <a:pt x="108" y="375"/>
                  </a:cubicBezTo>
                  <a:cubicBezTo>
                    <a:pt x="112" y="391"/>
                    <a:pt x="112" y="391"/>
                    <a:pt x="112" y="391"/>
                  </a:cubicBezTo>
                  <a:cubicBezTo>
                    <a:pt x="114" y="398"/>
                    <a:pt x="114" y="398"/>
                    <a:pt x="114" y="398"/>
                  </a:cubicBezTo>
                  <a:cubicBezTo>
                    <a:pt x="118" y="406"/>
                    <a:pt x="118" y="406"/>
                    <a:pt x="118" y="406"/>
                  </a:cubicBezTo>
                  <a:cubicBezTo>
                    <a:pt x="125" y="419"/>
                    <a:pt x="125" y="419"/>
                    <a:pt x="125" y="419"/>
                  </a:cubicBezTo>
                  <a:cubicBezTo>
                    <a:pt x="107" y="454"/>
                    <a:pt x="107" y="454"/>
                    <a:pt x="107" y="454"/>
                  </a:cubicBezTo>
                  <a:cubicBezTo>
                    <a:pt x="98" y="472"/>
                    <a:pt x="98" y="472"/>
                    <a:pt x="98" y="472"/>
                  </a:cubicBezTo>
                  <a:cubicBezTo>
                    <a:pt x="90" y="491"/>
                    <a:pt x="90" y="491"/>
                    <a:pt x="90" y="491"/>
                  </a:cubicBezTo>
                  <a:cubicBezTo>
                    <a:pt x="83" y="510"/>
                    <a:pt x="83" y="510"/>
                    <a:pt x="83" y="510"/>
                  </a:cubicBezTo>
                  <a:cubicBezTo>
                    <a:pt x="70" y="548"/>
                    <a:pt x="70" y="548"/>
                    <a:pt x="70" y="548"/>
                  </a:cubicBezTo>
                  <a:cubicBezTo>
                    <a:pt x="66" y="541"/>
                    <a:pt x="66" y="541"/>
                    <a:pt x="66" y="541"/>
                  </a:cubicBezTo>
                  <a:cubicBezTo>
                    <a:pt x="60" y="524"/>
                    <a:pt x="60" y="524"/>
                    <a:pt x="60" y="524"/>
                  </a:cubicBezTo>
                  <a:cubicBezTo>
                    <a:pt x="56" y="507"/>
                    <a:pt x="56" y="507"/>
                    <a:pt x="56" y="507"/>
                  </a:cubicBezTo>
                  <a:cubicBezTo>
                    <a:pt x="56" y="494"/>
                    <a:pt x="56" y="494"/>
                    <a:pt x="56" y="494"/>
                  </a:cubicBezTo>
                  <a:lnTo>
                    <a:pt x="58" y="487"/>
                  </a:lnTo>
                  <a:close/>
                  <a:moveTo>
                    <a:pt x="370" y="106"/>
                  </a:moveTo>
                  <a:cubicBezTo>
                    <a:pt x="374" y="102"/>
                    <a:pt x="374" y="102"/>
                    <a:pt x="374" y="102"/>
                  </a:cubicBezTo>
                  <a:cubicBezTo>
                    <a:pt x="378" y="100"/>
                    <a:pt x="378" y="100"/>
                    <a:pt x="378" y="100"/>
                  </a:cubicBezTo>
                  <a:cubicBezTo>
                    <a:pt x="392" y="95"/>
                    <a:pt x="392" y="95"/>
                    <a:pt x="392" y="95"/>
                  </a:cubicBezTo>
                  <a:cubicBezTo>
                    <a:pt x="408" y="90"/>
                    <a:pt x="408" y="90"/>
                    <a:pt x="408" y="90"/>
                  </a:cubicBezTo>
                  <a:cubicBezTo>
                    <a:pt x="425" y="87"/>
                    <a:pt x="425" y="87"/>
                    <a:pt x="425" y="87"/>
                  </a:cubicBezTo>
                  <a:cubicBezTo>
                    <a:pt x="458" y="80"/>
                    <a:pt x="458" y="80"/>
                    <a:pt x="458" y="80"/>
                  </a:cubicBezTo>
                  <a:cubicBezTo>
                    <a:pt x="475" y="78"/>
                    <a:pt x="475" y="78"/>
                    <a:pt x="475" y="78"/>
                  </a:cubicBezTo>
                  <a:cubicBezTo>
                    <a:pt x="489" y="77"/>
                    <a:pt x="489" y="77"/>
                    <a:pt x="489" y="77"/>
                  </a:cubicBezTo>
                  <a:cubicBezTo>
                    <a:pt x="485" y="81"/>
                    <a:pt x="485" y="81"/>
                    <a:pt x="485" y="81"/>
                  </a:cubicBezTo>
                  <a:cubicBezTo>
                    <a:pt x="483" y="85"/>
                    <a:pt x="483" y="85"/>
                    <a:pt x="483" y="85"/>
                  </a:cubicBezTo>
                  <a:cubicBezTo>
                    <a:pt x="456" y="89"/>
                    <a:pt x="456" y="89"/>
                    <a:pt x="456" y="89"/>
                  </a:cubicBezTo>
                  <a:cubicBezTo>
                    <a:pt x="417" y="98"/>
                    <a:pt x="417" y="98"/>
                    <a:pt x="417" y="98"/>
                  </a:cubicBezTo>
                  <a:cubicBezTo>
                    <a:pt x="379" y="110"/>
                    <a:pt x="379" y="110"/>
                    <a:pt x="379" y="110"/>
                  </a:cubicBezTo>
                  <a:cubicBezTo>
                    <a:pt x="357" y="118"/>
                    <a:pt x="357" y="118"/>
                    <a:pt x="357" y="118"/>
                  </a:cubicBezTo>
                  <a:cubicBezTo>
                    <a:pt x="358" y="118"/>
                    <a:pt x="358" y="118"/>
                    <a:pt x="358" y="118"/>
                  </a:cubicBezTo>
                  <a:lnTo>
                    <a:pt x="370" y="106"/>
                  </a:lnTo>
                  <a:close/>
                  <a:moveTo>
                    <a:pt x="521" y="66"/>
                  </a:moveTo>
                  <a:cubicBezTo>
                    <a:pt x="524" y="64"/>
                    <a:pt x="524" y="64"/>
                    <a:pt x="524" y="64"/>
                  </a:cubicBezTo>
                  <a:cubicBezTo>
                    <a:pt x="527" y="63"/>
                    <a:pt x="527" y="63"/>
                    <a:pt x="527" y="63"/>
                  </a:cubicBezTo>
                  <a:cubicBezTo>
                    <a:pt x="548" y="65"/>
                    <a:pt x="548" y="65"/>
                    <a:pt x="548" y="65"/>
                  </a:cubicBezTo>
                  <a:cubicBezTo>
                    <a:pt x="577" y="71"/>
                    <a:pt x="577" y="71"/>
                    <a:pt x="577" y="71"/>
                  </a:cubicBezTo>
                  <a:cubicBezTo>
                    <a:pt x="581" y="72"/>
                    <a:pt x="581" y="72"/>
                    <a:pt x="581" y="72"/>
                  </a:cubicBezTo>
                  <a:cubicBezTo>
                    <a:pt x="565" y="70"/>
                    <a:pt x="565" y="70"/>
                    <a:pt x="565" y="70"/>
                  </a:cubicBezTo>
                  <a:cubicBezTo>
                    <a:pt x="528" y="68"/>
                    <a:pt x="528" y="68"/>
                    <a:pt x="528" y="68"/>
                  </a:cubicBezTo>
                  <a:cubicBezTo>
                    <a:pt x="516" y="68"/>
                    <a:pt x="516" y="68"/>
                    <a:pt x="516" y="68"/>
                  </a:cubicBezTo>
                  <a:lnTo>
                    <a:pt x="521" y="66"/>
                  </a:lnTo>
                  <a:close/>
                  <a:moveTo>
                    <a:pt x="553" y="54"/>
                  </a:moveTo>
                  <a:cubicBezTo>
                    <a:pt x="559" y="53"/>
                    <a:pt x="559" y="53"/>
                    <a:pt x="559" y="53"/>
                  </a:cubicBezTo>
                  <a:cubicBezTo>
                    <a:pt x="573" y="57"/>
                    <a:pt x="573" y="57"/>
                    <a:pt x="573" y="57"/>
                  </a:cubicBezTo>
                  <a:cubicBezTo>
                    <a:pt x="594" y="65"/>
                    <a:pt x="594" y="65"/>
                    <a:pt x="594" y="65"/>
                  </a:cubicBezTo>
                  <a:cubicBezTo>
                    <a:pt x="603" y="70"/>
                    <a:pt x="603" y="70"/>
                    <a:pt x="603" y="70"/>
                  </a:cubicBezTo>
                  <a:cubicBezTo>
                    <a:pt x="579" y="63"/>
                    <a:pt x="579" y="63"/>
                    <a:pt x="579" y="63"/>
                  </a:cubicBezTo>
                  <a:cubicBezTo>
                    <a:pt x="549" y="57"/>
                    <a:pt x="549" y="57"/>
                    <a:pt x="549" y="57"/>
                  </a:cubicBezTo>
                  <a:cubicBezTo>
                    <a:pt x="546" y="57"/>
                    <a:pt x="546" y="57"/>
                    <a:pt x="546" y="57"/>
                  </a:cubicBezTo>
                  <a:lnTo>
                    <a:pt x="553" y="54"/>
                  </a:lnTo>
                  <a:close/>
                  <a:moveTo>
                    <a:pt x="688" y="47"/>
                  </a:moveTo>
                  <a:cubicBezTo>
                    <a:pt x="698" y="49"/>
                    <a:pt x="698" y="49"/>
                    <a:pt x="698" y="49"/>
                  </a:cubicBezTo>
                  <a:cubicBezTo>
                    <a:pt x="678" y="58"/>
                    <a:pt x="678" y="58"/>
                    <a:pt x="678" y="58"/>
                  </a:cubicBezTo>
                  <a:cubicBezTo>
                    <a:pt x="667" y="63"/>
                    <a:pt x="667" y="63"/>
                    <a:pt x="667" y="63"/>
                  </a:cubicBezTo>
                  <a:cubicBezTo>
                    <a:pt x="656" y="69"/>
                    <a:pt x="656" y="69"/>
                    <a:pt x="656" y="69"/>
                  </a:cubicBezTo>
                  <a:cubicBezTo>
                    <a:pt x="655" y="70"/>
                    <a:pt x="655" y="70"/>
                    <a:pt x="655" y="70"/>
                  </a:cubicBezTo>
                  <a:cubicBezTo>
                    <a:pt x="662" y="61"/>
                    <a:pt x="662" y="61"/>
                    <a:pt x="662" y="61"/>
                  </a:cubicBezTo>
                  <a:cubicBezTo>
                    <a:pt x="668" y="55"/>
                    <a:pt x="668" y="55"/>
                    <a:pt x="668" y="55"/>
                  </a:cubicBezTo>
                  <a:cubicBezTo>
                    <a:pt x="678" y="47"/>
                    <a:pt x="678" y="47"/>
                    <a:pt x="678" y="47"/>
                  </a:cubicBezTo>
                  <a:cubicBezTo>
                    <a:pt x="679" y="46"/>
                    <a:pt x="679" y="46"/>
                    <a:pt x="679" y="46"/>
                  </a:cubicBezTo>
                  <a:lnTo>
                    <a:pt x="688" y="47"/>
                  </a:lnTo>
                  <a:close/>
                  <a:moveTo>
                    <a:pt x="883" y="95"/>
                  </a:moveTo>
                  <a:cubicBezTo>
                    <a:pt x="897" y="100"/>
                    <a:pt x="897" y="100"/>
                    <a:pt x="897" y="100"/>
                  </a:cubicBezTo>
                  <a:cubicBezTo>
                    <a:pt x="905" y="105"/>
                    <a:pt x="905" y="105"/>
                    <a:pt x="905" y="105"/>
                  </a:cubicBezTo>
                  <a:cubicBezTo>
                    <a:pt x="910" y="109"/>
                    <a:pt x="910" y="109"/>
                    <a:pt x="910" y="109"/>
                  </a:cubicBezTo>
                  <a:cubicBezTo>
                    <a:pt x="918" y="118"/>
                    <a:pt x="918" y="118"/>
                    <a:pt x="918" y="118"/>
                  </a:cubicBezTo>
                  <a:cubicBezTo>
                    <a:pt x="896" y="109"/>
                    <a:pt x="896" y="109"/>
                    <a:pt x="896" y="109"/>
                  </a:cubicBezTo>
                  <a:cubicBezTo>
                    <a:pt x="858" y="98"/>
                    <a:pt x="858" y="98"/>
                    <a:pt x="858" y="98"/>
                  </a:cubicBezTo>
                  <a:cubicBezTo>
                    <a:pt x="819" y="89"/>
                    <a:pt x="819" y="89"/>
                    <a:pt x="819" y="89"/>
                  </a:cubicBezTo>
                  <a:cubicBezTo>
                    <a:pt x="792" y="85"/>
                    <a:pt x="792" y="85"/>
                    <a:pt x="792" y="85"/>
                  </a:cubicBezTo>
                  <a:cubicBezTo>
                    <a:pt x="791" y="84"/>
                    <a:pt x="791" y="84"/>
                    <a:pt x="791" y="84"/>
                  </a:cubicBezTo>
                  <a:cubicBezTo>
                    <a:pt x="785" y="77"/>
                    <a:pt x="785" y="77"/>
                    <a:pt x="785" y="77"/>
                  </a:cubicBezTo>
                  <a:cubicBezTo>
                    <a:pt x="800" y="78"/>
                    <a:pt x="800" y="78"/>
                    <a:pt x="800" y="78"/>
                  </a:cubicBezTo>
                  <a:cubicBezTo>
                    <a:pt x="817" y="80"/>
                    <a:pt x="817" y="80"/>
                    <a:pt x="817" y="80"/>
                  </a:cubicBezTo>
                  <a:cubicBezTo>
                    <a:pt x="850" y="87"/>
                    <a:pt x="850" y="87"/>
                    <a:pt x="850" y="87"/>
                  </a:cubicBezTo>
                  <a:cubicBezTo>
                    <a:pt x="867" y="90"/>
                    <a:pt x="867" y="90"/>
                    <a:pt x="867" y="90"/>
                  </a:cubicBezTo>
                  <a:lnTo>
                    <a:pt x="883" y="95"/>
                  </a:lnTo>
                  <a:close/>
                  <a:moveTo>
                    <a:pt x="1071" y="258"/>
                  </a:moveTo>
                  <a:cubicBezTo>
                    <a:pt x="1086" y="272"/>
                    <a:pt x="1086" y="272"/>
                    <a:pt x="1086" y="272"/>
                  </a:cubicBezTo>
                  <a:cubicBezTo>
                    <a:pt x="1099" y="286"/>
                    <a:pt x="1099" y="286"/>
                    <a:pt x="1099" y="286"/>
                  </a:cubicBezTo>
                  <a:cubicBezTo>
                    <a:pt x="1125" y="316"/>
                    <a:pt x="1125" y="316"/>
                    <a:pt x="1125" y="316"/>
                  </a:cubicBezTo>
                  <a:cubicBezTo>
                    <a:pt x="1137" y="332"/>
                    <a:pt x="1137" y="332"/>
                    <a:pt x="1137" y="332"/>
                  </a:cubicBezTo>
                  <a:cubicBezTo>
                    <a:pt x="1149" y="348"/>
                    <a:pt x="1149" y="348"/>
                    <a:pt x="1149" y="348"/>
                  </a:cubicBezTo>
                  <a:cubicBezTo>
                    <a:pt x="1159" y="363"/>
                    <a:pt x="1159" y="363"/>
                    <a:pt x="1159" y="363"/>
                  </a:cubicBezTo>
                  <a:cubicBezTo>
                    <a:pt x="1159" y="365"/>
                    <a:pt x="1159" y="365"/>
                    <a:pt x="1159" y="365"/>
                  </a:cubicBezTo>
                  <a:cubicBezTo>
                    <a:pt x="1159" y="373"/>
                    <a:pt x="1159" y="373"/>
                    <a:pt x="1159" y="373"/>
                  </a:cubicBezTo>
                  <a:cubicBezTo>
                    <a:pt x="1155" y="388"/>
                    <a:pt x="1155" y="388"/>
                    <a:pt x="1155" y="388"/>
                  </a:cubicBezTo>
                  <a:cubicBezTo>
                    <a:pt x="1153" y="395"/>
                    <a:pt x="1153" y="395"/>
                    <a:pt x="1153" y="395"/>
                  </a:cubicBezTo>
                  <a:cubicBezTo>
                    <a:pt x="1150" y="402"/>
                    <a:pt x="1150" y="402"/>
                    <a:pt x="1150" y="402"/>
                  </a:cubicBezTo>
                  <a:cubicBezTo>
                    <a:pt x="1145" y="411"/>
                    <a:pt x="1145" y="411"/>
                    <a:pt x="1145" y="411"/>
                  </a:cubicBezTo>
                  <a:cubicBezTo>
                    <a:pt x="1139" y="399"/>
                    <a:pt x="1139" y="399"/>
                    <a:pt x="1139" y="399"/>
                  </a:cubicBezTo>
                  <a:cubicBezTo>
                    <a:pt x="1115" y="365"/>
                    <a:pt x="1115" y="365"/>
                    <a:pt x="1115" y="365"/>
                  </a:cubicBezTo>
                  <a:cubicBezTo>
                    <a:pt x="1103" y="348"/>
                    <a:pt x="1103" y="348"/>
                    <a:pt x="1103" y="348"/>
                  </a:cubicBezTo>
                  <a:cubicBezTo>
                    <a:pt x="1090" y="331"/>
                    <a:pt x="1090" y="331"/>
                    <a:pt x="1090" y="331"/>
                  </a:cubicBezTo>
                  <a:cubicBezTo>
                    <a:pt x="1076" y="315"/>
                    <a:pt x="1076" y="315"/>
                    <a:pt x="1076" y="315"/>
                  </a:cubicBezTo>
                  <a:cubicBezTo>
                    <a:pt x="1062" y="300"/>
                    <a:pt x="1062" y="300"/>
                    <a:pt x="1062" y="300"/>
                  </a:cubicBezTo>
                  <a:cubicBezTo>
                    <a:pt x="1057" y="294"/>
                    <a:pt x="1057" y="294"/>
                    <a:pt x="1057" y="294"/>
                  </a:cubicBezTo>
                  <a:cubicBezTo>
                    <a:pt x="1063" y="284"/>
                    <a:pt x="1063" y="284"/>
                    <a:pt x="1063" y="284"/>
                  </a:cubicBezTo>
                  <a:cubicBezTo>
                    <a:pt x="1066" y="278"/>
                    <a:pt x="1066" y="278"/>
                    <a:pt x="1066" y="278"/>
                  </a:cubicBezTo>
                  <a:cubicBezTo>
                    <a:pt x="1069" y="264"/>
                    <a:pt x="1069" y="264"/>
                    <a:pt x="1069" y="264"/>
                  </a:cubicBezTo>
                  <a:cubicBezTo>
                    <a:pt x="1070" y="257"/>
                    <a:pt x="1070" y="257"/>
                    <a:pt x="1070" y="257"/>
                  </a:cubicBezTo>
                  <a:lnTo>
                    <a:pt x="1071" y="258"/>
                  </a:lnTo>
                  <a:close/>
                  <a:moveTo>
                    <a:pt x="1219" y="494"/>
                  </a:moveTo>
                  <a:cubicBezTo>
                    <a:pt x="1219" y="499"/>
                    <a:pt x="1219" y="499"/>
                    <a:pt x="1219" y="499"/>
                  </a:cubicBezTo>
                  <a:cubicBezTo>
                    <a:pt x="1219" y="507"/>
                    <a:pt x="1219" y="507"/>
                    <a:pt x="1219" y="507"/>
                  </a:cubicBezTo>
                  <a:cubicBezTo>
                    <a:pt x="1215" y="523"/>
                    <a:pt x="1215" y="523"/>
                    <a:pt x="1215" y="523"/>
                  </a:cubicBezTo>
                  <a:cubicBezTo>
                    <a:pt x="1209" y="540"/>
                    <a:pt x="1209" y="540"/>
                    <a:pt x="1209" y="540"/>
                  </a:cubicBezTo>
                  <a:cubicBezTo>
                    <a:pt x="1205" y="548"/>
                    <a:pt x="1205" y="548"/>
                    <a:pt x="1205" y="548"/>
                  </a:cubicBezTo>
                  <a:cubicBezTo>
                    <a:pt x="1205" y="548"/>
                    <a:pt x="1205" y="548"/>
                    <a:pt x="1205" y="548"/>
                  </a:cubicBezTo>
                  <a:cubicBezTo>
                    <a:pt x="1199" y="529"/>
                    <a:pt x="1199" y="529"/>
                    <a:pt x="1199" y="529"/>
                  </a:cubicBezTo>
                  <a:cubicBezTo>
                    <a:pt x="1185" y="491"/>
                    <a:pt x="1185" y="491"/>
                    <a:pt x="1185" y="491"/>
                  </a:cubicBezTo>
                  <a:cubicBezTo>
                    <a:pt x="1177" y="472"/>
                    <a:pt x="1177" y="472"/>
                    <a:pt x="1177" y="472"/>
                  </a:cubicBezTo>
                  <a:cubicBezTo>
                    <a:pt x="1168" y="454"/>
                    <a:pt x="1168" y="454"/>
                    <a:pt x="1168" y="454"/>
                  </a:cubicBezTo>
                  <a:cubicBezTo>
                    <a:pt x="1150" y="419"/>
                    <a:pt x="1150" y="419"/>
                    <a:pt x="1150" y="419"/>
                  </a:cubicBezTo>
                  <a:cubicBezTo>
                    <a:pt x="1154" y="414"/>
                    <a:pt x="1154" y="414"/>
                    <a:pt x="1154" y="414"/>
                  </a:cubicBezTo>
                  <a:cubicBezTo>
                    <a:pt x="1161" y="398"/>
                    <a:pt x="1161" y="398"/>
                    <a:pt x="1161" y="398"/>
                  </a:cubicBezTo>
                  <a:cubicBezTo>
                    <a:pt x="1164" y="390"/>
                    <a:pt x="1164" y="390"/>
                    <a:pt x="1164" y="390"/>
                  </a:cubicBezTo>
                  <a:cubicBezTo>
                    <a:pt x="1167" y="375"/>
                    <a:pt x="1167" y="375"/>
                    <a:pt x="1167" y="375"/>
                  </a:cubicBezTo>
                  <a:cubicBezTo>
                    <a:pt x="1170" y="381"/>
                    <a:pt x="1170" y="381"/>
                    <a:pt x="1170" y="381"/>
                  </a:cubicBezTo>
                  <a:cubicBezTo>
                    <a:pt x="1180" y="398"/>
                    <a:pt x="1180" y="398"/>
                    <a:pt x="1180" y="398"/>
                  </a:cubicBezTo>
                  <a:cubicBezTo>
                    <a:pt x="1188" y="415"/>
                    <a:pt x="1188" y="415"/>
                    <a:pt x="1188" y="415"/>
                  </a:cubicBezTo>
                  <a:cubicBezTo>
                    <a:pt x="1197" y="433"/>
                    <a:pt x="1197" y="433"/>
                    <a:pt x="1197" y="433"/>
                  </a:cubicBezTo>
                  <a:cubicBezTo>
                    <a:pt x="1204" y="450"/>
                    <a:pt x="1204" y="450"/>
                    <a:pt x="1204" y="450"/>
                  </a:cubicBezTo>
                  <a:cubicBezTo>
                    <a:pt x="1217" y="487"/>
                    <a:pt x="1217" y="487"/>
                    <a:pt x="1217" y="487"/>
                  </a:cubicBezTo>
                  <a:lnTo>
                    <a:pt x="1219" y="494"/>
                  </a:lnTo>
                  <a:close/>
                  <a:moveTo>
                    <a:pt x="1207" y="588"/>
                  </a:moveTo>
                  <a:cubicBezTo>
                    <a:pt x="1214" y="627"/>
                    <a:pt x="1214" y="627"/>
                    <a:pt x="1214" y="627"/>
                  </a:cubicBezTo>
                  <a:cubicBezTo>
                    <a:pt x="1216" y="646"/>
                    <a:pt x="1216" y="646"/>
                    <a:pt x="1216" y="646"/>
                  </a:cubicBezTo>
                  <a:cubicBezTo>
                    <a:pt x="1219" y="684"/>
                    <a:pt x="1219" y="684"/>
                    <a:pt x="1219" y="684"/>
                  </a:cubicBezTo>
                  <a:cubicBezTo>
                    <a:pt x="1220" y="702"/>
                    <a:pt x="1220" y="702"/>
                    <a:pt x="1220" y="702"/>
                  </a:cubicBezTo>
                  <a:cubicBezTo>
                    <a:pt x="1208" y="718"/>
                    <a:pt x="1208" y="718"/>
                    <a:pt x="1208" y="718"/>
                  </a:cubicBezTo>
                  <a:cubicBezTo>
                    <a:pt x="1201" y="726"/>
                    <a:pt x="1201" y="726"/>
                    <a:pt x="1201" y="726"/>
                  </a:cubicBezTo>
                  <a:cubicBezTo>
                    <a:pt x="1193" y="734"/>
                    <a:pt x="1193" y="734"/>
                    <a:pt x="1193" y="734"/>
                  </a:cubicBezTo>
                  <a:cubicBezTo>
                    <a:pt x="1185" y="742"/>
                    <a:pt x="1185" y="742"/>
                    <a:pt x="1185" y="742"/>
                  </a:cubicBezTo>
                  <a:cubicBezTo>
                    <a:pt x="1167" y="757"/>
                    <a:pt x="1167" y="757"/>
                    <a:pt x="1167" y="757"/>
                  </a:cubicBezTo>
                  <a:cubicBezTo>
                    <a:pt x="1166" y="726"/>
                    <a:pt x="1166" y="726"/>
                    <a:pt x="1166" y="726"/>
                  </a:cubicBezTo>
                  <a:cubicBezTo>
                    <a:pt x="1162" y="687"/>
                    <a:pt x="1162" y="687"/>
                    <a:pt x="1162" y="687"/>
                  </a:cubicBezTo>
                  <a:cubicBezTo>
                    <a:pt x="1156" y="647"/>
                    <a:pt x="1156" y="647"/>
                    <a:pt x="1156" y="647"/>
                  </a:cubicBezTo>
                  <a:cubicBezTo>
                    <a:pt x="1150" y="620"/>
                    <a:pt x="1150" y="620"/>
                    <a:pt x="1150" y="620"/>
                  </a:cubicBezTo>
                  <a:cubicBezTo>
                    <a:pt x="1153" y="618"/>
                    <a:pt x="1153" y="618"/>
                    <a:pt x="1153" y="618"/>
                  </a:cubicBezTo>
                  <a:cubicBezTo>
                    <a:pt x="1163" y="610"/>
                    <a:pt x="1163" y="610"/>
                    <a:pt x="1163" y="610"/>
                  </a:cubicBezTo>
                  <a:cubicBezTo>
                    <a:pt x="1181" y="595"/>
                    <a:pt x="1181" y="595"/>
                    <a:pt x="1181" y="595"/>
                  </a:cubicBezTo>
                  <a:cubicBezTo>
                    <a:pt x="1195" y="578"/>
                    <a:pt x="1195" y="578"/>
                    <a:pt x="1195" y="578"/>
                  </a:cubicBezTo>
                  <a:cubicBezTo>
                    <a:pt x="1202" y="570"/>
                    <a:pt x="1202" y="570"/>
                    <a:pt x="1202" y="570"/>
                  </a:cubicBezTo>
                  <a:cubicBezTo>
                    <a:pt x="1202" y="569"/>
                    <a:pt x="1202" y="569"/>
                    <a:pt x="1202" y="569"/>
                  </a:cubicBezTo>
                  <a:lnTo>
                    <a:pt x="1207" y="588"/>
                  </a:lnTo>
                  <a:close/>
                  <a:moveTo>
                    <a:pt x="1141" y="901"/>
                  </a:moveTo>
                  <a:cubicBezTo>
                    <a:pt x="1138" y="904"/>
                    <a:pt x="1138" y="904"/>
                    <a:pt x="1138" y="904"/>
                  </a:cubicBezTo>
                  <a:cubicBezTo>
                    <a:pt x="1116" y="918"/>
                    <a:pt x="1116" y="918"/>
                    <a:pt x="1116" y="918"/>
                  </a:cubicBezTo>
                  <a:cubicBezTo>
                    <a:pt x="1092" y="932"/>
                    <a:pt x="1092" y="932"/>
                    <a:pt x="1092" y="932"/>
                  </a:cubicBezTo>
                  <a:cubicBezTo>
                    <a:pt x="1078" y="938"/>
                    <a:pt x="1078" y="938"/>
                    <a:pt x="1078" y="938"/>
                  </a:cubicBezTo>
                  <a:cubicBezTo>
                    <a:pt x="1058" y="948"/>
                    <a:pt x="1058" y="948"/>
                    <a:pt x="1058" y="948"/>
                  </a:cubicBezTo>
                  <a:cubicBezTo>
                    <a:pt x="1061" y="930"/>
                    <a:pt x="1061" y="930"/>
                    <a:pt x="1061" y="930"/>
                  </a:cubicBezTo>
                  <a:cubicBezTo>
                    <a:pt x="1067" y="894"/>
                    <a:pt x="1067" y="894"/>
                    <a:pt x="1067" y="894"/>
                  </a:cubicBezTo>
                  <a:cubicBezTo>
                    <a:pt x="1070" y="857"/>
                    <a:pt x="1070" y="857"/>
                    <a:pt x="1070" y="857"/>
                  </a:cubicBezTo>
                  <a:cubicBezTo>
                    <a:pt x="1071" y="821"/>
                    <a:pt x="1071" y="821"/>
                    <a:pt x="1071" y="821"/>
                  </a:cubicBezTo>
                  <a:cubicBezTo>
                    <a:pt x="1097" y="809"/>
                    <a:pt x="1097" y="809"/>
                    <a:pt x="1097" y="809"/>
                  </a:cubicBezTo>
                  <a:cubicBezTo>
                    <a:pt x="1125" y="795"/>
                    <a:pt x="1125" y="795"/>
                    <a:pt x="1125" y="795"/>
                  </a:cubicBezTo>
                  <a:cubicBezTo>
                    <a:pt x="1149" y="780"/>
                    <a:pt x="1149" y="780"/>
                    <a:pt x="1149" y="780"/>
                  </a:cubicBezTo>
                  <a:cubicBezTo>
                    <a:pt x="1159" y="774"/>
                    <a:pt x="1159" y="774"/>
                    <a:pt x="1159" y="774"/>
                  </a:cubicBezTo>
                  <a:cubicBezTo>
                    <a:pt x="1158" y="803"/>
                    <a:pt x="1158" y="803"/>
                    <a:pt x="1158" y="803"/>
                  </a:cubicBezTo>
                  <a:cubicBezTo>
                    <a:pt x="1154" y="840"/>
                    <a:pt x="1154" y="840"/>
                    <a:pt x="1154" y="840"/>
                  </a:cubicBezTo>
                  <a:cubicBezTo>
                    <a:pt x="1148" y="876"/>
                    <a:pt x="1148" y="876"/>
                    <a:pt x="1148" y="876"/>
                  </a:cubicBezTo>
                  <a:lnTo>
                    <a:pt x="1141" y="901"/>
                  </a:lnTo>
                  <a:close/>
                  <a:moveTo>
                    <a:pt x="981" y="1076"/>
                  </a:moveTo>
                  <a:cubicBezTo>
                    <a:pt x="938" y="1090"/>
                    <a:pt x="938" y="1090"/>
                    <a:pt x="938" y="1090"/>
                  </a:cubicBezTo>
                  <a:cubicBezTo>
                    <a:pt x="908" y="1098"/>
                    <a:pt x="908" y="1098"/>
                    <a:pt x="908" y="1098"/>
                  </a:cubicBezTo>
                  <a:cubicBezTo>
                    <a:pt x="910" y="1093"/>
                    <a:pt x="910" y="1093"/>
                    <a:pt x="910" y="1093"/>
                  </a:cubicBezTo>
                  <a:cubicBezTo>
                    <a:pt x="919" y="1065"/>
                    <a:pt x="919" y="1065"/>
                    <a:pt x="919" y="1065"/>
                  </a:cubicBezTo>
                  <a:cubicBezTo>
                    <a:pt x="927" y="1035"/>
                    <a:pt x="927" y="1035"/>
                    <a:pt x="927" y="1035"/>
                  </a:cubicBezTo>
                  <a:cubicBezTo>
                    <a:pt x="930" y="1019"/>
                    <a:pt x="930" y="1019"/>
                    <a:pt x="930" y="1019"/>
                  </a:cubicBezTo>
                  <a:cubicBezTo>
                    <a:pt x="934" y="998"/>
                    <a:pt x="934" y="998"/>
                    <a:pt x="934" y="998"/>
                  </a:cubicBezTo>
                  <a:cubicBezTo>
                    <a:pt x="958" y="992"/>
                    <a:pt x="958" y="992"/>
                    <a:pt x="958" y="992"/>
                  </a:cubicBezTo>
                  <a:cubicBezTo>
                    <a:pt x="992" y="981"/>
                    <a:pt x="992" y="981"/>
                    <a:pt x="992" y="981"/>
                  </a:cubicBezTo>
                  <a:cubicBezTo>
                    <a:pt x="1024" y="970"/>
                    <a:pt x="1024" y="970"/>
                    <a:pt x="1024" y="970"/>
                  </a:cubicBezTo>
                  <a:cubicBezTo>
                    <a:pt x="1046" y="962"/>
                    <a:pt x="1046" y="962"/>
                    <a:pt x="1046" y="962"/>
                  </a:cubicBezTo>
                  <a:cubicBezTo>
                    <a:pt x="1042" y="978"/>
                    <a:pt x="1042" y="978"/>
                    <a:pt x="1042" y="978"/>
                  </a:cubicBezTo>
                  <a:cubicBezTo>
                    <a:pt x="1037" y="994"/>
                    <a:pt x="1037" y="994"/>
                    <a:pt x="1037" y="994"/>
                  </a:cubicBezTo>
                  <a:cubicBezTo>
                    <a:pt x="1031" y="1010"/>
                    <a:pt x="1031" y="1010"/>
                    <a:pt x="1031" y="1010"/>
                  </a:cubicBezTo>
                  <a:cubicBezTo>
                    <a:pt x="1019" y="1039"/>
                    <a:pt x="1019" y="1039"/>
                    <a:pt x="1019" y="1039"/>
                  </a:cubicBezTo>
                  <a:cubicBezTo>
                    <a:pt x="1006" y="1066"/>
                    <a:pt x="1006" y="1066"/>
                    <a:pt x="1006" y="1066"/>
                  </a:cubicBezTo>
                  <a:lnTo>
                    <a:pt x="981" y="1076"/>
                  </a:lnTo>
                  <a:close/>
                  <a:moveTo>
                    <a:pt x="892" y="1102"/>
                  </a:moveTo>
                  <a:cubicBezTo>
                    <a:pt x="842" y="1113"/>
                    <a:pt x="842" y="1113"/>
                    <a:pt x="842" y="1113"/>
                  </a:cubicBezTo>
                  <a:cubicBezTo>
                    <a:pt x="779" y="1122"/>
                    <a:pt x="779" y="1122"/>
                    <a:pt x="779" y="1122"/>
                  </a:cubicBezTo>
                  <a:cubicBezTo>
                    <a:pt x="785" y="1088"/>
                    <a:pt x="785" y="1088"/>
                    <a:pt x="785" y="1088"/>
                  </a:cubicBezTo>
                  <a:cubicBezTo>
                    <a:pt x="791" y="1043"/>
                    <a:pt x="791" y="1043"/>
                    <a:pt x="791" y="1043"/>
                  </a:cubicBezTo>
                  <a:cubicBezTo>
                    <a:pt x="793" y="1023"/>
                    <a:pt x="793" y="1023"/>
                    <a:pt x="793" y="1023"/>
                  </a:cubicBezTo>
                  <a:cubicBezTo>
                    <a:pt x="829" y="1018"/>
                    <a:pt x="829" y="1018"/>
                    <a:pt x="829" y="1018"/>
                  </a:cubicBezTo>
                  <a:cubicBezTo>
                    <a:pt x="867" y="1012"/>
                    <a:pt x="867" y="1012"/>
                    <a:pt x="867" y="1012"/>
                  </a:cubicBezTo>
                  <a:cubicBezTo>
                    <a:pt x="923" y="1000"/>
                    <a:pt x="923" y="1000"/>
                    <a:pt x="923" y="1000"/>
                  </a:cubicBezTo>
                  <a:cubicBezTo>
                    <a:pt x="925" y="1000"/>
                    <a:pt x="925" y="1000"/>
                    <a:pt x="925" y="1000"/>
                  </a:cubicBezTo>
                  <a:cubicBezTo>
                    <a:pt x="922" y="1018"/>
                    <a:pt x="922" y="1018"/>
                    <a:pt x="922" y="1018"/>
                  </a:cubicBezTo>
                  <a:cubicBezTo>
                    <a:pt x="919" y="1033"/>
                    <a:pt x="919" y="1033"/>
                    <a:pt x="919" y="1033"/>
                  </a:cubicBezTo>
                  <a:cubicBezTo>
                    <a:pt x="911" y="1063"/>
                    <a:pt x="911" y="1063"/>
                    <a:pt x="911" y="1063"/>
                  </a:cubicBezTo>
                  <a:cubicBezTo>
                    <a:pt x="902" y="1090"/>
                    <a:pt x="902" y="1090"/>
                    <a:pt x="902" y="1090"/>
                  </a:cubicBezTo>
                  <a:cubicBezTo>
                    <a:pt x="898" y="1101"/>
                    <a:pt x="898" y="1101"/>
                    <a:pt x="898" y="1101"/>
                  </a:cubicBezTo>
                  <a:lnTo>
                    <a:pt x="892" y="1102"/>
                  </a:lnTo>
                  <a:close/>
                  <a:moveTo>
                    <a:pt x="378" y="1101"/>
                  </a:moveTo>
                  <a:cubicBezTo>
                    <a:pt x="374" y="1090"/>
                    <a:pt x="374" y="1090"/>
                    <a:pt x="374" y="1090"/>
                  </a:cubicBezTo>
                  <a:cubicBezTo>
                    <a:pt x="364" y="1063"/>
                    <a:pt x="364" y="1063"/>
                    <a:pt x="364" y="1063"/>
                  </a:cubicBezTo>
                  <a:cubicBezTo>
                    <a:pt x="360" y="1048"/>
                    <a:pt x="360" y="1048"/>
                    <a:pt x="360" y="1048"/>
                  </a:cubicBezTo>
                  <a:cubicBezTo>
                    <a:pt x="353" y="1018"/>
                    <a:pt x="353" y="1018"/>
                    <a:pt x="353" y="1018"/>
                  </a:cubicBezTo>
                  <a:cubicBezTo>
                    <a:pt x="350" y="1000"/>
                    <a:pt x="350" y="1000"/>
                    <a:pt x="350" y="1000"/>
                  </a:cubicBezTo>
                  <a:cubicBezTo>
                    <a:pt x="352" y="1000"/>
                    <a:pt x="352" y="1000"/>
                    <a:pt x="352" y="1000"/>
                  </a:cubicBezTo>
                  <a:cubicBezTo>
                    <a:pt x="408" y="1012"/>
                    <a:pt x="408" y="1012"/>
                    <a:pt x="408" y="1012"/>
                  </a:cubicBezTo>
                  <a:cubicBezTo>
                    <a:pt x="446" y="1018"/>
                    <a:pt x="446" y="1018"/>
                    <a:pt x="446" y="1018"/>
                  </a:cubicBezTo>
                  <a:cubicBezTo>
                    <a:pt x="482" y="1022"/>
                    <a:pt x="482" y="1022"/>
                    <a:pt x="482" y="1022"/>
                  </a:cubicBezTo>
                  <a:cubicBezTo>
                    <a:pt x="484" y="1044"/>
                    <a:pt x="484" y="1044"/>
                    <a:pt x="484" y="1044"/>
                  </a:cubicBezTo>
                  <a:cubicBezTo>
                    <a:pt x="490" y="1088"/>
                    <a:pt x="490" y="1088"/>
                    <a:pt x="490" y="1088"/>
                  </a:cubicBezTo>
                  <a:cubicBezTo>
                    <a:pt x="496" y="1122"/>
                    <a:pt x="496" y="1122"/>
                    <a:pt x="496" y="1122"/>
                  </a:cubicBezTo>
                  <a:cubicBezTo>
                    <a:pt x="433" y="1113"/>
                    <a:pt x="433" y="1113"/>
                    <a:pt x="433" y="1113"/>
                  </a:cubicBezTo>
                  <a:cubicBezTo>
                    <a:pt x="400" y="1106"/>
                    <a:pt x="400" y="1106"/>
                    <a:pt x="400" y="1106"/>
                  </a:cubicBezTo>
                  <a:lnTo>
                    <a:pt x="378" y="1101"/>
                  </a:lnTo>
                  <a:close/>
                  <a:moveTo>
                    <a:pt x="269" y="1066"/>
                  </a:moveTo>
                  <a:cubicBezTo>
                    <a:pt x="262" y="1054"/>
                    <a:pt x="262" y="1054"/>
                    <a:pt x="262" y="1054"/>
                  </a:cubicBezTo>
                  <a:cubicBezTo>
                    <a:pt x="256" y="1040"/>
                    <a:pt x="256" y="1040"/>
                    <a:pt x="256" y="1040"/>
                  </a:cubicBezTo>
                  <a:cubicBezTo>
                    <a:pt x="244" y="1010"/>
                    <a:pt x="244" y="1010"/>
                    <a:pt x="244" y="1010"/>
                  </a:cubicBezTo>
                  <a:cubicBezTo>
                    <a:pt x="238" y="995"/>
                    <a:pt x="238" y="995"/>
                    <a:pt x="238" y="995"/>
                  </a:cubicBezTo>
                  <a:cubicBezTo>
                    <a:pt x="233" y="978"/>
                    <a:pt x="233" y="978"/>
                    <a:pt x="233" y="978"/>
                  </a:cubicBezTo>
                  <a:cubicBezTo>
                    <a:pt x="229" y="962"/>
                    <a:pt x="229" y="962"/>
                    <a:pt x="229" y="962"/>
                  </a:cubicBezTo>
                  <a:cubicBezTo>
                    <a:pt x="229" y="962"/>
                    <a:pt x="229" y="962"/>
                    <a:pt x="229" y="962"/>
                  </a:cubicBezTo>
                  <a:cubicBezTo>
                    <a:pt x="251" y="970"/>
                    <a:pt x="251" y="970"/>
                    <a:pt x="251" y="970"/>
                  </a:cubicBezTo>
                  <a:cubicBezTo>
                    <a:pt x="283" y="981"/>
                    <a:pt x="283" y="981"/>
                    <a:pt x="283" y="981"/>
                  </a:cubicBezTo>
                  <a:cubicBezTo>
                    <a:pt x="317" y="992"/>
                    <a:pt x="317" y="992"/>
                    <a:pt x="317" y="992"/>
                  </a:cubicBezTo>
                  <a:cubicBezTo>
                    <a:pt x="341" y="998"/>
                    <a:pt x="341" y="998"/>
                    <a:pt x="341" y="998"/>
                  </a:cubicBezTo>
                  <a:cubicBezTo>
                    <a:pt x="345" y="1019"/>
                    <a:pt x="345" y="1019"/>
                    <a:pt x="345" y="1019"/>
                  </a:cubicBezTo>
                  <a:cubicBezTo>
                    <a:pt x="348" y="1035"/>
                    <a:pt x="348" y="1035"/>
                    <a:pt x="348" y="1035"/>
                  </a:cubicBezTo>
                  <a:cubicBezTo>
                    <a:pt x="356" y="1065"/>
                    <a:pt x="356" y="1065"/>
                    <a:pt x="356" y="1065"/>
                  </a:cubicBezTo>
                  <a:cubicBezTo>
                    <a:pt x="366" y="1093"/>
                    <a:pt x="366" y="1093"/>
                    <a:pt x="366" y="1093"/>
                  </a:cubicBezTo>
                  <a:cubicBezTo>
                    <a:pt x="368" y="1098"/>
                    <a:pt x="368" y="1098"/>
                    <a:pt x="368" y="1098"/>
                  </a:cubicBezTo>
                  <a:cubicBezTo>
                    <a:pt x="337" y="1090"/>
                    <a:pt x="337" y="1090"/>
                    <a:pt x="337" y="1090"/>
                  </a:cubicBezTo>
                  <a:cubicBezTo>
                    <a:pt x="308" y="1081"/>
                    <a:pt x="308" y="1081"/>
                    <a:pt x="308" y="1081"/>
                  </a:cubicBezTo>
                  <a:lnTo>
                    <a:pt x="269" y="1066"/>
                  </a:lnTo>
                  <a:close/>
                  <a:moveTo>
                    <a:pt x="134" y="901"/>
                  </a:moveTo>
                  <a:cubicBezTo>
                    <a:pt x="127" y="876"/>
                    <a:pt x="127" y="876"/>
                    <a:pt x="127" y="876"/>
                  </a:cubicBezTo>
                  <a:cubicBezTo>
                    <a:pt x="121" y="840"/>
                    <a:pt x="121" y="840"/>
                    <a:pt x="121" y="840"/>
                  </a:cubicBezTo>
                  <a:cubicBezTo>
                    <a:pt x="117" y="803"/>
                    <a:pt x="117" y="803"/>
                    <a:pt x="117" y="803"/>
                  </a:cubicBezTo>
                  <a:cubicBezTo>
                    <a:pt x="116" y="774"/>
                    <a:pt x="116" y="774"/>
                    <a:pt x="116" y="774"/>
                  </a:cubicBezTo>
                  <a:cubicBezTo>
                    <a:pt x="126" y="781"/>
                    <a:pt x="126" y="781"/>
                    <a:pt x="126" y="781"/>
                  </a:cubicBezTo>
                  <a:cubicBezTo>
                    <a:pt x="151" y="795"/>
                    <a:pt x="151" y="795"/>
                    <a:pt x="151" y="795"/>
                  </a:cubicBezTo>
                  <a:cubicBezTo>
                    <a:pt x="178" y="809"/>
                    <a:pt x="178" y="809"/>
                    <a:pt x="178" y="809"/>
                  </a:cubicBezTo>
                  <a:cubicBezTo>
                    <a:pt x="204" y="821"/>
                    <a:pt x="204" y="821"/>
                    <a:pt x="204" y="821"/>
                  </a:cubicBezTo>
                  <a:cubicBezTo>
                    <a:pt x="205" y="857"/>
                    <a:pt x="205" y="857"/>
                    <a:pt x="205" y="857"/>
                  </a:cubicBezTo>
                  <a:cubicBezTo>
                    <a:pt x="208" y="894"/>
                    <a:pt x="208" y="894"/>
                    <a:pt x="208" y="894"/>
                  </a:cubicBezTo>
                  <a:cubicBezTo>
                    <a:pt x="211" y="912"/>
                    <a:pt x="211" y="912"/>
                    <a:pt x="211" y="912"/>
                  </a:cubicBezTo>
                  <a:cubicBezTo>
                    <a:pt x="217" y="947"/>
                    <a:pt x="217" y="947"/>
                    <a:pt x="217" y="947"/>
                  </a:cubicBezTo>
                  <a:cubicBezTo>
                    <a:pt x="217" y="947"/>
                    <a:pt x="217" y="947"/>
                    <a:pt x="217" y="947"/>
                  </a:cubicBezTo>
                  <a:cubicBezTo>
                    <a:pt x="210" y="945"/>
                    <a:pt x="210" y="945"/>
                    <a:pt x="210" y="945"/>
                  </a:cubicBezTo>
                  <a:cubicBezTo>
                    <a:pt x="184" y="932"/>
                    <a:pt x="184" y="932"/>
                    <a:pt x="184" y="932"/>
                  </a:cubicBezTo>
                  <a:cubicBezTo>
                    <a:pt x="160" y="918"/>
                    <a:pt x="160" y="918"/>
                    <a:pt x="160" y="918"/>
                  </a:cubicBezTo>
                  <a:cubicBezTo>
                    <a:pt x="138" y="904"/>
                    <a:pt x="138" y="904"/>
                    <a:pt x="138" y="904"/>
                  </a:cubicBezTo>
                  <a:lnTo>
                    <a:pt x="134" y="901"/>
                  </a:lnTo>
                  <a:close/>
                  <a:moveTo>
                    <a:pt x="130" y="427"/>
                  </a:moveTo>
                  <a:cubicBezTo>
                    <a:pt x="132" y="430"/>
                    <a:pt x="132" y="430"/>
                    <a:pt x="132" y="430"/>
                  </a:cubicBezTo>
                  <a:cubicBezTo>
                    <a:pt x="144" y="445"/>
                    <a:pt x="144" y="445"/>
                    <a:pt x="144" y="445"/>
                  </a:cubicBezTo>
                  <a:cubicBezTo>
                    <a:pt x="151" y="452"/>
                    <a:pt x="151" y="452"/>
                    <a:pt x="151" y="452"/>
                  </a:cubicBezTo>
                  <a:cubicBezTo>
                    <a:pt x="158" y="459"/>
                    <a:pt x="158" y="459"/>
                    <a:pt x="158" y="459"/>
                  </a:cubicBezTo>
                  <a:cubicBezTo>
                    <a:pt x="175" y="473"/>
                    <a:pt x="175" y="473"/>
                    <a:pt x="175" y="473"/>
                  </a:cubicBezTo>
                  <a:cubicBezTo>
                    <a:pt x="177" y="474"/>
                    <a:pt x="177" y="474"/>
                    <a:pt x="177" y="474"/>
                  </a:cubicBezTo>
                  <a:cubicBezTo>
                    <a:pt x="161" y="509"/>
                    <a:pt x="161" y="509"/>
                    <a:pt x="161" y="509"/>
                  </a:cubicBezTo>
                  <a:cubicBezTo>
                    <a:pt x="146" y="548"/>
                    <a:pt x="146" y="548"/>
                    <a:pt x="146" y="548"/>
                  </a:cubicBezTo>
                  <a:cubicBezTo>
                    <a:pt x="139" y="568"/>
                    <a:pt x="139" y="568"/>
                    <a:pt x="139" y="568"/>
                  </a:cubicBezTo>
                  <a:cubicBezTo>
                    <a:pt x="128" y="608"/>
                    <a:pt x="128" y="608"/>
                    <a:pt x="128" y="608"/>
                  </a:cubicBezTo>
                  <a:cubicBezTo>
                    <a:pt x="127" y="611"/>
                    <a:pt x="127" y="611"/>
                    <a:pt x="127" y="611"/>
                  </a:cubicBezTo>
                  <a:cubicBezTo>
                    <a:pt x="118" y="604"/>
                    <a:pt x="118" y="604"/>
                    <a:pt x="118" y="604"/>
                  </a:cubicBezTo>
                  <a:cubicBezTo>
                    <a:pt x="101" y="589"/>
                    <a:pt x="101" y="589"/>
                    <a:pt x="101" y="589"/>
                  </a:cubicBezTo>
                  <a:cubicBezTo>
                    <a:pt x="86" y="573"/>
                    <a:pt x="86" y="573"/>
                    <a:pt x="86" y="573"/>
                  </a:cubicBezTo>
                  <a:cubicBezTo>
                    <a:pt x="80" y="565"/>
                    <a:pt x="80" y="565"/>
                    <a:pt x="80" y="565"/>
                  </a:cubicBezTo>
                  <a:cubicBezTo>
                    <a:pt x="76" y="558"/>
                    <a:pt x="76" y="558"/>
                    <a:pt x="76" y="558"/>
                  </a:cubicBezTo>
                  <a:cubicBezTo>
                    <a:pt x="78" y="551"/>
                    <a:pt x="78" y="551"/>
                    <a:pt x="78" y="551"/>
                  </a:cubicBezTo>
                  <a:cubicBezTo>
                    <a:pt x="84" y="532"/>
                    <a:pt x="84" y="532"/>
                    <a:pt x="84" y="532"/>
                  </a:cubicBezTo>
                  <a:cubicBezTo>
                    <a:pt x="98" y="494"/>
                    <a:pt x="98" y="494"/>
                    <a:pt x="98" y="494"/>
                  </a:cubicBezTo>
                  <a:cubicBezTo>
                    <a:pt x="106" y="476"/>
                    <a:pt x="106" y="476"/>
                    <a:pt x="106" y="476"/>
                  </a:cubicBezTo>
                  <a:cubicBezTo>
                    <a:pt x="114" y="457"/>
                    <a:pt x="114" y="457"/>
                    <a:pt x="114" y="457"/>
                  </a:cubicBezTo>
                  <a:lnTo>
                    <a:pt x="130" y="427"/>
                  </a:lnTo>
                  <a:close/>
                  <a:moveTo>
                    <a:pt x="220" y="281"/>
                  </a:moveTo>
                  <a:cubicBezTo>
                    <a:pt x="218" y="275"/>
                    <a:pt x="218" y="275"/>
                    <a:pt x="218" y="275"/>
                  </a:cubicBezTo>
                  <a:cubicBezTo>
                    <a:pt x="214" y="263"/>
                    <a:pt x="214" y="263"/>
                    <a:pt x="214" y="263"/>
                  </a:cubicBezTo>
                  <a:cubicBezTo>
                    <a:pt x="212" y="251"/>
                    <a:pt x="212" y="251"/>
                    <a:pt x="212" y="251"/>
                  </a:cubicBezTo>
                  <a:cubicBezTo>
                    <a:pt x="212" y="250"/>
                    <a:pt x="212" y="250"/>
                    <a:pt x="212" y="250"/>
                  </a:cubicBezTo>
                  <a:cubicBezTo>
                    <a:pt x="218" y="245"/>
                    <a:pt x="218" y="245"/>
                    <a:pt x="218" y="245"/>
                  </a:cubicBezTo>
                  <a:cubicBezTo>
                    <a:pt x="234" y="232"/>
                    <a:pt x="234" y="232"/>
                    <a:pt x="234" y="232"/>
                  </a:cubicBezTo>
                  <a:cubicBezTo>
                    <a:pt x="250" y="219"/>
                    <a:pt x="250" y="219"/>
                    <a:pt x="250" y="219"/>
                  </a:cubicBezTo>
                  <a:cubicBezTo>
                    <a:pt x="266" y="207"/>
                    <a:pt x="266" y="207"/>
                    <a:pt x="266" y="207"/>
                  </a:cubicBezTo>
                  <a:cubicBezTo>
                    <a:pt x="300" y="184"/>
                    <a:pt x="300" y="184"/>
                    <a:pt x="300" y="184"/>
                  </a:cubicBezTo>
                  <a:cubicBezTo>
                    <a:pt x="331" y="167"/>
                    <a:pt x="331" y="167"/>
                    <a:pt x="331" y="167"/>
                  </a:cubicBezTo>
                  <a:cubicBezTo>
                    <a:pt x="331" y="173"/>
                    <a:pt x="331" y="173"/>
                    <a:pt x="331" y="173"/>
                  </a:cubicBezTo>
                  <a:cubicBezTo>
                    <a:pt x="334" y="183"/>
                    <a:pt x="334" y="183"/>
                    <a:pt x="334" y="183"/>
                  </a:cubicBezTo>
                  <a:cubicBezTo>
                    <a:pt x="338" y="192"/>
                    <a:pt x="338" y="192"/>
                    <a:pt x="338" y="192"/>
                  </a:cubicBezTo>
                  <a:cubicBezTo>
                    <a:pt x="339" y="192"/>
                    <a:pt x="339" y="192"/>
                    <a:pt x="339" y="192"/>
                  </a:cubicBezTo>
                  <a:cubicBezTo>
                    <a:pt x="324" y="202"/>
                    <a:pt x="324" y="202"/>
                    <a:pt x="324" y="202"/>
                  </a:cubicBezTo>
                  <a:cubicBezTo>
                    <a:pt x="290" y="228"/>
                    <a:pt x="290" y="228"/>
                    <a:pt x="290" y="228"/>
                  </a:cubicBezTo>
                  <a:cubicBezTo>
                    <a:pt x="258" y="255"/>
                    <a:pt x="258" y="255"/>
                    <a:pt x="258" y="255"/>
                  </a:cubicBezTo>
                  <a:cubicBezTo>
                    <a:pt x="242" y="270"/>
                    <a:pt x="242" y="270"/>
                    <a:pt x="242" y="270"/>
                  </a:cubicBezTo>
                  <a:cubicBezTo>
                    <a:pt x="224" y="288"/>
                    <a:pt x="224" y="288"/>
                    <a:pt x="224" y="288"/>
                  </a:cubicBezTo>
                  <a:lnTo>
                    <a:pt x="220" y="281"/>
                  </a:lnTo>
                  <a:close/>
                  <a:moveTo>
                    <a:pt x="341" y="142"/>
                  </a:moveTo>
                  <a:cubicBezTo>
                    <a:pt x="345" y="134"/>
                    <a:pt x="345" y="134"/>
                    <a:pt x="345" y="134"/>
                  </a:cubicBezTo>
                  <a:cubicBezTo>
                    <a:pt x="347" y="131"/>
                    <a:pt x="347" y="131"/>
                    <a:pt x="347" y="131"/>
                  </a:cubicBezTo>
                  <a:cubicBezTo>
                    <a:pt x="382" y="118"/>
                    <a:pt x="382" y="118"/>
                    <a:pt x="382" y="118"/>
                  </a:cubicBezTo>
                  <a:cubicBezTo>
                    <a:pt x="419" y="106"/>
                    <a:pt x="419" y="106"/>
                    <a:pt x="419" y="106"/>
                  </a:cubicBezTo>
                  <a:cubicBezTo>
                    <a:pt x="457" y="98"/>
                    <a:pt x="457" y="98"/>
                    <a:pt x="457" y="98"/>
                  </a:cubicBezTo>
                  <a:cubicBezTo>
                    <a:pt x="479" y="94"/>
                    <a:pt x="479" y="94"/>
                    <a:pt x="479" y="94"/>
                  </a:cubicBezTo>
                  <a:cubicBezTo>
                    <a:pt x="477" y="102"/>
                    <a:pt x="477" y="102"/>
                    <a:pt x="477" y="102"/>
                  </a:cubicBezTo>
                  <a:cubicBezTo>
                    <a:pt x="469" y="104"/>
                    <a:pt x="469" y="104"/>
                    <a:pt x="469" y="104"/>
                  </a:cubicBezTo>
                  <a:cubicBezTo>
                    <a:pt x="429" y="116"/>
                    <a:pt x="429" y="116"/>
                    <a:pt x="429" y="116"/>
                  </a:cubicBezTo>
                  <a:cubicBezTo>
                    <a:pt x="409" y="123"/>
                    <a:pt x="409" y="123"/>
                    <a:pt x="409" y="123"/>
                  </a:cubicBezTo>
                  <a:cubicBezTo>
                    <a:pt x="389" y="131"/>
                    <a:pt x="389" y="131"/>
                    <a:pt x="389" y="131"/>
                  </a:cubicBezTo>
                  <a:cubicBezTo>
                    <a:pt x="370" y="139"/>
                    <a:pt x="370" y="139"/>
                    <a:pt x="370" y="139"/>
                  </a:cubicBezTo>
                  <a:cubicBezTo>
                    <a:pt x="351" y="148"/>
                    <a:pt x="351" y="148"/>
                    <a:pt x="351" y="148"/>
                  </a:cubicBezTo>
                  <a:cubicBezTo>
                    <a:pt x="339" y="154"/>
                    <a:pt x="339" y="154"/>
                    <a:pt x="339" y="154"/>
                  </a:cubicBezTo>
                  <a:cubicBezTo>
                    <a:pt x="339" y="150"/>
                    <a:pt x="339" y="150"/>
                    <a:pt x="339" y="150"/>
                  </a:cubicBezTo>
                  <a:lnTo>
                    <a:pt x="341" y="142"/>
                  </a:lnTo>
                  <a:close/>
                  <a:moveTo>
                    <a:pt x="496" y="91"/>
                  </a:moveTo>
                  <a:cubicBezTo>
                    <a:pt x="516" y="89"/>
                    <a:pt x="516" y="89"/>
                    <a:pt x="516" y="89"/>
                  </a:cubicBezTo>
                  <a:cubicBezTo>
                    <a:pt x="556" y="87"/>
                    <a:pt x="556" y="87"/>
                    <a:pt x="556" y="87"/>
                  </a:cubicBezTo>
                  <a:cubicBezTo>
                    <a:pt x="561" y="87"/>
                    <a:pt x="561" y="87"/>
                    <a:pt x="561" y="87"/>
                  </a:cubicBezTo>
                  <a:cubicBezTo>
                    <a:pt x="552" y="88"/>
                    <a:pt x="552" y="88"/>
                    <a:pt x="552" y="88"/>
                  </a:cubicBezTo>
                  <a:cubicBezTo>
                    <a:pt x="531" y="91"/>
                    <a:pt x="531" y="91"/>
                    <a:pt x="531" y="91"/>
                  </a:cubicBezTo>
                  <a:cubicBezTo>
                    <a:pt x="511" y="95"/>
                    <a:pt x="511" y="95"/>
                    <a:pt x="511" y="95"/>
                  </a:cubicBezTo>
                  <a:cubicBezTo>
                    <a:pt x="485" y="100"/>
                    <a:pt x="485" y="100"/>
                    <a:pt x="485" y="100"/>
                  </a:cubicBezTo>
                  <a:cubicBezTo>
                    <a:pt x="489" y="92"/>
                    <a:pt x="489" y="92"/>
                    <a:pt x="489" y="92"/>
                  </a:cubicBezTo>
                  <a:lnTo>
                    <a:pt x="496" y="91"/>
                  </a:lnTo>
                  <a:close/>
                  <a:moveTo>
                    <a:pt x="786" y="92"/>
                  </a:moveTo>
                  <a:cubicBezTo>
                    <a:pt x="789" y="98"/>
                    <a:pt x="789" y="98"/>
                    <a:pt x="789" y="98"/>
                  </a:cubicBezTo>
                  <a:cubicBezTo>
                    <a:pt x="790" y="100"/>
                    <a:pt x="790" y="100"/>
                    <a:pt x="790" y="100"/>
                  </a:cubicBezTo>
                  <a:cubicBezTo>
                    <a:pt x="764" y="95"/>
                    <a:pt x="764" y="95"/>
                    <a:pt x="764" y="95"/>
                  </a:cubicBezTo>
                  <a:cubicBezTo>
                    <a:pt x="744" y="91"/>
                    <a:pt x="744" y="91"/>
                    <a:pt x="744" y="91"/>
                  </a:cubicBezTo>
                  <a:cubicBezTo>
                    <a:pt x="722" y="88"/>
                    <a:pt x="722" y="88"/>
                    <a:pt x="722" y="88"/>
                  </a:cubicBezTo>
                  <a:cubicBezTo>
                    <a:pt x="715" y="87"/>
                    <a:pt x="715" y="87"/>
                    <a:pt x="715" y="87"/>
                  </a:cubicBezTo>
                  <a:cubicBezTo>
                    <a:pt x="719" y="87"/>
                    <a:pt x="719" y="87"/>
                    <a:pt x="719" y="87"/>
                  </a:cubicBezTo>
                  <a:cubicBezTo>
                    <a:pt x="759" y="89"/>
                    <a:pt x="759" y="89"/>
                    <a:pt x="759" y="89"/>
                  </a:cubicBezTo>
                  <a:cubicBezTo>
                    <a:pt x="779" y="91"/>
                    <a:pt x="779" y="91"/>
                    <a:pt x="779" y="91"/>
                  </a:cubicBezTo>
                  <a:lnTo>
                    <a:pt x="786" y="92"/>
                  </a:lnTo>
                  <a:close/>
                  <a:moveTo>
                    <a:pt x="928" y="131"/>
                  </a:moveTo>
                  <a:cubicBezTo>
                    <a:pt x="933" y="142"/>
                    <a:pt x="933" y="142"/>
                    <a:pt x="933" y="142"/>
                  </a:cubicBezTo>
                  <a:cubicBezTo>
                    <a:pt x="936" y="150"/>
                    <a:pt x="936" y="150"/>
                    <a:pt x="936" y="150"/>
                  </a:cubicBezTo>
                  <a:cubicBezTo>
                    <a:pt x="936" y="153"/>
                    <a:pt x="936" y="153"/>
                    <a:pt x="936" y="153"/>
                  </a:cubicBezTo>
                  <a:cubicBezTo>
                    <a:pt x="924" y="147"/>
                    <a:pt x="924" y="147"/>
                    <a:pt x="924" y="147"/>
                  </a:cubicBezTo>
                  <a:cubicBezTo>
                    <a:pt x="905" y="139"/>
                    <a:pt x="905" y="139"/>
                    <a:pt x="905" y="139"/>
                  </a:cubicBezTo>
                  <a:cubicBezTo>
                    <a:pt x="886" y="131"/>
                    <a:pt x="886" y="131"/>
                    <a:pt x="886" y="131"/>
                  </a:cubicBezTo>
                  <a:cubicBezTo>
                    <a:pt x="866" y="123"/>
                    <a:pt x="866" y="123"/>
                    <a:pt x="866" y="123"/>
                  </a:cubicBezTo>
                  <a:cubicBezTo>
                    <a:pt x="846" y="116"/>
                    <a:pt x="846" y="116"/>
                    <a:pt x="846" y="116"/>
                  </a:cubicBezTo>
                  <a:cubicBezTo>
                    <a:pt x="806" y="104"/>
                    <a:pt x="806" y="104"/>
                    <a:pt x="806" y="104"/>
                  </a:cubicBezTo>
                  <a:cubicBezTo>
                    <a:pt x="799" y="102"/>
                    <a:pt x="799" y="102"/>
                    <a:pt x="799" y="102"/>
                  </a:cubicBezTo>
                  <a:cubicBezTo>
                    <a:pt x="797" y="94"/>
                    <a:pt x="797" y="94"/>
                    <a:pt x="797" y="94"/>
                  </a:cubicBezTo>
                  <a:cubicBezTo>
                    <a:pt x="818" y="98"/>
                    <a:pt x="818" y="98"/>
                    <a:pt x="818" y="98"/>
                  </a:cubicBezTo>
                  <a:cubicBezTo>
                    <a:pt x="856" y="106"/>
                    <a:pt x="856" y="106"/>
                    <a:pt x="856" y="106"/>
                  </a:cubicBezTo>
                  <a:cubicBezTo>
                    <a:pt x="893" y="118"/>
                    <a:pt x="893" y="118"/>
                    <a:pt x="893" y="118"/>
                  </a:cubicBezTo>
                  <a:lnTo>
                    <a:pt x="928" y="131"/>
                  </a:lnTo>
                  <a:close/>
                  <a:moveTo>
                    <a:pt x="1056" y="305"/>
                  </a:moveTo>
                  <a:cubicBezTo>
                    <a:pt x="1070" y="321"/>
                    <a:pt x="1070" y="321"/>
                    <a:pt x="1070" y="321"/>
                  </a:cubicBezTo>
                  <a:cubicBezTo>
                    <a:pt x="1083" y="337"/>
                    <a:pt x="1083" y="337"/>
                    <a:pt x="1083" y="337"/>
                  </a:cubicBezTo>
                  <a:cubicBezTo>
                    <a:pt x="1096" y="353"/>
                    <a:pt x="1096" y="353"/>
                    <a:pt x="1096" y="353"/>
                  </a:cubicBezTo>
                  <a:cubicBezTo>
                    <a:pt x="1108" y="370"/>
                    <a:pt x="1108" y="370"/>
                    <a:pt x="1108" y="370"/>
                  </a:cubicBezTo>
                  <a:cubicBezTo>
                    <a:pt x="1131" y="404"/>
                    <a:pt x="1131" y="404"/>
                    <a:pt x="1131" y="404"/>
                  </a:cubicBezTo>
                  <a:cubicBezTo>
                    <a:pt x="1140" y="419"/>
                    <a:pt x="1140" y="419"/>
                    <a:pt x="1140" y="419"/>
                  </a:cubicBezTo>
                  <a:cubicBezTo>
                    <a:pt x="1137" y="424"/>
                    <a:pt x="1137" y="424"/>
                    <a:pt x="1137" y="424"/>
                  </a:cubicBezTo>
                  <a:cubicBezTo>
                    <a:pt x="1125" y="439"/>
                    <a:pt x="1125" y="439"/>
                    <a:pt x="1125" y="439"/>
                  </a:cubicBezTo>
                  <a:cubicBezTo>
                    <a:pt x="1119" y="446"/>
                    <a:pt x="1119" y="446"/>
                    <a:pt x="1119" y="446"/>
                  </a:cubicBezTo>
                  <a:cubicBezTo>
                    <a:pt x="1111" y="453"/>
                    <a:pt x="1111" y="453"/>
                    <a:pt x="1111" y="453"/>
                  </a:cubicBezTo>
                  <a:cubicBezTo>
                    <a:pt x="1095" y="466"/>
                    <a:pt x="1095" y="466"/>
                    <a:pt x="1095" y="466"/>
                  </a:cubicBezTo>
                  <a:cubicBezTo>
                    <a:pt x="1094" y="467"/>
                    <a:pt x="1094" y="467"/>
                    <a:pt x="1094" y="467"/>
                  </a:cubicBezTo>
                  <a:cubicBezTo>
                    <a:pt x="1087" y="452"/>
                    <a:pt x="1087" y="452"/>
                    <a:pt x="1087" y="452"/>
                  </a:cubicBezTo>
                  <a:cubicBezTo>
                    <a:pt x="1066" y="415"/>
                    <a:pt x="1066" y="415"/>
                    <a:pt x="1066" y="415"/>
                  </a:cubicBezTo>
                  <a:cubicBezTo>
                    <a:pt x="1055" y="397"/>
                    <a:pt x="1055" y="397"/>
                    <a:pt x="1055" y="397"/>
                  </a:cubicBezTo>
                  <a:cubicBezTo>
                    <a:pt x="1032" y="362"/>
                    <a:pt x="1032" y="362"/>
                    <a:pt x="1032" y="362"/>
                  </a:cubicBezTo>
                  <a:cubicBezTo>
                    <a:pt x="1019" y="345"/>
                    <a:pt x="1019" y="345"/>
                    <a:pt x="1019" y="345"/>
                  </a:cubicBezTo>
                  <a:cubicBezTo>
                    <a:pt x="1015" y="340"/>
                    <a:pt x="1015" y="340"/>
                    <a:pt x="1015" y="340"/>
                  </a:cubicBezTo>
                  <a:cubicBezTo>
                    <a:pt x="1016" y="339"/>
                    <a:pt x="1016" y="339"/>
                    <a:pt x="1016" y="339"/>
                  </a:cubicBezTo>
                  <a:cubicBezTo>
                    <a:pt x="1030" y="328"/>
                    <a:pt x="1030" y="328"/>
                    <a:pt x="1030" y="328"/>
                  </a:cubicBezTo>
                  <a:cubicBezTo>
                    <a:pt x="1042" y="316"/>
                    <a:pt x="1042" y="316"/>
                    <a:pt x="1042" y="316"/>
                  </a:cubicBezTo>
                  <a:cubicBezTo>
                    <a:pt x="1047" y="310"/>
                    <a:pt x="1047" y="310"/>
                    <a:pt x="1047" y="310"/>
                  </a:cubicBezTo>
                  <a:cubicBezTo>
                    <a:pt x="1053" y="302"/>
                    <a:pt x="1053" y="302"/>
                    <a:pt x="1053" y="302"/>
                  </a:cubicBezTo>
                  <a:lnTo>
                    <a:pt x="1056" y="305"/>
                  </a:lnTo>
                  <a:close/>
                  <a:moveTo>
                    <a:pt x="1161" y="457"/>
                  </a:moveTo>
                  <a:cubicBezTo>
                    <a:pt x="1169" y="476"/>
                    <a:pt x="1169" y="476"/>
                    <a:pt x="1169" y="476"/>
                  </a:cubicBezTo>
                  <a:cubicBezTo>
                    <a:pt x="1177" y="494"/>
                    <a:pt x="1177" y="494"/>
                    <a:pt x="1177" y="494"/>
                  </a:cubicBezTo>
                  <a:cubicBezTo>
                    <a:pt x="1184" y="513"/>
                    <a:pt x="1184" y="513"/>
                    <a:pt x="1184" y="513"/>
                  </a:cubicBezTo>
                  <a:cubicBezTo>
                    <a:pt x="1197" y="550"/>
                    <a:pt x="1197" y="550"/>
                    <a:pt x="1197" y="550"/>
                  </a:cubicBezTo>
                  <a:cubicBezTo>
                    <a:pt x="1199" y="558"/>
                    <a:pt x="1199" y="558"/>
                    <a:pt x="1199" y="558"/>
                  </a:cubicBezTo>
                  <a:cubicBezTo>
                    <a:pt x="1195" y="565"/>
                    <a:pt x="1195" y="565"/>
                    <a:pt x="1195" y="565"/>
                  </a:cubicBezTo>
                  <a:cubicBezTo>
                    <a:pt x="1189" y="572"/>
                    <a:pt x="1189" y="572"/>
                    <a:pt x="1189" y="572"/>
                  </a:cubicBezTo>
                  <a:cubicBezTo>
                    <a:pt x="1175" y="589"/>
                    <a:pt x="1175" y="589"/>
                    <a:pt x="1175" y="589"/>
                  </a:cubicBezTo>
                  <a:cubicBezTo>
                    <a:pt x="1148" y="611"/>
                    <a:pt x="1148" y="611"/>
                    <a:pt x="1148" y="611"/>
                  </a:cubicBezTo>
                  <a:cubicBezTo>
                    <a:pt x="1148" y="611"/>
                    <a:pt x="1148" y="611"/>
                    <a:pt x="1148" y="611"/>
                  </a:cubicBezTo>
                  <a:cubicBezTo>
                    <a:pt x="1147" y="607"/>
                    <a:pt x="1147" y="607"/>
                    <a:pt x="1147" y="607"/>
                  </a:cubicBezTo>
                  <a:cubicBezTo>
                    <a:pt x="1136" y="568"/>
                    <a:pt x="1136" y="568"/>
                    <a:pt x="1136" y="568"/>
                  </a:cubicBezTo>
                  <a:cubicBezTo>
                    <a:pt x="1129" y="548"/>
                    <a:pt x="1129" y="548"/>
                    <a:pt x="1129" y="548"/>
                  </a:cubicBezTo>
                  <a:cubicBezTo>
                    <a:pt x="1114" y="509"/>
                    <a:pt x="1114" y="509"/>
                    <a:pt x="1114" y="509"/>
                  </a:cubicBezTo>
                  <a:cubicBezTo>
                    <a:pt x="1098" y="474"/>
                    <a:pt x="1098" y="474"/>
                    <a:pt x="1098" y="474"/>
                  </a:cubicBezTo>
                  <a:cubicBezTo>
                    <a:pt x="1100" y="473"/>
                    <a:pt x="1100" y="473"/>
                    <a:pt x="1100" y="473"/>
                  </a:cubicBezTo>
                  <a:cubicBezTo>
                    <a:pt x="1117" y="459"/>
                    <a:pt x="1117" y="459"/>
                    <a:pt x="1117" y="459"/>
                  </a:cubicBezTo>
                  <a:cubicBezTo>
                    <a:pt x="1125" y="452"/>
                    <a:pt x="1125" y="452"/>
                    <a:pt x="1125" y="452"/>
                  </a:cubicBezTo>
                  <a:cubicBezTo>
                    <a:pt x="1132" y="444"/>
                    <a:pt x="1132" y="444"/>
                    <a:pt x="1132" y="444"/>
                  </a:cubicBezTo>
                  <a:cubicBezTo>
                    <a:pt x="1138" y="437"/>
                    <a:pt x="1138" y="437"/>
                    <a:pt x="1138" y="437"/>
                  </a:cubicBezTo>
                  <a:cubicBezTo>
                    <a:pt x="1145" y="427"/>
                    <a:pt x="1145" y="427"/>
                    <a:pt x="1145" y="427"/>
                  </a:cubicBezTo>
                  <a:lnTo>
                    <a:pt x="1161" y="457"/>
                  </a:lnTo>
                  <a:close/>
                  <a:moveTo>
                    <a:pt x="1071" y="812"/>
                  </a:moveTo>
                  <a:cubicBezTo>
                    <a:pt x="1070" y="779"/>
                    <a:pt x="1070" y="779"/>
                    <a:pt x="1070" y="779"/>
                  </a:cubicBezTo>
                  <a:cubicBezTo>
                    <a:pt x="1067" y="739"/>
                    <a:pt x="1067" y="739"/>
                    <a:pt x="1067" y="739"/>
                  </a:cubicBezTo>
                  <a:cubicBezTo>
                    <a:pt x="1064" y="720"/>
                    <a:pt x="1064" y="720"/>
                    <a:pt x="1064" y="720"/>
                  </a:cubicBezTo>
                  <a:cubicBezTo>
                    <a:pt x="1058" y="679"/>
                    <a:pt x="1058" y="679"/>
                    <a:pt x="1058" y="679"/>
                  </a:cubicBezTo>
                  <a:cubicBezTo>
                    <a:pt x="1057" y="672"/>
                    <a:pt x="1057" y="672"/>
                    <a:pt x="1057" y="672"/>
                  </a:cubicBezTo>
                  <a:cubicBezTo>
                    <a:pt x="1068" y="667"/>
                    <a:pt x="1068" y="667"/>
                    <a:pt x="1068" y="667"/>
                  </a:cubicBezTo>
                  <a:cubicBezTo>
                    <a:pt x="1095" y="654"/>
                    <a:pt x="1095" y="654"/>
                    <a:pt x="1095" y="654"/>
                  </a:cubicBezTo>
                  <a:cubicBezTo>
                    <a:pt x="1120" y="640"/>
                    <a:pt x="1120" y="640"/>
                    <a:pt x="1120" y="640"/>
                  </a:cubicBezTo>
                  <a:cubicBezTo>
                    <a:pt x="1143" y="626"/>
                    <a:pt x="1143" y="626"/>
                    <a:pt x="1143" y="626"/>
                  </a:cubicBezTo>
                  <a:cubicBezTo>
                    <a:pt x="1148" y="649"/>
                    <a:pt x="1148" y="649"/>
                    <a:pt x="1148" y="649"/>
                  </a:cubicBezTo>
                  <a:cubicBezTo>
                    <a:pt x="1154" y="688"/>
                    <a:pt x="1154" y="688"/>
                    <a:pt x="1154" y="688"/>
                  </a:cubicBezTo>
                  <a:cubicBezTo>
                    <a:pt x="1158" y="727"/>
                    <a:pt x="1158" y="727"/>
                    <a:pt x="1158" y="727"/>
                  </a:cubicBezTo>
                  <a:cubicBezTo>
                    <a:pt x="1159" y="763"/>
                    <a:pt x="1159" y="763"/>
                    <a:pt x="1159" y="763"/>
                  </a:cubicBezTo>
                  <a:cubicBezTo>
                    <a:pt x="1145" y="773"/>
                    <a:pt x="1145" y="773"/>
                    <a:pt x="1145" y="773"/>
                  </a:cubicBezTo>
                  <a:cubicBezTo>
                    <a:pt x="1120" y="788"/>
                    <a:pt x="1120" y="788"/>
                    <a:pt x="1120" y="788"/>
                  </a:cubicBezTo>
                  <a:cubicBezTo>
                    <a:pt x="1094" y="802"/>
                    <a:pt x="1094" y="802"/>
                    <a:pt x="1094" y="802"/>
                  </a:cubicBezTo>
                  <a:lnTo>
                    <a:pt x="1071" y="812"/>
                  </a:lnTo>
                  <a:close/>
                  <a:moveTo>
                    <a:pt x="1048" y="952"/>
                  </a:moveTo>
                  <a:cubicBezTo>
                    <a:pt x="1021" y="962"/>
                    <a:pt x="1021" y="962"/>
                    <a:pt x="1021" y="962"/>
                  </a:cubicBezTo>
                  <a:cubicBezTo>
                    <a:pt x="989" y="973"/>
                    <a:pt x="989" y="973"/>
                    <a:pt x="989" y="973"/>
                  </a:cubicBezTo>
                  <a:cubicBezTo>
                    <a:pt x="956" y="983"/>
                    <a:pt x="956" y="983"/>
                    <a:pt x="956" y="983"/>
                  </a:cubicBezTo>
                  <a:cubicBezTo>
                    <a:pt x="936" y="988"/>
                    <a:pt x="936" y="988"/>
                    <a:pt x="936" y="988"/>
                  </a:cubicBezTo>
                  <a:cubicBezTo>
                    <a:pt x="939" y="969"/>
                    <a:pt x="939" y="969"/>
                    <a:pt x="939" y="969"/>
                  </a:cubicBezTo>
                  <a:cubicBezTo>
                    <a:pt x="945" y="897"/>
                    <a:pt x="945" y="897"/>
                    <a:pt x="945" y="897"/>
                  </a:cubicBezTo>
                  <a:cubicBezTo>
                    <a:pt x="945" y="878"/>
                    <a:pt x="945" y="878"/>
                    <a:pt x="945" y="878"/>
                  </a:cubicBezTo>
                  <a:cubicBezTo>
                    <a:pt x="945" y="862"/>
                    <a:pt x="945" y="862"/>
                    <a:pt x="945" y="862"/>
                  </a:cubicBezTo>
                  <a:cubicBezTo>
                    <a:pt x="969" y="856"/>
                    <a:pt x="969" y="856"/>
                    <a:pt x="969" y="856"/>
                  </a:cubicBezTo>
                  <a:cubicBezTo>
                    <a:pt x="1005" y="846"/>
                    <a:pt x="1005" y="846"/>
                    <a:pt x="1005" y="846"/>
                  </a:cubicBezTo>
                  <a:cubicBezTo>
                    <a:pt x="1037" y="835"/>
                    <a:pt x="1037" y="835"/>
                    <a:pt x="1037" y="835"/>
                  </a:cubicBezTo>
                  <a:cubicBezTo>
                    <a:pt x="1062" y="825"/>
                    <a:pt x="1062" y="825"/>
                    <a:pt x="1062" y="825"/>
                  </a:cubicBezTo>
                  <a:cubicBezTo>
                    <a:pt x="1061" y="856"/>
                    <a:pt x="1061" y="856"/>
                    <a:pt x="1061" y="856"/>
                  </a:cubicBezTo>
                  <a:cubicBezTo>
                    <a:pt x="1059" y="893"/>
                    <a:pt x="1059" y="893"/>
                    <a:pt x="1059" y="893"/>
                  </a:cubicBezTo>
                  <a:cubicBezTo>
                    <a:pt x="1056" y="911"/>
                    <a:pt x="1056" y="911"/>
                    <a:pt x="1056" y="911"/>
                  </a:cubicBezTo>
                  <a:cubicBezTo>
                    <a:pt x="1050" y="945"/>
                    <a:pt x="1050" y="945"/>
                    <a:pt x="1050" y="945"/>
                  </a:cubicBezTo>
                  <a:lnTo>
                    <a:pt x="1048" y="952"/>
                  </a:lnTo>
                  <a:close/>
                  <a:moveTo>
                    <a:pt x="267" y="344"/>
                  </a:moveTo>
                  <a:cubicBezTo>
                    <a:pt x="284" y="356"/>
                    <a:pt x="284" y="356"/>
                    <a:pt x="284" y="356"/>
                  </a:cubicBezTo>
                  <a:cubicBezTo>
                    <a:pt x="293" y="361"/>
                    <a:pt x="293" y="361"/>
                    <a:pt x="293" y="361"/>
                  </a:cubicBezTo>
                  <a:cubicBezTo>
                    <a:pt x="322" y="376"/>
                    <a:pt x="322" y="376"/>
                    <a:pt x="322" y="376"/>
                  </a:cubicBezTo>
                  <a:cubicBezTo>
                    <a:pt x="328" y="378"/>
                    <a:pt x="328" y="378"/>
                    <a:pt x="328" y="378"/>
                  </a:cubicBezTo>
                  <a:cubicBezTo>
                    <a:pt x="325" y="383"/>
                    <a:pt x="325" y="383"/>
                    <a:pt x="325" y="383"/>
                  </a:cubicBezTo>
                  <a:cubicBezTo>
                    <a:pt x="305" y="420"/>
                    <a:pt x="305" y="420"/>
                    <a:pt x="305" y="420"/>
                  </a:cubicBezTo>
                  <a:cubicBezTo>
                    <a:pt x="295" y="439"/>
                    <a:pt x="295" y="439"/>
                    <a:pt x="295" y="439"/>
                  </a:cubicBezTo>
                  <a:cubicBezTo>
                    <a:pt x="278" y="478"/>
                    <a:pt x="278" y="478"/>
                    <a:pt x="278" y="478"/>
                  </a:cubicBezTo>
                  <a:cubicBezTo>
                    <a:pt x="263" y="513"/>
                    <a:pt x="263" y="513"/>
                    <a:pt x="263" y="513"/>
                  </a:cubicBezTo>
                  <a:cubicBezTo>
                    <a:pt x="255" y="510"/>
                    <a:pt x="255" y="510"/>
                    <a:pt x="255" y="510"/>
                  </a:cubicBezTo>
                  <a:cubicBezTo>
                    <a:pt x="220" y="492"/>
                    <a:pt x="220" y="492"/>
                    <a:pt x="220" y="492"/>
                  </a:cubicBezTo>
                  <a:cubicBezTo>
                    <a:pt x="209" y="486"/>
                    <a:pt x="209" y="486"/>
                    <a:pt x="209" y="486"/>
                  </a:cubicBezTo>
                  <a:cubicBezTo>
                    <a:pt x="190" y="473"/>
                    <a:pt x="190" y="473"/>
                    <a:pt x="190" y="473"/>
                  </a:cubicBezTo>
                  <a:cubicBezTo>
                    <a:pt x="188" y="472"/>
                    <a:pt x="188" y="472"/>
                    <a:pt x="188" y="472"/>
                  </a:cubicBezTo>
                  <a:cubicBezTo>
                    <a:pt x="195" y="456"/>
                    <a:pt x="195" y="456"/>
                    <a:pt x="195" y="456"/>
                  </a:cubicBezTo>
                  <a:cubicBezTo>
                    <a:pt x="216" y="420"/>
                    <a:pt x="216" y="420"/>
                    <a:pt x="216" y="420"/>
                  </a:cubicBezTo>
                  <a:cubicBezTo>
                    <a:pt x="227" y="402"/>
                    <a:pt x="227" y="402"/>
                    <a:pt x="227" y="402"/>
                  </a:cubicBezTo>
                  <a:cubicBezTo>
                    <a:pt x="250" y="367"/>
                    <a:pt x="250" y="367"/>
                    <a:pt x="250" y="367"/>
                  </a:cubicBezTo>
                  <a:cubicBezTo>
                    <a:pt x="263" y="350"/>
                    <a:pt x="263" y="350"/>
                    <a:pt x="263" y="350"/>
                  </a:cubicBezTo>
                  <a:lnTo>
                    <a:pt x="267" y="344"/>
                  </a:lnTo>
                  <a:close/>
                  <a:moveTo>
                    <a:pt x="900" y="220"/>
                  </a:moveTo>
                  <a:cubicBezTo>
                    <a:pt x="887" y="208"/>
                    <a:pt x="887" y="208"/>
                    <a:pt x="887" y="208"/>
                  </a:cubicBezTo>
                  <a:cubicBezTo>
                    <a:pt x="854" y="183"/>
                    <a:pt x="854" y="183"/>
                    <a:pt x="854" y="183"/>
                  </a:cubicBezTo>
                  <a:cubicBezTo>
                    <a:pt x="837" y="171"/>
                    <a:pt x="837" y="171"/>
                    <a:pt x="837" y="171"/>
                  </a:cubicBezTo>
                  <a:cubicBezTo>
                    <a:pt x="802" y="150"/>
                    <a:pt x="802" y="150"/>
                    <a:pt x="802" y="150"/>
                  </a:cubicBezTo>
                  <a:cubicBezTo>
                    <a:pt x="781" y="138"/>
                    <a:pt x="781" y="138"/>
                    <a:pt x="781" y="138"/>
                  </a:cubicBezTo>
                  <a:cubicBezTo>
                    <a:pt x="790" y="130"/>
                    <a:pt x="790" y="130"/>
                    <a:pt x="790" y="130"/>
                  </a:cubicBezTo>
                  <a:cubicBezTo>
                    <a:pt x="791" y="128"/>
                    <a:pt x="791" y="128"/>
                    <a:pt x="791" y="128"/>
                  </a:cubicBezTo>
                  <a:cubicBezTo>
                    <a:pt x="798" y="131"/>
                    <a:pt x="798" y="131"/>
                    <a:pt x="798" y="131"/>
                  </a:cubicBezTo>
                  <a:cubicBezTo>
                    <a:pt x="817" y="138"/>
                    <a:pt x="817" y="138"/>
                    <a:pt x="817" y="138"/>
                  </a:cubicBezTo>
                  <a:cubicBezTo>
                    <a:pt x="855" y="156"/>
                    <a:pt x="855" y="156"/>
                    <a:pt x="855" y="156"/>
                  </a:cubicBezTo>
                  <a:cubicBezTo>
                    <a:pt x="874" y="165"/>
                    <a:pt x="874" y="165"/>
                    <a:pt x="874" y="165"/>
                  </a:cubicBezTo>
                  <a:cubicBezTo>
                    <a:pt x="892" y="175"/>
                    <a:pt x="892" y="175"/>
                    <a:pt x="892" y="175"/>
                  </a:cubicBezTo>
                  <a:cubicBezTo>
                    <a:pt x="925" y="195"/>
                    <a:pt x="925" y="195"/>
                    <a:pt x="925" y="195"/>
                  </a:cubicBezTo>
                  <a:cubicBezTo>
                    <a:pt x="921" y="199"/>
                    <a:pt x="921" y="199"/>
                    <a:pt x="921" y="199"/>
                  </a:cubicBezTo>
                  <a:cubicBezTo>
                    <a:pt x="910" y="212"/>
                    <a:pt x="910" y="212"/>
                    <a:pt x="910" y="212"/>
                  </a:cubicBezTo>
                  <a:cubicBezTo>
                    <a:pt x="901" y="219"/>
                    <a:pt x="901" y="219"/>
                    <a:pt x="901" y="219"/>
                  </a:cubicBezTo>
                  <a:lnTo>
                    <a:pt x="900" y="220"/>
                  </a:lnTo>
                  <a:close/>
                  <a:moveTo>
                    <a:pt x="1012" y="350"/>
                  </a:moveTo>
                  <a:cubicBezTo>
                    <a:pt x="1025" y="367"/>
                    <a:pt x="1025" y="367"/>
                    <a:pt x="1025" y="367"/>
                  </a:cubicBezTo>
                  <a:cubicBezTo>
                    <a:pt x="1048" y="401"/>
                    <a:pt x="1048" y="401"/>
                    <a:pt x="1048" y="401"/>
                  </a:cubicBezTo>
                  <a:cubicBezTo>
                    <a:pt x="1059" y="419"/>
                    <a:pt x="1059" y="419"/>
                    <a:pt x="1059" y="419"/>
                  </a:cubicBezTo>
                  <a:cubicBezTo>
                    <a:pt x="1070" y="438"/>
                    <a:pt x="1070" y="438"/>
                    <a:pt x="1070" y="438"/>
                  </a:cubicBezTo>
                  <a:cubicBezTo>
                    <a:pt x="1087" y="471"/>
                    <a:pt x="1087" y="471"/>
                    <a:pt x="1087" y="471"/>
                  </a:cubicBezTo>
                  <a:cubicBezTo>
                    <a:pt x="1066" y="486"/>
                    <a:pt x="1066" y="486"/>
                    <a:pt x="1066" y="486"/>
                  </a:cubicBezTo>
                  <a:cubicBezTo>
                    <a:pt x="1055" y="492"/>
                    <a:pt x="1055" y="492"/>
                    <a:pt x="1055" y="492"/>
                  </a:cubicBezTo>
                  <a:cubicBezTo>
                    <a:pt x="1020" y="510"/>
                    <a:pt x="1020" y="510"/>
                    <a:pt x="1020" y="510"/>
                  </a:cubicBezTo>
                  <a:cubicBezTo>
                    <a:pt x="1012" y="513"/>
                    <a:pt x="1012" y="513"/>
                    <a:pt x="1012" y="513"/>
                  </a:cubicBezTo>
                  <a:cubicBezTo>
                    <a:pt x="997" y="478"/>
                    <a:pt x="997" y="478"/>
                    <a:pt x="997" y="478"/>
                  </a:cubicBezTo>
                  <a:cubicBezTo>
                    <a:pt x="980" y="439"/>
                    <a:pt x="980" y="439"/>
                    <a:pt x="980" y="439"/>
                  </a:cubicBezTo>
                  <a:cubicBezTo>
                    <a:pt x="970" y="420"/>
                    <a:pt x="970" y="420"/>
                    <a:pt x="970" y="420"/>
                  </a:cubicBezTo>
                  <a:cubicBezTo>
                    <a:pt x="950" y="383"/>
                    <a:pt x="950" y="383"/>
                    <a:pt x="950" y="383"/>
                  </a:cubicBezTo>
                  <a:cubicBezTo>
                    <a:pt x="947" y="378"/>
                    <a:pt x="947" y="378"/>
                    <a:pt x="947" y="378"/>
                  </a:cubicBezTo>
                  <a:cubicBezTo>
                    <a:pt x="953" y="376"/>
                    <a:pt x="953" y="376"/>
                    <a:pt x="953" y="376"/>
                  </a:cubicBezTo>
                  <a:cubicBezTo>
                    <a:pt x="973" y="366"/>
                    <a:pt x="973" y="366"/>
                    <a:pt x="973" y="366"/>
                  </a:cubicBezTo>
                  <a:cubicBezTo>
                    <a:pt x="992" y="356"/>
                    <a:pt x="992" y="356"/>
                    <a:pt x="992" y="356"/>
                  </a:cubicBezTo>
                  <a:cubicBezTo>
                    <a:pt x="1008" y="344"/>
                    <a:pt x="1008" y="344"/>
                    <a:pt x="1008" y="344"/>
                  </a:cubicBezTo>
                  <a:lnTo>
                    <a:pt x="1012" y="350"/>
                  </a:lnTo>
                  <a:close/>
                  <a:moveTo>
                    <a:pt x="347" y="720"/>
                  </a:moveTo>
                  <a:cubicBezTo>
                    <a:pt x="348" y="715"/>
                    <a:pt x="348" y="715"/>
                    <a:pt x="348" y="715"/>
                  </a:cubicBezTo>
                  <a:cubicBezTo>
                    <a:pt x="352" y="716"/>
                    <a:pt x="352" y="716"/>
                    <a:pt x="352" y="716"/>
                  </a:cubicBezTo>
                  <a:cubicBezTo>
                    <a:pt x="389" y="724"/>
                    <a:pt x="389" y="724"/>
                    <a:pt x="389" y="724"/>
                  </a:cubicBezTo>
                  <a:cubicBezTo>
                    <a:pt x="446" y="733"/>
                    <a:pt x="446" y="733"/>
                    <a:pt x="446" y="733"/>
                  </a:cubicBezTo>
                  <a:cubicBezTo>
                    <a:pt x="481" y="738"/>
                    <a:pt x="481" y="738"/>
                    <a:pt x="481" y="738"/>
                  </a:cubicBezTo>
                  <a:cubicBezTo>
                    <a:pt x="480" y="765"/>
                    <a:pt x="480" y="765"/>
                    <a:pt x="480" y="765"/>
                  </a:cubicBezTo>
                  <a:cubicBezTo>
                    <a:pt x="476" y="866"/>
                    <a:pt x="476" y="866"/>
                    <a:pt x="476" y="866"/>
                  </a:cubicBezTo>
                  <a:cubicBezTo>
                    <a:pt x="476" y="880"/>
                    <a:pt x="476" y="880"/>
                    <a:pt x="476" y="880"/>
                  </a:cubicBezTo>
                  <a:cubicBezTo>
                    <a:pt x="421" y="872"/>
                    <a:pt x="421" y="872"/>
                    <a:pt x="421" y="872"/>
                  </a:cubicBezTo>
                  <a:cubicBezTo>
                    <a:pt x="363" y="861"/>
                    <a:pt x="363" y="861"/>
                    <a:pt x="363" y="861"/>
                  </a:cubicBezTo>
                  <a:cubicBezTo>
                    <a:pt x="339" y="856"/>
                    <a:pt x="339" y="856"/>
                    <a:pt x="339" y="856"/>
                  </a:cubicBezTo>
                  <a:cubicBezTo>
                    <a:pt x="339" y="821"/>
                    <a:pt x="339" y="821"/>
                    <a:pt x="339" y="821"/>
                  </a:cubicBezTo>
                  <a:cubicBezTo>
                    <a:pt x="345" y="741"/>
                    <a:pt x="345" y="741"/>
                    <a:pt x="345" y="741"/>
                  </a:cubicBezTo>
                  <a:lnTo>
                    <a:pt x="347" y="720"/>
                  </a:lnTo>
                  <a:close/>
                  <a:moveTo>
                    <a:pt x="268" y="524"/>
                  </a:moveTo>
                  <a:cubicBezTo>
                    <a:pt x="278" y="528"/>
                    <a:pt x="278" y="528"/>
                    <a:pt x="278" y="528"/>
                  </a:cubicBezTo>
                  <a:cubicBezTo>
                    <a:pt x="320" y="544"/>
                    <a:pt x="320" y="544"/>
                    <a:pt x="320" y="544"/>
                  </a:cubicBezTo>
                  <a:cubicBezTo>
                    <a:pt x="350" y="553"/>
                    <a:pt x="350" y="553"/>
                    <a:pt x="350" y="553"/>
                  </a:cubicBezTo>
                  <a:cubicBezTo>
                    <a:pt x="369" y="557"/>
                    <a:pt x="369" y="557"/>
                    <a:pt x="369" y="557"/>
                  </a:cubicBezTo>
                  <a:cubicBezTo>
                    <a:pt x="365" y="574"/>
                    <a:pt x="365" y="574"/>
                    <a:pt x="365" y="574"/>
                  </a:cubicBezTo>
                  <a:cubicBezTo>
                    <a:pt x="352" y="636"/>
                    <a:pt x="352" y="636"/>
                    <a:pt x="352" y="636"/>
                  </a:cubicBezTo>
                  <a:cubicBezTo>
                    <a:pt x="345" y="678"/>
                    <a:pt x="345" y="678"/>
                    <a:pt x="345" y="678"/>
                  </a:cubicBezTo>
                  <a:cubicBezTo>
                    <a:pt x="341" y="704"/>
                    <a:pt x="341" y="704"/>
                    <a:pt x="341" y="704"/>
                  </a:cubicBezTo>
                  <a:cubicBezTo>
                    <a:pt x="319" y="699"/>
                    <a:pt x="319" y="699"/>
                    <a:pt x="319" y="699"/>
                  </a:cubicBezTo>
                  <a:cubicBezTo>
                    <a:pt x="286" y="689"/>
                    <a:pt x="286" y="689"/>
                    <a:pt x="286" y="689"/>
                  </a:cubicBezTo>
                  <a:cubicBezTo>
                    <a:pt x="254" y="678"/>
                    <a:pt x="254" y="678"/>
                    <a:pt x="254" y="678"/>
                  </a:cubicBezTo>
                  <a:cubicBezTo>
                    <a:pt x="228" y="667"/>
                    <a:pt x="228" y="667"/>
                    <a:pt x="228" y="667"/>
                  </a:cubicBezTo>
                  <a:cubicBezTo>
                    <a:pt x="233" y="641"/>
                    <a:pt x="233" y="641"/>
                    <a:pt x="233" y="641"/>
                  </a:cubicBezTo>
                  <a:cubicBezTo>
                    <a:pt x="238" y="621"/>
                    <a:pt x="238" y="621"/>
                    <a:pt x="238" y="621"/>
                  </a:cubicBezTo>
                  <a:cubicBezTo>
                    <a:pt x="250" y="580"/>
                    <a:pt x="250" y="580"/>
                    <a:pt x="250" y="580"/>
                  </a:cubicBezTo>
                  <a:cubicBezTo>
                    <a:pt x="263" y="540"/>
                    <a:pt x="263" y="540"/>
                    <a:pt x="263" y="540"/>
                  </a:cubicBezTo>
                  <a:lnTo>
                    <a:pt x="268" y="524"/>
                  </a:lnTo>
                  <a:close/>
                  <a:moveTo>
                    <a:pt x="336" y="382"/>
                  </a:moveTo>
                  <a:cubicBezTo>
                    <a:pt x="343" y="385"/>
                    <a:pt x="343" y="385"/>
                    <a:pt x="343" y="385"/>
                  </a:cubicBezTo>
                  <a:cubicBezTo>
                    <a:pt x="366" y="393"/>
                    <a:pt x="366" y="393"/>
                    <a:pt x="366" y="393"/>
                  </a:cubicBezTo>
                  <a:cubicBezTo>
                    <a:pt x="390" y="401"/>
                    <a:pt x="390" y="401"/>
                    <a:pt x="390" y="401"/>
                  </a:cubicBezTo>
                  <a:cubicBezTo>
                    <a:pt x="417" y="408"/>
                    <a:pt x="417" y="408"/>
                    <a:pt x="417" y="408"/>
                  </a:cubicBezTo>
                  <a:cubicBezTo>
                    <a:pt x="415" y="413"/>
                    <a:pt x="415" y="413"/>
                    <a:pt x="415" y="413"/>
                  </a:cubicBezTo>
                  <a:cubicBezTo>
                    <a:pt x="401" y="452"/>
                    <a:pt x="401" y="452"/>
                    <a:pt x="401" y="452"/>
                  </a:cubicBezTo>
                  <a:cubicBezTo>
                    <a:pt x="382" y="512"/>
                    <a:pt x="382" y="512"/>
                    <a:pt x="382" y="512"/>
                  </a:cubicBezTo>
                  <a:cubicBezTo>
                    <a:pt x="371" y="549"/>
                    <a:pt x="371" y="549"/>
                    <a:pt x="371" y="549"/>
                  </a:cubicBezTo>
                  <a:cubicBezTo>
                    <a:pt x="368" y="548"/>
                    <a:pt x="368" y="548"/>
                    <a:pt x="368" y="548"/>
                  </a:cubicBezTo>
                  <a:cubicBezTo>
                    <a:pt x="323" y="536"/>
                    <a:pt x="323" y="536"/>
                    <a:pt x="323" y="536"/>
                  </a:cubicBezTo>
                  <a:cubicBezTo>
                    <a:pt x="281" y="521"/>
                    <a:pt x="281" y="521"/>
                    <a:pt x="281" y="521"/>
                  </a:cubicBezTo>
                  <a:cubicBezTo>
                    <a:pt x="271" y="517"/>
                    <a:pt x="271" y="517"/>
                    <a:pt x="271" y="517"/>
                  </a:cubicBezTo>
                  <a:cubicBezTo>
                    <a:pt x="286" y="482"/>
                    <a:pt x="286" y="482"/>
                    <a:pt x="286" y="482"/>
                  </a:cubicBezTo>
                  <a:cubicBezTo>
                    <a:pt x="303" y="443"/>
                    <a:pt x="303" y="443"/>
                    <a:pt x="303" y="443"/>
                  </a:cubicBezTo>
                  <a:cubicBezTo>
                    <a:pt x="312" y="424"/>
                    <a:pt x="312" y="424"/>
                    <a:pt x="312" y="424"/>
                  </a:cubicBezTo>
                  <a:cubicBezTo>
                    <a:pt x="332" y="388"/>
                    <a:pt x="332" y="388"/>
                    <a:pt x="332" y="388"/>
                  </a:cubicBezTo>
                  <a:lnTo>
                    <a:pt x="336" y="382"/>
                  </a:lnTo>
                  <a:close/>
                  <a:moveTo>
                    <a:pt x="370" y="216"/>
                  </a:moveTo>
                  <a:cubicBezTo>
                    <a:pt x="365" y="212"/>
                    <a:pt x="365" y="212"/>
                    <a:pt x="365" y="212"/>
                  </a:cubicBezTo>
                  <a:cubicBezTo>
                    <a:pt x="354" y="200"/>
                    <a:pt x="354" y="200"/>
                    <a:pt x="354" y="200"/>
                  </a:cubicBezTo>
                  <a:cubicBezTo>
                    <a:pt x="350" y="195"/>
                    <a:pt x="350" y="195"/>
                    <a:pt x="350" y="195"/>
                  </a:cubicBezTo>
                  <a:cubicBezTo>
                    <a:pt x="382" y="175"/>
                    <a:pt x="382" y="175"/>
                    <a:pt x="382" y="175"/>
                  </a:cubicBezTo>
                  <a:cubicBezTo>
                    <a:pt x="401" y="165"/>
                    <a:pt x="401" y="165"/>
                    <a:pt x="401" y="165"/>
                  </a:cubicBezTo>
                  <a:cubicBezTo>
                    <a:pt x="420" y="156"/>
                    <a:pt x="420" y="156"/>
                    <a:pt x="420" y="156"/>
                  </a:cubicBezTo>
                  <a:cubicBezTo>
                    <a:pt x="439" y="147"/>
                    <a:pt x="439" y="147"/>
                    <a:pt x="439" y="147"/>
                  </a:cubicBezTo>
                  <a:cubicBezTo>
                    <a:pt x="477" y="131"/>
                    <a:pt x="477" y="131"/>
                    <a:pt x="477" y="131"/>
                  </a:cubicBezTo>
                  <a:cubicBezTo>
                    <a:pt x="484" y="128"/>
                    <a:pt x="484" y="128"/>
                    <a:pt x="484" y="128"/>
                  </a:cubicBezTo>
                  <a:cubicBezTo>
                    <a:pt x="486" y="130"/>
                    <a:pt x="486" y="130"/>
                    <a:pt x="486" y="130"/>
                  </a:cubicBezTo>
                  <a:cubicBezTo>
                    <a:pt x="492" y="137"/>
                    <a:pt x="492" y="137"/>
                    <a:pt x="492" y="137"/>
                  </a:cubicBezTo>
                  <a:cubicBezTo>
                    <a:pt x="494" y="138"/>
                    <a:pt x="494" y="138"/>
                    <a:pt x="494" y="138"/>
                  </a:cubicBezTo>
                  <a:cubicBezTo>
                    <a:pt x="473" y="150"/>
                    <a:pt x="473" y="150"/>
                    <a:pt x="473" y="150"/>
                  </a:cubicBezTo>
                  <a:cubicBezTo>
                    <a:pt x="438" y="171"/>
                    <a:pt x="438" y="171"/>
                    <a:pt x="438" y="171"/>
                  </a:cubicBezTo>
                  <a:cubicBezTo>
                    <a:pt x="421" y="183"/>
                    <a:pt x="421" y="183"/>
                    <a:pt x="421" y="183"/>
                  </a:cubicBezTo>
                  <a:cubicBezTo>
                    <a:pt x="388" y="208"/>
                    <a:pt x="388" y="208"/>
                    <a:pt x="388" y="208"/>
                  </a:cubicBezTo>
                  <a:cubicBezTo>
                    <a:pt x="375" y="219"/>
                    <a:pt x="375" y="219"/>
                    <a:pt x="375" y="219"/>
                  </a:cubicBezTo>
                  <a:lnTo>
                    <a:pt x="370" y="216"/>
                  </a:lnTo>
                  <a:close/>
                  <a:moveTo>
                    <a:pt x="773" y="134"/>
                  </a:moveTo>
                  <a:cubicBezTo>
                    <a:pt x="767" y="130"/>
                    <a:pt x="767" y="130"/>
                    <a:pt x="767" y="130"/>
                  </a:cubicBezTo>
                  <a:cubicBezTo>
                    <a:pt x="748" y="122"/>
                    <a:pt x="748" y="122"/>
                    <a:pt x="748" y="122"/>
                  </a:cubicBezTo>
                  <a:cubicBezTo>
                    <a:pt x="712" y="106"/>
                    <a:pt x="712" y="106"/>
                    <a:pt x="712" y="106"/>
                  </a:cubicBezTo>
                  <a:cubicBezTo>
                    <a:pt x="697" y="101"/>
                    <a:pt x="697" y="101"/>
                    <a:pt x="697" y="101"/>
                  </a:cubicBezTo>
                  <a:cubicBezTo>
                    <a:pt x="698" y="101"/>
                    <a:pt x="698" y="101"/>
                    <a:pt x="698" y="101"/>
                  </a:cubicBezTo>
                  <a:cubicBezTo>
                    <a:pt x="718" y="105"/>
                    <a:pt x="718" y="105"/>
                    <a:pt x="718" y="105"/>
                  </a:cubicBezTo>
                  <a:cubicBezTo>
                    <a:pt x="758" y="117"/>
                    <a:pt x="758" y="117"/>
                    <a:pt x="758" y="117"/>
                  </a:cubicBezTo>
                  <a:cubicBezTo>
                    <a:pt x="782" y="125"/>
                    <a:pt x="782" y="125"/>
                    <a:pt x="782" y="125"/>
                  </a:cubicBezTo>
                  <a:cubicBezTo>
                    <a:pt x="777" y="130"/>
                    <a:pt x="777" y="130"/>
                    <a:pt x="777" y="130"/>
                  </a:cubicBezTo>
                  <a:lnTo>
                    <a:pt x="773" y="134"/>
                  </a:lnTo>
                  <a:close/>
                  <a:moveTo>
                    <a:pt x="753" y="161"/>
                  </a:moveTo>
                  <a:cubicBezTo>
                    <a:pt x="768" y="173"/>
                    <a:pt x="768" y="173"/>
                    <a:pt x="768" y="173"/>
                  </a:cubicBezTo>
                  <a:cubicBezTo>
                    <a:pt x="781" y="185"/>
                    <a:pt x="781" y="185"/>
                    <a:pt x="781" y="185"/>
                  </a:cubicBezTo>
                  <a:cubicBezTo>
                    <a:pt x="809" y="211"/>
                    <a:pt x="809" y="211"/>
                    <a:pt x="809" y="211"/>
                  </a:cubicBezTo>
                  <a:cubicBezTo>
                    <a:pt x="836" y="239"/>
                    <a:pt x="836" y="239"/>
                    <a:pt x="836" y="239"/>
                  </a:cubicBezTo>
                  <a:cubicBezTo>
                    <a:pt x="845" y="250"/>
                    <a:pt x="845" y="250"/>
                    <a:pt x="845" y="250"/>
                  </a:cubicBezTo>
                  <a:cubicBezTo>
                    <a:pt x="819" y="259"/>
                    <a:pt x="819" y="259"/>
                    <a:pt x="819" y="259"/>
                  </a:cubicBezTo>
                  <a:cubicBezTo>
                    <a:pt x="791" y="266"/>
                    <a:pt x="791" y="266"/>
                    <a:pt x="791" y="266"/>
                  </a:cubicBezTo>
                  <a:cubicBezTo>
                    <a:pt x="774" y="238"/>
                    <a:pt x="774" y="238"/>
                    <a:pt x="774" y="238"/>
                  </a:cubicBezTo>
                  <a:cubicBezTo>
                    <a:pt x="755" y="208"/>
                    <a:pt x="755" y="208"/>
                    <a:pt x="755" y="208"/>
                  </a:cubicBezTo>
                  <a:cubicBezTo>
                    <a:pt x="745" y="193"/>
                    <a:pt x="745" y="193"/>
                    <a:pt x="745" y="193"/>
                  </a:cubicBezTo>
                  <a:cubicBezTo>
                    <a:pt x="723" y="166"/>
                    <a:pt x="723" y="166"/>
                    <a:pt x="723" y="166"/>
                  </a:cubicBezTo>
                  <a:cubicBezTo>
                    <a:pt x="746" y="158"/>
                    <a:pt x="746" y="158"/>
                    <a:pt x="746" y="158"/>
                  </a:cubicBezTo>
                  <a:cubicBezTo>
                    <a:pt x="748" y="157"/>
                    <a:pt x="748" y="157"/>
                    <a:pt x="748" y="157"/>
                  </a:cubicBezTo>
                  <a:lnTo>
                    <a:pt x="753" y="161"/>
                  </a:lnTo>
                  <a:close/>
                  <a:moveTo>
                    <a:pt x="862" y="269"/>
                  </a:moveTo>
                  <a:cubicBezTo>
                    <a:pt x="886" y="301"/>
                    <a:pt x="886" y="301"/>
                    <a:pt x="886" y="301"/>
                  </a:cubicBezTo>
                  <a:cubicBezTo>
                    <a:pt x="910" y="334"/>
                    <a:pt x="910" y="334"/>
                    <a:pt x="910" y="334"/>
                  </a:cubicBezTo>
                  <a:cubicBezTo>
                    <a:pt x="932" y="369"/>
                    <a:pt x="932" y="369"/>
                    <a:pt x="932" y="369"/>
                  </a:cubicBezTo>
                  <a:cubicBezTo>
                    <a:pt x="935" y="374"/>
                    <a:pt x="935" y="374"/>
                    <a:pt x="935" y="374"/>
                  </a:cubicBezTo>
                  <a:cubicBezTo>
                    <a:pt x="929" y="377"/>
                    <a:pt x="929" y="377"/>
                    <a:pt x="929" y="377"/>
                  </a:cubicBezTo>
                  <a:cubicBezTo>
                    <a:pt x="906" y="385"/>
                    <a:pt x="906" y="385"/>
                    <a:pt x="906" y="385"/>
                  </a:cubicBezTo>
                  <a:cubicBezTo>
                    <a:pt x="883" y="393"/>
                    <a:pt x="883" y="393"/>
                    <a:pt x="883" y="393"/>
                  </a:cubicBezTo>
                  <a:cubicBezTo>
                    <a:pt x="855" y="400"/>
                    <a:pt x="855" y="400"/>
                    <a:pt x="855" y="400"/>
                  </a:cubicBezTo>
                  <a:cubicBezTo>
                    <a:pt x="852" y="394"/>
                    <a:pt x="852" y="394"/>
                    <a:pt x="852" y="394"/>
                  </a:cubicBezTo>
                  <a:cubicBezTo>
                    <a:pt x="828" y="339"/>
                    <a:pt x="828" y="339"/>
                    <a:pt x="828" y="339"/>
                  </a:cubicBezTo>
                  <a:cubicBezTo>
                    <a:pt x="811" y="303"/>
                    <a:pt x="811" y="303"/>
                    <a:pt x="811" y="303"/>
                  </a:cubicBezTo>
                  <a:cubicBezTo>
                    <a:pt x="796" y="275"/>
                    <a:pt x="796" y="275"/>
                    <a:pt x="796" y="275"/>
                  </a:cubicBezTo>
                  <a:cubicBezTo>
                    <a:pt x="822" y="267"/>
                    <a:pt x="822" y="267"/>
                    <a:pt x="822" y="267"/>
                  </a:cubicBezTo>
                  <a:cubicBezTo>
                    <a:pt x="851" y="256"/>
                    <a:pt x="851" y="256"/>
                    <a:pt x="851" y="256"/>
                  </a:cubicBezTo>
                  <a:lnTo>
                    <a:pt x="862" y="269"/>
                  </a:lnTo>
                  <a:close/>
                  <a:moveTo>
                    <a:pt x="943" y="387"/>
                  </a:moveTo>
                  <a:cubicBezTo>
                    <a:pt x="963" y="424"/>
                    <a:pt x="963" y="424"/>
                    <a:pt x="963" y="424"/>
                  </a:cubicBezTo>
                  <a:cubicBezTo>
                    <a:pt x="990" y="482"/>
                    <a:pt x="990" y="482"/>
                    <a:pt x="990" y="482"/>
                  </a:cubicBezTo>
                  <a:cubicBezTo>
                    <a:pt x="1004" y="517"/>
                    <a:pt x="1004" y="517"/>
                    <a:pt x="1004" y="517"/>
                  </a:cubicBezTo>
                  <a:cubicBezTo>
                    <a:pt x="994" y="520"/>
                    <a:pt x="994" y="520"/>
                    <a:pt x="994" y="520"/>
                  </a:cubicBezTo>
                  <a:cubicBezTo>
                    <a:pt x="953" y="536"/>
                    <a:pt x="953" y="536"/>
                    <a:pt x="953" y="536"/>
                  </a:cubicBezTo>
                  <a:cubicBezTo>
                    <a:pt x="923" y="544"/>
                    <a:pt x="923" y="544"/>
                    <a:pt x="923" y="544"/>
                  </a:cubicBezTo>
                  <a:cubicBezTo>
                    <a:pt x="903" y="549"/>
                    <a:pt x="903" y="549"/>
                    <a:pt x="903" y="549"/>
                  </a:cubicBezTo>
                  <a:cubicBezTo>
                    <a:pt x="899" y="533"/>
                    <a:pt x="899" y="533"/>
                    <a:pt x="899" y="533"/>
                  </a:cubicBezTo>
                  <a:cubicBezTo>
                    <a:pt x="881" y="472"/>
                    <a:pt x="881" y="472"/>
                    <a:pt x="881" y="472"/>
                  </a:cubicBezTo>
                  <a:cubicBezTo>
                    <a:pt x="867" y="433"/>
                    <a:pt x="867" y="433"/>
                    <a:pt x="867" y="433"/>
                  </a:cubicBezTo>
                  <a:cubicBezTo>
                    <a:pt x="858" y="408"/>
                    <a:pt x="858" y="408"/>
                    <a:pt x="858" y="408"/>
                  </a:cubicBezTo>
                  <a:cubicBezTo>
                    <a:pt x="885" y="401"/>
                    <a:pt x="885" y="401"/>
                    <a:pt x="885" y="401"/>
                  </a:cubicBezTo>
                  <a:cubicBezTo>
                    <a:pt x="909" y="393"/>
                    <a:pt x="909" y="393"/>
                    <a:pt x="909" y="393"/>
                  </a:cubicBezTo>
                  <a:cubicBezTo>
                    <a:pt x="939" y="381"/>
                    <a:pt x="939" y="381"/>
                    <a:pt x="939" y="381"/>
                  </a:cubicBezTo>
                  <a:lnTo>
                    <a:pt x="943" y="387"/>
                  </a:lnTo>
                  <a:close/>
                  <a:moveTo>
                    <a:pt x="901" y="576"/>
                  </a:moveTo>
                  <a:cubicBezTo>
                    <a:pt x="915" y="638"/>
                    <a:pt x="915" y="638"/>
                    <a:pt x="915" y="638"/>
                  </a:cubicBezTo>
                  <a:cubicBezTo>
                    <a:pt x="922" y="679"/>
                    <a:pt x="922" y="679"/>
                    <a:pt x="922" y="679"/>
                  </a:cubicBezTo>
                  <a:cubicBezTo>
                    <a:pt x="926" y="706"/>
                    <a:pt x="926" y="706"/>
                    <a:pt x="926" y="706"/>
                  </a:cubicBezTo>
                  <a:cubicBezTo>
                    <a:pt x="921" y="707"/>
                    <a:pt x="921" y="707"/>
                    <a:pt x="921" y="707"/>
                  </a:cubicBezTo>
                  <a:cubicBezTo>
                    <a:pt x="885" y="715"/>
                    <a:pt x="885" y="715"/>
                    <a:pt x="885" y="715"/>
                  </a:cubicBezTo>
                  <a:cubicBezTo>
                    <a:pt x="828" y="725"/>
                    <a:pt x="828" y="725"/>
                    <a:pt x="828" y="725"/>
                  </a:cubicBezTo>
                  <a:cubicBezTo>
                    <a:pt x="793" y="729"/>
                    <a:pt x="793" y="729"/>
                    <a:pt x="793" y="729"/>
                  </a:cubicBezTo>
                  <a:cubicBezTo>
                    <a:pt x="793" y="723"/>
                    <a:pt x="793" y="723"/>
                    <a:pt x="793" y="723"/>
                  </a:cubicBezTo>
                  <a:cubicBezTo>
                    <a:pt x="785" y="639"/>
                    <a:pt x="785" y="639"/>
                    <a:pt x="785" y="639"/>
                  </a:cubicBezTo>
                  <a:cubicBezTo>
                    <a:pt x="777" y="580"/>
                    <a:pt x="777" y="580"/>
                    <a:pt x="777" y="580"/>
                  </a:cubicBezTo>
                  <a:cubicBezTo>
                    <a:pt x="792" y="579"/>
                    <a:pt x="792" y="579"/>
                    <a:pt x="792" y="579"/>
                  </a:cubicBezTo>
                  <a:cubicBezTo>
                    <a:pt x="844" y="571"/>
                    <a:pt x="844" y="571"/>
                    <a:pt x="844" y="571"/>
                  </a:cubicBezTo>
                  <a:cubicBezTo>
                    <a:pt x="894" y="561"/>
                    <a:pt x="894" y="561"/>
                    <a:pt x="894" y="561"/>
                  </a:cubicBezTo>
                  <a:cubicBezTo>
                    <a:pt x="897" y="560"/>
                    <a:pt x="897" y="560"/>
                    <a:pt x="897" y="560"/>
                  </a:cubicBezTo>
                  <a:lnTo>
                    <a:pt x="901" y="576"/>
                  </a:lnTo>
                  <a:close/>
                  <a:moveTo>
                    <a:pt x="527" y="157"/>
                  </a:moveTo>
                  <a:cubicBezTo>
                    <a:pt x="529" y="158"/>
                    <a:pt x="529" y="158"/>
                    <a:pt x="529" y="158"/>
                  </a:cubicBezTo>
                  <a:cubicBezTo>
                    <a:pt x="551" y="166"/>
                    <a:pt x="551" y="166"/>
                    <a:pt x="551" y="166"/>
                  </a:cubicBezTo>
                  <a:cubicBezTo>
                    <a:pt x="552" y="166"/>
                    <a:pt x="552" y="166"/>
                    <a:pt x="552" y="166"/>
                  </a:cubicBezTo>
                  <a:cubicBezTo>
                    <a:pt x="540" y="180"/>
                    <a:pt x="540" y="180"/>
                    <a:pt x="540" y="180"/>
                  </a:cubicBezTo>
                  <a:cubicBezTo>
                    <a:pt x="520" y="208"/>
                    <a:pt x="520" y="208"/>
                    <a:pt x="520" y="208"/>
                  </a:cubicBezTo>
                  <a:cubicBezTo>
                    <a:pt x="501" y="238"/>
                    <a:pt x="501" y="238"/>
                    <a:pt x="501" y="238"/>
                  </a:cubicBezTo>
                  <a:cubicBezTo>
                    <a:pt x="484" y="266"/>
                    <a:pt x="484" y="266"/>
                    <a:pt x="484" y="266"/>
                  </a:cubicBezTo>
                  <a:cubicBezTo>
                    <a:pt x="456" y="259"/>
                    <a:pt x="456" y="259"/>
                    <a:pt x="456" y="259"/>
                  </a:cubicBezTo>
                  <a:cubicBezTo>
                    <a:pt x="430" y="250"/>
                    <a:pt x="430" y="250"/>
                    <a:pt x="430" y="250"/>
                  </a:cubicBezTo>
                  <a:cubicBezTo>
                    <a:pt x="439" y="239"/>
                    <a:pt x="439" y="239"/>
                    <a:pt x="439" y="239"/>
                  </a:cubicBezTo>
                  <a:cubicBezTo>
                    <a:pt x="466" y="211"/>
                    <a:pt x="466" y="211"/>
                    <a:pt x="466" y="211"/>
                  </a:cubicBezTo>
                  <a:cubicBezTo>
                    <a:pt x="479" y="198"/>
                    <a:pt x="479" y="198"/>
                    <a:pt x="479" y="198"/>
                  </a:cubicBezTo>
                  <a:cubicBezTo>
                    <a:pt x="507" y="173"/>
                    <a:pt x="507" y="173"/>
                    <a:pt x="507" y="173"/>
                  </a:cubicBezTo>
                  <a:cubicBezTo>
                    <a:pt x="522" y="161"/>
                    <a:pt x="522" y="161"/>
                    <a:pt x="522" y="161"/>
                  </a:cubicBezTo>
                  <a:lnTo>
                    <a:pt x="527" y="157"/>
                  </a:lnTo>
                  <a:close/>
                  <a:moveTo>
                    <a:pt x="728" y="185"/>
                  </a:moveTo>
                  <a:cubicBezTo>
                    <a:pt x="748" y="212"/>
                    <a:pt x="748" y="212"/>
                    <a:pt x="748" y="212"/>
                  </a:cubicBezTo>
                  <a:cubicBezTo>
                    <a:pt x="767" y="242"/>
                    <a:pt x="767" y="242"/>
                    <a:pt x="767" y="242"/>
                  </a:cubicBezTo>
                  <a:cubicBezTo>
                    <a:pt x="783" y="269"/>
                    <a:pt x="783" y="269"/>
                    <a:pt x="783" y="269"/>
                  </a:cubicBezTo>
                  <a:cubicBezTo>
                    <a:pt x="774" y="271"/>
                    <a:pt x="774" y="271"/>
                    <a:pt x="774" y="271"/>
                  </a:cubicBezTo>
                  <a:cubicBezTo>
                    <a:pt x="736" y="278"/>
                    <a:pt x="736" y="278"/>
                    <a:pt x="736" y="278"/>
                  </a:cubicBezTo>
                  <a:cubicBezTo>
                    <a:pt x="719" y="280"/>
                    <a:pt x="719" y="280"/>
                    <a:pt x="719" y="280"/>
                  </a:cubicBezTo>
                  <a:cubicBezTo>
                    <a:pt x="716" y="266"/>
                    <a:pt x="716" y="266"/>
                    <a:pt x="716" y="266"/>
                  </a:cubicBezTo>
                  <a:cubicBezTo>
                    <a:pt x="705" y="234"/>
                    <a:pt x="705" y="234"/>
                    <a:pt x="705" y="234"/>
                  </a:cubicBezTo>
                  <a:cubicBezTo>
                    <a:pt x="690" y="189"/>
                    <a:pt x="690" y="189"/>
                    <a:pt x="690" y="189"/>
                  </a:cubicBezTo>
                  <a:cubicBezTo>
                    <a:pt x="684" y="173"/>
                    <a:pt x="684" y="173"/>
                    <a:pt x="684" y="173"/>
                  </a:cubicBezTo>
                  <a:cubicBezTo>
                    <a:pt x="690" y="173"/>
                    <a:pt x="690" y="173"/>
                    <a:pt x="690" y="173"/>
                  </a:cubicBezTo>
                  <a:cubicBezTo>
                    <a:pt x="714" y="168"/>
                    <a:pt x="714" y="168"/>
                    <a:pt x="714" y="168"/>
                  </a:cubicBezTo>
                  <a:lnTo>
                    <a:pt x="728" y="185"/>
                  </a:lnTo>
                  <a:close/>
                  <a:moveTo>
                    <a:pt x="804" y="307"/>
                  </a:moveTo>
                  <a:cubicBezTo>
                    <a:pt x="821" y="342"/>
                    <a:pt x="821" y="342"/>
                    <a:pt x="821" y="342"/>
                  </a:cubicBezTo>
                  <a:cubicBezTo>
                    <a:pt x="844" y="397"/>
                    <a:pt x="844" y="397"/>
                    <a:pt x="844" y="397"/>
                  </a:cubicBezTo>
                  <a:cubicBezTo>
                    <a:pt x="846" y="402"/>
                    <a:pt x="846" y="402"/>
                    <a:pt x="846" y="402"/>
                  </a:cubicBezTo>
                  <a:cubicBezTo>
                    <a:pt x="845" y="403"/>
                    <a:pt x="845" y="403"/>
                    <a:pt x="845" y="403"/>
                  </a:cubicBezTo>
                  <a:cubicBezTo>
                    <a:pt x="805" y="411"/>
                    <a:pt x="805" y="411"/>
                    <a:pt x="805" y="411"/>
                  </a:cubicBezTo>
                  <a:cubicBezTo>
                    <a:pt x="763" y="417"/>
                    <a:pt x="763" y="417"/>
                    <a:pt x="763" y="417"/>
                  </a:cubicBezTo>
                  <a:cubicBezTo>
                    <a:pt x="752" y="418"/>
                    <a:pt x="752" y="418"/>
                    <a:pt x="752" y="418"/>
                  </a:cubicBezTo>
                  <a:cubicBezTo>
                    <a:pt x="751" y="413"/>
                    <a:pt x="751" y="413"/>
                    <a:pt x="751" y="413"/>
                  </a:cubicBezTo>
                  <a:cubicBezTo>
                    <a:pt x="734" y="336"/>
                    <a:pt x="734" y="336"/>
                    <a:pt x="734" y="336"/>
                  </a:cubicBezTo>
                  <a:cubicBezTo>
                    <a:pt x="721" y="288"/>
                    <a:pt x="721" y="288"/>
                    <a:pt x="721" y="288"/>
                  </a:cubicBezTo>
                  <a:cubicBezTo>
                    <a:pt x="747" y="285"/>
                    <a:pt x="747" y="285"/>
                    <a:pt x="747" y="285"/>
                  </a:cubicBezTo>
                  <a:cubicBezTo>
                    <a:pt x="787" y="276"/>
                    <a:pt x="787" y="276"/>
                    <a:pt x="787" y="276"/>
                  </a:cubicBezTo>
                  <a:lnTo>
                    <a:pt x="804" y="307"/>
                  </a:lnTo>
                  <a:close/>
                  <a:moveTo>
                    <a:pt x="750" y="454"/>
                  </a:moveTo>
                  <a:cubicBezTo>
                    <a:pt x="764" y="536"/>
                    <a:pt x="764" y="536"/>
                    <a:pt x="764" y="536"/>
                  </a:cubicBezTo>
                  <a:cubicBezTo>
                    <a:pt x="768" y="572"/>
                    <a:pt x="768" y="572"/>
                    <a:pt x="768" y="572"/>
                  </a:cubicBezTo>
                  <a:cubicBezTo>
                    <a:pt x="720" y="577"/>
                    <a:pt x="720" y="577"/>
                    <a:pt x="720" y="577"/>
                  </a:cubicBezTo>
                  <a:cubicBezTo>
                    <a:pt x="683" y="579"/>
                    <a:pt x="683" y="579"/>
                    <a:pt x="683" y="579"/>
                  </a:cubicBezTo>
                  <a:cubicBezTo>
                    <a:pt x="642" y="580"/>
                    <a:pt x="642" y="580"/>
                    <a:pt x="642" y="580"/>
                  </a:cubicBezTo>
                  <a:cubicBezTo>
                    <a:pt x="642" y="433"/>
                    <a:pt x="642" y="433"/>
                    <a:pt x="642" y="433"/>
                  </a:cubicBezTo>
                  <a:cubicBezTo>
                    <a:pt x="690" y="432"/>
                    <a:pt x="690" y="432"/>
                    <a:pt x="690" y="432"/>
                  </a:cubicBezTo>
                  <a:cubicBezTo>
                    <a:pt x="735" y="429"/>
                    <a:pt x="735" y="429"/>
                    <a:pt x="735" y="429"/>
                  </a:cubicBezTo>
                  <a:cubicBezTo>
                    <a:pt x="745" y="428"/>
                    <a:pt x="745" y="428"/>
                    <a:pt x="745" y="428"/>
                  </a:cubicBezTo>
                  <a:lnTo>
                    <a:pt x="750" y="454"/>
                  </a:lnTo>
                  <a:close/>
                  <a:moveTo>
                    <a:pt x="677" y="178"/>
                  </a:moveTo>
                  <a:cubicBezTo>
                    <a:pt x="687" y="206"/>
                    <a:pt x="687" y="206"/>
                    <a:pt x="687" y="206"/>
                  </a:cubicBezTo>
                  <a:cubicBezTo>
                    <a:pt x="707" y="269"/>
                    <a:pt x="707" y="269"/>
                    <a:pt x="707" y="269"/>
                  </a:cubicBezTo>
                  <a:cubicBezTo>
                    <a:pt x="710" y="280"/>
                    <a:pt x="710" y="280"/>
                    <a:pt x="710" y="280"/>
                  </a:cubicBezTo>
                  <a:cubicBezTo>
                    <a:pt x="685" y="283"/>
                    <a:pt x="685" y="283"/>
                    <a:pt x="685" y="283"/>
                  </a:cubicBezTo>
                  <a:cubicBezTo>
                    <a:pt x="642" y="284"/>
                    <a:pt x="642" y="284"/>
                    <a:pt x="642" y="284"/>
                  </a:cubicBezTo>
                  <a:cubicBezTo>
                    <a:pt x="642" y="176"/>
                    <a:pt x="642" y="176"/>
                    <a:pt x="642" y="176"/>
                  </a:cubicBezTo>
                  <a:cubicBezTo>
                    <a:pt x="651" y="176"/>
                    <a:pt x="651" y="176"/>
                    <a:pt x="651" y="176"/>
                  </a:cubicBezTo>
                  <a:cubicBezTo>
                    <a:pt x="652" y="176"/>
                    <a:pt x="652" y="176"/>
                    <a:pt x="652" y="176"/>
                  </a:cubicBezTo>
                  <a:cubicBezTo>
                    <a:pt x="675" y="174"/>
                    <a:pt x="675" y="174"/>
                    <a:pt x="675" y="174"/>
                  </a:cubicBezTo>
                  <a:lnTo>
                    <a:pt x="677" y="178"/>
                  </a:lnTo>
                  <a:close/>
                  <a:moveTo>
                    <a:pt x="642" y="167"/>
                  </a:moveTo>
                  <a:cubicBezTo>
                    <a:pt x="642" y="102"/>
                    <a:pt x="642" y="102"/>
                    <a:pt x="642" y="102"/>
                  </a:cubicBezTo>
                  <a:cubicBezTo>
                    <a:pt x="650" y="118"/>
                    <a:pt x="650" y="118"/>
                    <a:pt x="650" y="118"/>
                  </a:cubicBezTo>
                  <a:cubicBezTo>
                    <a:pt x="661" y="140"/>
                    <a:pt x="661" y="140"/>
                    <a:pt x="661" y="140"/>
                  </a:cubicBezTo>
                  <a:cubicBezTo>
                    <a:pt x="672" y="166"/>
                    <a:pt x="672" y="166"/>
                    <a:pt x="672" y="166"/>
                  </a:cubicBezTo>
                  <a:lnTo>
                    <a:pt x="642" y="167"/>
                  </a:lnTo>
                  <a:close/>
                  <a:moveTo>
                    <a:pt x="630" y="108"/>
                  </a:moveTo>
                  <a:cubicBezTo>
                    <a:pt x="633" y="103"/>
                    <a:pt x="633" y="103"/>
                    <a:pt x="633" y="103"/>
                  </a:cubicBezTo>
                  <a:cubicBezTo>
                    <a:pt x="633" y="167"/>
                    <a:pt x="633" y="167"/>
                    <a:pt x="633" y="167"/>
                  </a:cubicBezTo>
                  <a:cubicBezTo>
                    <a:pt x="624" y="168"/>
                    <a:pt x="624" y="168"/>
                    <a:pt x="624" y="168"/>
                  </a:cubicBezTo>
                  <a:cubicBezTo>
                    <a:pt x="603" y="166"/>
                    <a:pt x="603" y="166"/>
                    <a:pt x="603" y="166"/>
                  </a:cubicBezTo>
                  <a:cubicBezTo>
                    <a:pt x="609" y="152"/>
                    <a:pt x="609" y="152"/>
                    <a:pt x="609" y="152"/>
                  </a:cubicBezTo>
                  <a:cubicBezTo>
                    <a:pt x="619" y="128"/>
                    <a:pt x="619" y="128"/>
                    <a:pt x="619" y="128"/>
                  </a:cubicBezTo>
                  <a:lnTo>
                    <a:pt x="630" y="108"/>
                  </a:lnTo>
                  <a:close/>
                  <a:moveTo>
                    <a:pt x="622" y="104"/>
                  </a:moveTo>
                  <a:cubicBezTo>
                    <a:pt x="617" y="114"/>
                    <a:pt x="617" y="114"/>
                    <a:pt x="617" y="114"/>
                  </a:cubicBezTo>
                  <a:cubicBezTo>
                    <a:pt x="601" y="149"/>
                    <a:pt x="601" y="149"/>
                    <a:pt x="601" y="149"/>
                  </a:cubicBezTo>
                  <a:cubicBezTo>
                    <a:pt x="594" y="165"/>
                    <a:pt x="594" y="165"/>
                    <a:pt x="594" y="165"/>
                  </a:cubicBezTo>
                  <a:cubicBezTo>
                    <a:pt x="587" y="164"/>
                    <a:pt x="587" y="164"/>
                    <a:pt x="587" y="164"/>
                  </a:cubicBezTo>
                  <a:cubicBezTo>
                    <a:pt x="567" y="160"/>
                    <a:pt x="567" y="160"/>
                    <a:pt x="567" y="160"/>
                  </a:cubicBezTo>
                  <a:cubicBezTo>
                    <a:pt x="567" y="160"/>
                    <a:pt x="567" y="160"/>
                    <a:pt x="567" y="160"/>
                  </a:cubicBezTo>
                  <a:cubicBezTo>
                    <a:pt x="588" y="137"/>
                    <a:pt x="588" y="137"/>
                    <a:pt x="588" y="137"/>
                  </a:cubicBezTo>
                  <a:cubicBezTo>
                    <a:pt x="608" y="116"/>
                    <a:pt x="608" y="116"/>
                    <a:pt x="608" y="116"/>
                  </a:cubicBezTo>
                  <a:lnTo>
                    <a:pt x="622" y="104"/>
                  </a:lnTo>
                  <a:close/>
                  <a:moveTo>
                    <a:pt x="591" y="173"/>
                  </a:moveTo>
                  <a:cubicBezTo>
                    <a:pt x="585" y="189"/>
                    <a:pt x="585" y="189"/>
                    <a:pt x="585" y="189"/>
                  </a:cubicBezTo>
                  <a:cubicBezTo>
                    <a:pt x="580" y="203"/>
                    <a:pt x="580" y="203"/>
                    <a:pt x="580" y="203"/>
                  </a:cubicBezTo>
                  <a:cubicBezTo>
                    <a:pt x="559" y="267"/>
                    <a:pt x="559" y="267"/>
                    <a:pt x="559" y="267"/>
                  </a:cubicBezTo>
                  <a:cubicBezTo>
                    <a:pt x="556" y="280"/>
                    <a:pt x="556" y="280"/>
                    <a:pt x="556" y="280"/>
                  </a:cubicBezTo>
                  <a:cubicBezTo>
                    <a:pt x="540" y="278"/>
                    <a:pt x="540" y="278"/>
                    <a:pt x="540" y="278"/>
                  </a:cubicBezTo>
                  <a:cubicBezTo>
                    <a:pt x="501" y="271"/>
                    <a:pt x="501" y="271"/>
                    <a:pt x="501" y="271"/>
                  </a:cubicBezTo>
                  <a:cubicBezTo>
                    <a:pt x="493" y="269"/>
                    <a:pt x="493" y="269"/>
                    <a:pt x="493" y="269"/>
                  </a:cubicBezTo>
                  <a:cubicBezTo>
                    <a:pt x="508" y="242"/>
                    <a:pt x="508" y="242"/>
                    <a:pt x="508" y="242"/>
                  </a:cubicBezTo>
                  <a:cubicBezTo>
                    <a:pt x="527" y="213"/>
                    <a:pt x="527" y="213"/>
                    <a:pt x="527" y="213"/>
                  </a:cubicBezTo>
                  <a:cubicBezTo>
                    <a:pt x="537" y="198"/>
                    <a:pt x="537" y="198"/>
                    <a:pt x="537" y="198"/>
                  </a:cubicBezTo>
                  <a:cubicBezTo>
                    <a:pt x="561" y="167"/>
                    <a:pt x="561" y="167"/>
                    <a:pt x="561" y="167"/>
                  </a:cubicBezTo>
                  <a:lnTo>
                    <a:pt x="591" y="173"/>
                  </a:lnTo>
                  <a:close/>
                  <a:moveTo>
                    <a:pt x="568" y="269"/>
                  </a:moveTo>
                  <a:cubicBezTo>
                    <a:pt x="578" y="237"/>
                    <a:pt x="578" y="237"/>
                    <a:pt x="578" y="237"/>
                  </a:cubicBezTo>
                  <a:cubicBezTo>
                    <a:pt x="593" y="192"/>
                    <a:pt x="593" y="192"/>
                    <a:pt x="593" y="192"/>
                  </a:cubicBezTo>
                  <a:cubicBezTo>
                    <a:pt x="600" y="174"/>
                    <a:pt x="600" y="174"/>
                    <a:pt x="600" y="174"/>
                  </a:cubicBezTo>
                  <a:cubicBezTo>
                    <a:pt x="633" y="176"/>
                    <a:pt x="633" y="176"/>
                    <a:pt x="633" y="176"/>
                  </a:cubicBezTo>
                  <a:cubicBezTo>
                    <a:pt x="633" y="284"/>
                    <a:pt x="633" y="284"/>
                    <a:pt x="633" y="284"/>
                  </a:cubicBezTo>
                  <a:cubicBezTo>
                    <a:pt x="622" y="284"/>
                    <a:pt x="622" y="284"/>
                    <a:pt x="622" y="284"/>
                  </a:cubicBezTo>
                  <a:cubicBezTo>
                    <a:pt x="590" y="283"/>
                    <a:pt x="590" y="283"/>
                    <a:pt x="590" y="283"/>
                  </a:cubicBezTo>
                  <a:cubicBezTo>
                    <a:pt x="565" y="280"/>
                    <a:pt x="565" y="280"/>
                    <a:pt x="565" y="280"/>
                  </a:cubicBezTo>
                  <a:lnTo>
                    <a:pt x="568" y="269"/>
                  </a:lnTo>
                  <a:close/>
                  <a:moveTo>
                    <a:pt x="590" y="292"/>
                  </a:moveTo>
                  <a:cubicBezTo>
                    <a:pt x="633" y="293"/>
                    <a:pt x="633" y="293"/>
                    <a:pt x="633" y="293"/>
                  </a:cubicBezTo>
                  <a:cubicBezTo>
                    <a:pt x="633" y="425"/>
                    <a:pt x="633" y="425"/>
                    <a:pt x="633" y="425"/>
                  </a:cubicBezTo>
                  <a:cubicBezTo>
                    <a:pt x="630" y="425"/>
                    <a:pt x="630" y="425"/>
                    <a:pt x="630" y="425"/>
                  </a:cubicBezTo>
                  <a:cubicBezTo>
                    <a:pt x="586" y="424"/>
                    <a:pt x="586" y="424"/>
                    <a:pt x="586" y="424"/>
                  </a:cubicBezTo>
                  <a:cubicBezTo>
                    <a:pt x="541" y="421"/>
                    <a:pt x="541" y="421"/>
                    <a:pt x="541" y="421"/>
                  </a:cubicBezTo>
                  <a:cubicBezTo>
                    <a:pt x="532" y="419"/>
                    <a:pt x="532" y="419"/>
                    <a:pt x="532" y="419"/>
                  </a:cubicBezTo>
                  <a:cubicBezTo>
                    <a:pt x="532" y="414"/>
                    <a:pt x="532" y="414"/>
                    <a:pt x="532" y="414"/>
                  </a:cubicBezTo>
                  <a:cubicBezTo>
                    <a:pt x="549" y="339"/>
                    <a:pt x="549" y="339"/>
                    <a:pt x="549" y="339"/>
                  </a:cubicBezTo>
                  <a:cubicBezTo>
                    <a:pt x="562" y="289"/>
                    <a:pt x="562" y="289"/>
                    <a:pt x="562" y="289"/>
                  </a:cubicBezTo>
                  <a:lnTo>
                    <a:pt x="590" y="292"/>
                  </a:lnTo>
                  <a:close/>
                  <a:moveTo>
                    <a:pt x="585" y="432"/>
                  </a:moveTo>
                  <a:cubicBezTo>
                    <a:pt x="630" y="434"/>
                    <a:pt x="630" y="434"/>
                    <a:pt x="630" y="434"/>
                  </a:cubicBezTo>
                  <a:cubicBezTo>
                    <a:pt x="633" y="434"/>
                    <a:pt x="633" y="434"/>
                    <a:pt x="633" y="434"/>
                  </a:cubicBezTo>
                  <a:cubicBezTo>
                    <a:pt x="633" y="580"/>
                    <a:pt x="633" y="580"/>
                    <a:pt x="633" y="580"/>
                  </a:cubicBezTo>
                  <a:cubicBezTo>
                    <a:pt x="628" y="580"/>
                    <a:pt x="628" y="580"/>
                    <a:pt x="628" y="580"/>
                  </a:cubicBezTo>
                  <a:cubicBezTo>
                    <a:pt x="556" y="577"/>
                    <a:pt x="556" y="577"/>
                    <a:pt x="556" y="577"/>
                  </a:cubicBezTo>
                  <a:cubicBezTo>
                    <a:pt x="506" y="572"/>
                    <a:pt x="506" y="572"/>
                    <a:pt x="506" y="572"/>
                  </a:cubicBezTo>
                  <a:cubicBezTo>
                    <a:pt x="518" y="495"/>
                    <a:pt x="518" y="495"/>
                    <a:pt x="518" y="495"/>
                  </a:cubicBezTo>
                  <a:cubicBezTo>
                    <a:pt x="530" y="427"/>
                    <a:pt x="530" y="427"/>
                    <a:pt x="530" y="427"/>
                  </a:cubicBezTo>
                  <a:lnTo>
                    <a:pt x="585" y="432"/>
                  </a:lnTo>
                  <a:close/>
                  <a:moveTo>
                    <a:pt x="690" y="424"/>
                  </a:moveTo>
                  <a:cubicBezTo>
                    <a:pt x="642" y="425"/>
                    <a:pt x="642" y="425"/>
                    <a:pt x="642" y="425"/>
                  </a:cubicBezTo>
                  <a:cubicBezTo>
                    <a:pt x="642" y="293"/>
                    <a:pt x="642" y="293"/>
                    <a:pt x="642" y="293"/>
                  </a:cubicBezTo>
                  <a:cubicBezTo>
                    <a:pt x="643" y="293"/>
                    <a:pt x="643" y="293"/>
                    <a:pt x="643" y="293"/>
                  </a:cubicBezTo>
                  <a:cubicBezTo>
                    <a:pt x="654" y="293"/>
                    <a:pt x="654" y="293"/>
                    <a:pt x="654" y="293"/>
                  </a:cubicBezTo>
                  <a:cubicBezTo>
                    <a:pt x="706" y="290"/>
                    <a:pt x="706" y="290"/>
                    <a:pt x="706" y="290"/>
                  </a:cubicBezTo>
                  <a:cubicBezTo>
                    <a:pt x="713" y="289"/>
                    <a:pt x="713" y="289"/>
                    <a:pt x="713" y="289"/>
                  </a:cubicBezTo>
                  <a:cubicBezTo>
                    <a:pt x="726" y="338"/>
                    <a:pt x="726" y="338"/>
                    <a:pt x="726" y="338"/>
                  </a:cubicBezTo>
                  <a:cubicBezTo>
                    <a:pt x="734" y="376"/>
                    <a:pt x="734" y="376"/>
                    <a:pt x="734" y="376"/>
                  </a:cubicBezTo>
                  <a:cubicBezTo>
                    <a:pt x="743" y="419"/>
                    <a:pt x="743" y="419"/>
                    <a:pt x="743" y="419"/>
                  </a:cubicBezTo>
                  <a:lnTo>
                    <a:pt x="690" y="424"/>
                  </a:lnTo>
                  <a:close/>
                  <a:moveTo>
                    <a:pt x="698" y="163"/>
                  </a:moveTo>
                  <a:cubicBezTo>
                    <a:pt x="683" y="165"/>
                    <a:pt x="683" y="165"/>
                    <a:pt x="683" y="165"/>
                  </a:cubicBezTo>
                  <a:cubicBezTo>
                    <a:pt x="681" y="165"/>
                    <a:pt x="681" y="165"/>
                    <a:pt x="681" y="165"/>
                  </a:cubicBezTo>
                  <a:cubicBezTo>
                    <a:pt x="674" y="149"/>
                    <a:pt x="674" y="149"/>
                    <a:pt x="674" y="149"/>
                  </a:cubicBezTo>
                  <a:cubicBezTo>
                    <a:pt x="663" y="125"/>
                    <a:pt x="663" y="125"/>
                    <a:pt x="663" y="125"/>
                  </a:cubicBezTo>
                  <a:cubicBezTo>
                    <a:pt x="653" y="105"/>
                    <a:pt x="653" y="105"/>
                    <a:pt x="653" y="105"/>
                  </a:cubicBezTo>
                  <a:cubicBezTo>
                    <a:pt x="666" y="116"/>
                    <a:pt x="666" y="116"/>
                    <a:pt x="666" y="116"/>
                  </a:cubicBezTo>
                  <a:cubicBezTo>
                    <a:pt x="687" y="137"/>
                    <a:pt x="687" y="137"/>
                    <a:pt x="687" y="137"/>
                  </a:cubicBezTo>
                  <a:cubicBezTo>
                    <a:pt x="708" y="159"/>
                    <a:pt x="708" y="159"/>
                    <a:pt x="708" y="159"/>
                  </a:cubicBezTo>
                  <a:cubicBezTo>
                    <a:pt x="708" y="160"/>
                    <a:pt x="708" y="160"/>
                    <a:pt x="708" y="160"/>
                  </a:cubicBezTo>
                  <a:lnTo>
                    <a:pt x="698" y="163"/>
                  </a:lnTo>
                  <a:close/>
                  <a:moveTo>
                    <a:pt x="590" y="105"/>
                  </a:moveTo>
                  <a:cubicBezTo>
                    <a:pt x="590" y="105"/>
                    <a:pt x="590" y="105"/>
                    <a:pt x="590" y="105"/>
                  </a:cubicBezTo>
                  <a:cubicBezTo>
                    <a:pt x="576" y="114"/>
                    <a:pt x="576" y="114"/>
                    <a:pt x="576" y="114"/>
                  </a:cubicBezTo>
                  <a:cubicBezTo>
                    <a:pt x="561" y="123"/>
                    <a:pt x="561" y="123"/>
                    <a:pt x="561" y="123"/>
                  </a:cubicBezTo>
                  <a:cubicBezTo>
                    <a:pt x="546" y="133"/>
                    <a:pt x="546" y="133"/>
                    <a:pt x="546" y="133"/>
                  </a:cubicBezTo>
                  <a:cubicBezTo>
                    <a:pt x="527" y="147"/>
                    <a:pt x="527" y="147"/>
                    <a:pt x="527" y="147"/>
                  </a:cubicBezTo>
                  <a:cubicBezTo>
                    <a:pt x="518" y="144"/>
                    <a:pt x="518" y="144"/>
                    <a:pt x="518" y="144"/>
                  </a:cubicBezTo>
                  <a:cubicBezTo>
                    <a:pt x="510" y="139"/>
                    <a:pt x="510" y="139"/>
                    <a:pt x="510" y="139"/>
                  </a:cubicBezTo>
                  <a:cubicBezTo>
                    <a:pt x="512" y="138"/>
                    <a:pt x="512" y="138"/>
                    <a:pt x="512" y="138"/>
                  </a:cubicBezTo>
                  <a:cubicBezTo>
                    <a:pt x="530" y="130"/>
                    <a:pt x="530" y="130"/>
                    <a:pt x="530" y="130"/>
                  </a:cubicBezTo>
                  <a:cubicBezTo>
                    <a:pt x="566" y="114"/>
                    <a:pt x="566" y="114"/>
                    <a:pt x="566" y="114"/>
                  </a:cubicBezTo>
                  <a:cubicBezTo>
                    <a:pt x="584" y="107"/>
                    <a:pt x="584" y="107"/>
                    <a:pt x="584" y="107"/>
                  </a:cubicBezTo>
                  <a:lnTo>
                    <a:pt x="590" y="105"/>
                  </a:lnTo>
                  <a:close/>
                  <a:moveTo>
                    <a:pt x="536" y="151"/>
                  </a:moveTo>
                  <a:cubicBezTo>
                    <a:pt x="565" y="130"/>
                    <a:pt x="565" y="130"/>
                    <a:pt x="565" y="130"/>
                  </a:cubicBezTo>
                  <a:cubicBezTo>
                    <a:pt x="580" y="121"/>
                    <a:pt x="580" y="121"/>
                    <a:pt x="580" y="121"/>
                  </a:cubicBezTo>
                  <a:cubicBezTo>
                    <a:pt x="595" y="113"/>
                    <a:pt x="595" y="113"/>
                    <a:pt x="595" y="113"/>
                  </a:cubicBezTo>
                  <a:cubicBezTo>
                    <a:pt x="608" y="106"/>
                    <a:pt x="608" y="106"/>
                    <a:pt x="608" y="106"/>
                  </a:cubicBezTo>
                  <a:cubicBezTo>
                    <a:pt x="603" y="110"/>
                    <a:pt x="603" y="110"/>
                    <a:pt x="603" y="110"/>
                  </a:cubicBezTo>
                  <a:cubicBezTo>
                    <a:pt x="582" y="131"/>
                    <a:pt x="582" y="131"/>
                    <a:pt x="582" y="131"/>
                  </a:cubicBezTo>
                  <a:cubicBezTo>
                    <a:pt x="561" y="154"/>
                    <a:pt x="561" y="154"/>
                    <a:pt x="561" y="154"/>
                  </a:cubicBezTo>
                  <a:cubicBezTo>
                    <a:pt x="557" y="158"/>
                    <a:pt x="557" y="158"/>
                    <a:pt x="557" y="158"/>
                  </a:cubicBezTo>
                  <a:cubicBezTo>
                    <a:pt x="553" y="157"/>
                    <a:pt x="553" y="157"/>
                    <a:pt x="553" y="157"/>
                  </a:cubicBezTo>
                  <a:cubicBezTo>
                    <a:pt x="536" y="151"/>
                    <a:pt x="536" y="151"/>
                    <a:pt x="536" y="151"/>
                  </a:cubicBezTo>
                  <a:close/>
                  <a:moveTo>
                    <a:pt x="499" y="279"/>
                  </a:moveTo>
                  <a:cubicBezTo>
                    <a:pt x="538" y="286"/>
                    <a:pt x="538" y="286"/>
                    <a:pt x="538" y="286"/>
                  </a:cubicBezTo>
                  <a:cubicBezTo>
                    <a:pt x="554" y="288"/>
                    <a:pt x="554" y="288"/>
                    <a:pt x="554" y="288"/>
                  </a:cubicBezTo>
                  <a:cubicBezTo>
                    <a:pt x="541" y="337"/>
                    <a:pt x="541" y="337"/>
                    <a:pt x="541" y="337"/>
                  </a:cubicBezTo>
                  <a:cubicBezTo>
                    <a:pt x="524" y="413"/>
                    <a:pt x="524" y="413"/>
                    <a:pt x="524" y="413"/>
                  </a:cubicBezTo>
                  <a:cubicBezTo>
                    <a:pt x="523" y="418"/>
                    <a:pt x="523" y="418"/>
                    <a:pt x="523" y="418"/>
                  </a:cubicBezTo>
                  <a:cubicBezTo>
                    <a:pt x="498" y="415"/>
                    <a:pt x="498" y="415"/>
                    <a:pt x="498" y="415"/>
                  </a:cubicBezTo>
                  <a:cubicBezTo>
                    <a:pt x="444" y="406"/>
                    <a:pt x="444" y="406"/>
                    <a:pt x="444" y="406"/>
                  </a:cubicBezTo>
                  <a:cubicBezTo>
                    <a:pt x="429" y="402"/>
                    <a:pt x="429" y="402"/>
                    <a:pt x="429" y="402"/>
                  </a:cubicBezTo>
                  <a:cubicBezTo>
                    <a:pt x="431" y="397"/>
                    <a:pt x="431" y="397"/>
                    <a:pt x="431" y="397"/>
                  </a:cubicBezTo>
                  <a:cubicBezTo>
                    <a:pt x="454" y="342"/>
                    <a:pt x="454" y="342"/>
                    <a:pt x="454" y="342"/>
                  </a:cubicBezTo>
                  <a:cubicBezTo>
                    <a:pt x="472" y="307"/>
                    <a:pt x="472" y="307"/>
                    <a:pt x="472" y="307"/>
                  </a:cubicBezTo>
                  <a:cubicBezTo>
                    <a:pt x="488" y="276"/>
                    <a:pt x="488" y="276"/>
                    <a:pt x="488" y="276"/>
                  </a:cubicBezTo>
                  <a:lnTo>
                    <a:pt x="499" y="279"/>
                  </a:lnTo>
                  <a:close/>
                  <a:moveTo>
                    <a:pt x="429" y="411"/>
                  </a:moveTo>
                  <a:cubicBezTo>
                    <a:pt x="469" y="419"/>
                    <a:pt x="469" y="419"/>
                    <a:pt x="469" y="419"/>
                  </a:cubicBezTo>
                  <a:cubicBezTo>
                    <a:pt x="511" y="426"/>
                    <a:pt x="511" y="426"/>
                    <a:pt x="511" y="426"/>
                  </a:cubicBezTo>
                  <a:cubicBezTo>
                    <a:pt x="522" y="427"/>
                    <a:pt x="522" y="427"/>
                    <a:pt x="522" y="427"/>
                  </a:cubicBezTo>
                  <a:cubicBezTo>
                    <a:pt x="509" y="493"/>
                    <a:pt x="509" y="493"/>
                    <a:pt x="509" y="493"/>
                  </a:cubicBezTo>
                  <a:cubicBezTo>
                    <a:pt x="498" y="572"/>
                    <a:pt x="498" y="572"/>
                    <a:pt x="498" y="572"/>
                  </a:cubicBezTo>
                  <a:cubicBezTo>
                    <a:pt x="484" y="570"/>
                    <a:pt x="484" y="570"/>
                    <a:pt x="484" y="570"/>
                  </a:cubicBezTo>
                  <a:cubicBezTo>
                    <a:pt x="433" y="562"/>
                    <a:pt x="433" y="562"/>
                    <a:pt x="433" y="562"/>
                  </a:cubicBezTo>
                  <a:cubicBezTo>
                    <a:pt x="383" y="552"/>
                    <a:pt x="383" y="552"/>
                    <a:pt x="383" y="552"/>
                  </a:cubicBezTo>
                  <a:cubicBezTo>
                    <a:pt x="380" y="551"/>
                    <a:pt x="380" y="551"/>
                    <a:pt x="380" y="551"/>
                  </a:cubicBezTo>
                  <a:cubicBezTo>
                    <a:pt x="384" y="535"/>
                    <a:pt x="384" y="535"/>
                    <a:pt x="384" y="535"/>
                  </a:cubicBezTo>
                  <a:cubicBezTo>
                    <a:pt x="403" y="475"/>
                    <a:pt x="403" y="475"/>
                    <a:pt x="403" y="475"/>
                  </a:cubicBezTo>
                  <a:cubicBezTo>
                    <a:pt x="416" y="436"/>
                    <a:pt x="416" y="436"/>
                    <a:pt x="416" y="436"/>
                  </a:cubicBezTo>
                  <a:cubicBezTo>
                    <a:pt x="426" y="410"/>
                    <a:pt x="426" y="410"/>
                    <a:pt x="426" y="410"/>
                  </a:cubicBezTo>
                  <a:lnTo>
                    <a:pt x="429" y="411"/>
                  </a:lnTo>
                  <a:close/>
                  <a:moveTo>
                    <a:pt x="555" y="586"/>
                  </a:moveTo>
                  <a:cubicBezTo>
                    <a:pt x="628" y="588"/>
                    <a:pt x="628" y="588"/>
                    <a:pt x="628" y="588"/>
                  </a:cubicBezTo>
                  <a:cubicBezTo>
                    <a:pt x="633" y="588"/>
                    <a:pt x="633" y="588"/>
                    <a:pt x="633" y="588"/>
                  </a:cubicBezTo>
                  <a:cubicBezTo>
                    <a:pt x="633" y="738"/>
                    <a:pt x="633" y="738"/>
                    <a:pt x="633" y="738"/>
                  </a:cubicBezTo>
                  <a:cubicBezTo>
                    <a:pt x="628" y="738"/>
                    <a:pt x="628" y="738"/>
                    <a:pt x="628" y="738"/>
                  </a:cubicBezTo>
                  <a:cubicBezTo>
                    <a:pt x="546" y="735"/>
                    <a:pt x="546" y="735"/>
                    <a:pt x="546" y="735"/>
                  </a:cubicBezTo>
                  <a:cubicBezTo>
                    <a:pt x="506" y="732"/>
                    <a:pt x="506" y="732"/>
                    <a:pt x="506" y="732"/>
                  </a:cubicBezTo>
                  <a:cubicBezTo>
                    <a:pt x="491" y="730"/>
                    <a:pt x="491" y="730"/>
                    <a:pt x="491" y="730"/>
                  </a:cubicBezTo>
                  <a:cubicBezTo>
                    <a:pt x="496" y="661"/>
                    <a:pt x="496" y="661"/>
                    <a:pt x="496" y="661"/>
                  </a:cubicBezTo>
                  <a:cubicBezTo>
                    <a:pt x="505" y="581"/>
                    <a:pt x="505" y="581"/>
                    <a:pt x="505" y="581"/>
                  </a:cubicBezTo>
                  <a:lnTo>
                    <a:pt x="555" y="586"/>
                  </a:lnTo>
                  <a:close/>
                  <a:moveTo>
                    <a:pt x="642" y="588"/>
                  </a:moveTo>
                  <a:cubicBezTo>
                    <a:pt x="647" y="588"/>
                    <a:pt x="647" y="588"/>
                    <a:pt x="647" y="588"/>
                  </a:cubicBezTo>
                  <a:cubicBezTo>
                    <a:pt x="720" y="586"/>
                    <a:pt x="720" y="586"/>
                    <a:pt x="720" y="586"/>
                  </a:cubicBezTo>
                  <a:cubicBezTo>
                    <a:pt x="769" y="581"/>
                    <a:pt x="769" y="581"/>
                    <a:pt x="769" y="581"/>
                  </a:cubicBezTo>
                  <a:cubicBezTo>
                    <a:pt x="777" y="640"/>
                    <a:pt x="777" y="640"/>
                    <a:pt x="777" y="640"/>
                  </a:cubicBezTo>
                  <a:cubicBezTo>
                    <a:pt x="785" y="724"/>
                    <a:pt x="785" y="724"/>
                    <a:pt x="785" y="724"/>
                  </a:cubicBezTo>
                  <a:cubicBezTo>
                    <a:pt x="785" y="730"/>
                    <a:pt x="785" y="730"/>
                    <a:pt x="785" y="730"/>
                  </a:cubicBezTo>
                  <a:cubicBezTo>
                    <a:pt x="769" y="732"/>
                    <a:pt x="769" y="732"/>
                    <a:pt x="769" y="732"/>
                  </a:cubicBezTo>
                  <a:cubicBezTo>
                    <a:pt x="689" y="737"/>
                    <a:pt x="689" y="737"/>
                    <a:pt x="689" y="737"/>
                  </a:cubicBezTo>
                  <a:cubicBezTo>
                    <a:pt x="642" y="738"/>
                    <a:pt x="642" y="738"/>
                    <a:pt x="642" y="738"/>
                  </a:cubicBezTo>
                  <a:lnTo>
                    <a:pt x="642" y="588"/>
                  </a:lnTo>
                  <a:close/>
                  <a:moveTo>
                    <a:pt x="892" y="552"/>
                  </a:moveTo>
                  <a:cubicBezTo>
                    <a:pt x="842" y="562"/>
                    <a:pt x="842" y="562"/>
                    <a:pt x="842" y="562"/>
                  </a:cubicBezTo>
                  <a:cubicBezTo>
                    <a:pt x="791" y="570"/>
                    <a:pt x="791" y="570"/>
                    <a:pt x="791" y="570"/>
                  </a:cubicBezTo>
                  <a:cubicBezTo>
                    <a:pt x="776" y="572"/>
                    <a:pt x="776" y="572"/>
                    <a:pt x="776" y="572"/>
                  </a:cubicBezTo>
                  <a:cubicBezTo>
                    <a:pt x="766" y="493"/>
                    <a:pt x="766" y="493"/>
                    <a:pt x="766" y="493"/>
                  </a:cubicBezTo>
                  <a:cubicBezTo>
                    <a:pt x="754" y="427"/>
                    <a:pt x="754" y="427"/>
                    <a:pt x="754" y="427"/>
                  </a:cubicBezTo>
                  <a:cubicBezTo>
                    <a:pt x="778" y="424"/>
                    <a:pt x="778" y="424"/>
                    <a:pt x="778" y="424"/>
                  </a:cubicBezTo>
                  <a:cubicBezTo>
                    <a:pt x="833" y="414"/>
                    <a:pt x="833" y="414"/>
                    <a:pt x="833" y="414"/>
                  </a:cubicBezTo>
                  <a:cubicBezTo>
                    <a:pt x="849" y="410"/>
                    <a:pt x="849" y="410"/>
                    <a:pt x="849" y="410"/>
                  </a:cubicBezTo>
                  <a:cubicBezTo>
                    <a:pt x="859" y="436"/>
                    <a:pt x="859" y="436"/>
                    <a:pt x="859" y="436"/>
                  </a:cubicBezTo>
                  <a:cubicBezTo>
                    <a:pt x="873" y="474"/>
                    <a:pt x="873" y="474"/>
                    <a:pt x="873" y="474"/>
                  </a:cubicBezTo>
                  <a:cubicBezTo>
                    <a:pt x="891" y="535"/>
                    <a:pt x="891" y="535"/>
                    <a:pt x="891" y="535"/>
                  </a:cubicBezTo>
                  <a:cubicBezTo>
                    <a:pt x="895" y="551"/>
                    <a:pt x="895" y="551"/>
                    <a:pt x="895" y="551"/>
                  </a:cubicBezTo>
                  <a:lnTo>
                    <a:pt x="892" y="552"/>
                  </a:lnTo>
                  <a:close/>
                  <a:moveTo>
                    <a:pt x="735" y="153"/>
                  </a:moveTo>
                  <a:cubicBezTo>
                    <a:pt x="717" y="158"/>
                    <a:pt x="717" y="158"/>
                    <a:pt x="717" y="158"/>
                  </a:cubicBezTo>
                  <a:cubicBezTo>
                    <a:pt x="714" y="154"/>
                    <a:pt x="714" y="154"/>
                    <a:pt x="714" y="154"/>
                  </a:cubicBezTo>
                  <a:cubicBezTo>
                    <a:pt x="693" y="131"/>
                    <a:pt x="693" y="131"/>
                    <a:pt x="693" y="131"/>
                  </a:cubicBezTo>
                  <a:cubicBezTo>
                    <a:pt x="672" y="110"/>
                    <a:pt x="672" y="110"/>
                    <a:pt x="672" y="110"/>
                  </a:cubicBezTo>
                  <a:cubicBezTo>
                    <a:pt x="667" y="106"/>
                    <a:pt x="667" y="106"/>
                    <a:pt x="667" y="106"/>
                  </a:cubicBezTo>
                  <a:cubicBezTo>
                    <a:pt x="680" y="113"/>
                    <a:pt x="680" y="113"/>
                    <a:pt x="680" y="113"/>
                  </a:cubicBezTo>
                  <a:cubicBezTo>
                    <a:pt x="695" y="121"/>
                    <a:pt x="695" y="121"/>
                    <a:pt x="695" y="121"/>
                  </a:cubicBezTo>
                  <a:cubicBezTo>
                    <a:pt x="710" y="130"/>
                    <a:pt x="710" y="130"/>
                    <a:pt x="710" y="130"/>
                  </a:cubicBezTo>
                  <a:cubicBezTo>
                    <a:pt x="724" y="140"/>
                    <a:pt x="724" y="140"/>
                    <a:pt x="724" y="140"/>
                  </a:cubicBezTo>
                  <a:cubicBezTo>
                    <a:pt x="740" y="151"/>
                    <a:pt x="740" y="151"/>
                    <a:pt x="740" y="151"/>
                  </a:cubicBezTo>
                  <a:lnTo>
                    <a:pt x="735" y="153"/>
                  </a:lnTo>
                  <a:close/>
                  <a:moveTo>
                    <a:pt x="744" y="144"/>
                  </a:moveTo>
                  <a:cubicBezTo>
                    <a:pt x="714" y="123"/>
                    <a:pt x="714" y="123"/>
                    <a:pt x="714" y="123"/>
                  </a:cubicBezTo>
                  <a:cubicBezTo>
                    <a:pt x="699" y="114"/>
                    <a:pt x="699" y="114"/>
                    <a:pt x="699" y="114"/>
                  </a:cubicBezTo>
                  <a:cubicBezTo>
                    <a:pt x="685" y="106"/>
                    <a:pt x="685" y="106"/>
                    <a:pt x="685" y="106"/>
                  </a:cubicBezTo>
                  <a:cubicBezTo>
                    <a:pt x="709" y="114"/>
                    <a:pt x="709" y="114"/>
                    <a:pt x="709" y="114"/>
                  </a:cubicBezTo>
                  <a:cubicBezTo>
                    <a:pt x="727" y="122"/>
                    <a:pt x="727" y="122"/>
                    <a:pt x="727" y="122"/>
                  </a:cubicBezTo>
                  <a:cubicBezTo>
                    <a:pt x="763" y="138"/>
                    <a:pt x="763" y="138"/>
                    <a:pt x="763" y="138"/>
                  </a:cubicBezTo>
                  <a:cubicBezTo>
                    <a:pt x="765" y="139"/>
                    <a:pt x="765" y="139"/>
                    <a:pt x="765" y="139"/>
                  </a:cubicBezTo>
                  <a:cubicBezTo>
                    <a:pt x="758" y="144"/>
                    <a:pt x="758" y="144"/>
                    <a:pt x="758" y="144"/>
                  </a:cubicBezTo>
                  <a:cubicBezTo>
                    <a:pt x="749" y="147"/>
                    <a:pt x="749" y="147"/>
                    <a:pt x="749" y="147"/>
                  </a:cubicBezTo>
                  <a:lnTo>
                    <a:pt x="744" y="144"/>
                  </a:lnTo>
                  <a:close/>
                  <a:moveTo>
                    <a:pt x="577" y="101"/>
                  </a:moveTo>
                  <a:cubicBezTo>
                    <a:pt x="577" y="101"/>
                    <a:pt x="577" y="101"/>
                    <a:pt x="577" y="101"/>
                  </a:cubicBezTo>
                  <a:cubicBezTo>
                    <a:pt x="563" y="106"/>
                    <a:pt x="563" y="106"/>
                    <a:pt x="563" y="106"/>
                  </a:cubicBezTo>
                  <a:cubicBezTo>
                    <a:pt x="545" y="114"/>
                    <a:pt x="545" y="114"/>
                    <a:pt x="545" y="114"/>
                  </a:cubicBezTo>
                  <a:cubicBezTo>
                    <a:pt x="508" y="130"/>
                    <a:pt x="508" y="130"/>
                    <a:pt x="508" y="130"/>
                  </a:cubicBezTo>
                  <a:cubicBezTo>
                    <a:pt x="502" y="134"/>
                    <a:pt x="502" y="134"/>
                    <a:pt x="502" y="134"/>
                  </a:cubicBezTo>
                  <a:cubicBezTo>
                    <a:pt x="494" y="126"/>
                    <a:pt x="494" y="126"/>
                    <a:pt x="494" y="126"/>
                  </a:cubicBezTo>
                  <a:cubicBezTo>
                    <a:pt x="493" y="125"/>
                    <a:pt x="493" y="125"/>
                    <a:pt x="493" y="125"/>
                  </a:cubicBezTo>
                  <a:cubicBezTo>
                    <a:pt x="517" y="117"/>
                    <a:pt x="517" y="117"/>
                    <a:pt x="517" y="117"/>
                  </a:cubicBezTo>
                  <a:cubicBezTo>
                    <a:pt x="557" y="105"/>
                    <a:pt x="557" y="105"/>
                    <a:pt x="557" y="105"/>
                  </a:cubicBezTo>
                  <a:lnTo>
                    <a:pt x="577" y="101"/>
                  </a:lnTo>
                  <a:close/>
                  <a:moveTo>
                    <a:pt x="393" y="215"/>
                  </a:moveTo>
                  <a:cubicBezTo>
                    <a:pt x="426" y="190"/>
                    <a:pt x="426" y="190"/>
                    <a:pt x="426" y="190"/>
                  </a:cubicBezTo>
                  <a:cubicBezTo>
                    <a:pt x="443" y="178"/>
                    <a:pt x="443" y="178"/>
                    <a:pt x="443" y="178"/>
                  </a:cubicBezTo>
                  <a:cubicBezTo>
                    <a:pt x="477" y="157"/>
                    <a:pt x="477" y="157"/>
                    <a:pt x="477" y="157"/>
                  </a:cubicBezTo>
                  <a:cubicBezTo>
                    <a:pt x="502" y="143"/>
                    <a:pt x="502" y="143"/>
                    <a:pt x="502" y="143"/>
                  </a:cubicBezTo>
                  <a:cubicBezTo>
                    <a:pt x="514" y="151"/>
                    <a:pt x="514" y="151"/>
                    <a:pt x="514" y="151"/>
                  </a:cubicBezTo>
                  <a:cubicBezTo>
                    <a:pt x="518" y="153"/>
                    <a:pt x="518" y="153"/>
                    <a:pt x="518" y="153"/>
                  </a:cubicBezTo>
                  <a:cubicBezTo>
                    <a:pt x="516" y="155"/>
                    <a:pt x="516" y="155"/>
                    <a:pt x="516" y="155"/>
                  </a:cubicBezTo>
                  <a:cubicBezTo>
                    <a:pt x="502" y="167"/>
                    <a:pt x="502" y="167"/>
                    <a:pt x="502" y="167"/>
                  </a:cubicBezTo>
                  <a:cubicBezTo>
                    <a:pt x="488" y="179"/>
                    <a:pt x="488" y="179"/>
                    <a:pt x="488" y="179"/>
                  </a:cubicBezTo>
                  <a:cubicBezTo>
                    <a:pt x="460" y="205"/>
                    <a:pt x="460" y="205"/>
                    <a:pt x="460" y="205"/>
                  </a:cubicBezTo>
                  <a:cubicBezTo>
                    <a:pt x="433" y="233"/>
                    <a:pt x="433" y="233"/>
                    <a:pt x="433" y="233"/>
                  </a:cubicBezTo>
                  <a:cubicBezTo>
                    <a:pt x="422" y="246"/>
                    <a:pt x="422" y="246"/>
                    <a:pt x="422" y="246"/>
                  </a:cubicBezTo>
                  <a:cubicBezTo>
                    <a:pt x="397" y="234"/>
                    <a:pt x="397" y="234"/>
                    <a:pt x="397" y="234"/>
                  </a:cubicBezTo>
                  <a:cubicBezTo>
                    <a:pt x="391" y="231"/>
                    <a:pt x="391" y="231"/>
                    <a:pt x="391" y="231"/>
                  </a:cubicBezTo>
                  <a:cubicBezTo>
                    <a:pt x="382" y="224"/>
                    <a:pt x="382" y="224"/>
                    <a:pt x="382" y="224"/>
                  </a:cubicBezTo>
                  <a:lnTo>
                    <a:pt x="393" y="215"/>
                  </a:lnTo>
                  <a:close/>
                  <a:moveTo>
                    <a:pt x="424" y="256"/>
                  </a:moveTo>
                  <a:cubicBezTo>
                    <a:pt x="454" y="267"/>
                    <a:pt x="454" y="267"/>
                    <a:pt x="454" y="267"/>
                  </a:cubicBezTo>
                  <a:cubicBezTo>
                    <a:pt x="480" y="274"/>
                    <a:pt x="480" y="274"/>
                    <a:pt x="480" y="274"/>
                  </a:cubicBezTo>
                  <a:cubicBezTo>
                    <a:pt x="464" y="303"/>
                    <a:pt x="464" y="303"/>
                    <a:pt x="464" y="303"/>
                  </a:cubicBezTo>
                  <a:cubicBezTo>
                    <a:pt x="447" y="339"/>
                    <a:pt x="447" y="339"/>
                    <a:pt x="447" y="339"/>
                  </a:cubicBezTo>
                  <a:cubicBezTo>
                    <a:pt x="423" y="394"/>
                    <a:pt x="423" y="394"/>
                    <a:pt x="423" y="394"/>
                  </a:cubicBezTo>
                  <a:cubicBezTo>
                    <a:pt x="420" y="400"/>
                    <a:pt x="420" y="400"/>
                    <a:pt x="420" y="400"/>
                  </a:cubicBezTo>
                  <a:cubicBezTo>
                    <a:pt x="393" y="393"/>
                    <a:pt x="393" y="393"/>
                    <a:pt x="393" y="393"/>
                  </a:cubicBezTo>
                  <a:cubicBezTo>
                    <a:pt x="369" y="385"/>
                    <a:pt x="369" y="385"/>
                    <a:pt x="369" y="385"/>
                  </a:cubicBezTo>
                  <a:cubicBezTo>
                    <a:pt x="340" y="374"/>
                    <a:pt x="340" y="374"/>
                    <a:pt x="340" y="374"/>
                  </a:cubicBezTo>
                  <a:cubicBezTo>
                    <a:pt x="343" y="370"/>
                    <a:pt x="343" y="370"/>
                    <a:pt x="343" y="370"/>
                  </a:cubicBezTo>
                  <a:cubicBezTo>
                    <a:pt x="365" y="334"/>
                    <a:pt x="365" y="334"/>
                    <a:pt x="365" y="334"/>
                  </a:cubicBezTo>
                  <a:cubicBezTo>
                    <a:pt x="389" y="301"/>
                    <a:pt x="389" y="301"/>
                    <a:pt x="389" y="301"/>
                  </a:cubicBezTo>
                  <a:cubicBezTo>
                    <a:pt x="414" y="269"/>
                    <a:pt x="414" y="269"/>
                    <a:pt x="414" y="269"/>
                  </a:cubicBezTo>
                  <a:lnTo>
                    <a:pt x="424" y="256"/>
                  </a:lnTo>
                  <a:close/>
                  <a:moveTo>
                    <a:pt x="356" y="658"/>
                  </a:moveTo>
                  <a:cubicBezTo>
                    <a:pt x="364" y="617"/>
                    <a:pt x="364" y="617"/>
                    <a:pt x="364" y="617"/>
                  </a:cubicBezTo>
                  <a:cubicBezTo>
                    <a:pt x="378" y="560"/>
                    <a:pt x="378" y="560"/>
                    <a:pt x="378" y="560"/>
                  </a:cubicBezTo>
                  <a:cubicBezTo>
                    <a:pt x="382" y="561"/>
                    <a:pt x="382" y="561"/>
                    <a:pt x="382" y="561"/>
                  </a:cubicBezTo>
                  <a:cubicBezTo>
                    <a:pt x="431" y="571"/>
                    <a:pt x="431" y="571"/>
                    <a:pt x="431" y="571"/>
                  </a:cubicBezTo>
                  <a:cubicBezTo>
                    <a:pt x="483" y="579"/>
                    <a:pt x="483" y="579"/>
                    <a:pt x="483" y="579"/>
                  </a:cubicBezTo>
                  <a:cubicBezTo>
                    <a:pt x="497" y="580"/>
                    <a:pt x="497" y="580"/>
                    <a:pt x="497" y="580"/>
                  </a:cubicBezTo>
                  <a:cubicBezTo>
                    <a:pt x="484" y="702"/>
                    <a:pt x="484" y="702"/>
                    <a:pt x="484" y="702"/>
                  </a:cubicBezTo>
                  <a:cubicBezTo>
                    <a:pt x="482" y="729"/>
                    <a:pt x="482" y="729"/>
                    <a:pt x="482" y="729"/>
                  </a:cubicBezTo>
                  <a:cubicBezTo>
                    <a:pt x="447" y="725"/>
                    <a:pt x="447" y="725"/>
                    <a:pt x="447" y="725"/>
                  </a:cubicBezTo>
                  <a:cubicBezTo>
                    <a:pt x="391" y="715"/>
                    <a:pt x="391" y="715"/>
                    <a:pt x="391" y="715"/>
                  </a:cubicBezTo>
                  <a:cubicBezTo>
                    <a:pt x="354" y="707"/>
                    <a:pt x="354" y="707"/>
                    <a:pt x="354" y="707"/>
                  </a:cubicBezTo>
                  <a:cubicBezTo>
                    <a:pt x="349" y="706"/>
                    <a:pt x="349" y="706"/>
                    <a:pt x="349" y="706"/>
                  </a:cubicBezTo>
                  <a:lnTo>
                    <a:pt x="356" y="658"/>
                  </a:lnTo>
                  <a:close/>
                  <a:moveTo>
                    <a:pt x="485" y="866"/>
                  </a:moveTo>
                  <a:cubicBezTo>
                    <a:pt x="488" y="765"/>
                    <a:pt x="488" y="765"/>
                    <a:pt x="488" y="765"/>
                  </a:cubicBezTo>
                  <a:cubicBezTo>
                    <a:pt x="490" y="739"/>
                    <a:pt x="490" y="739"/>
                    <a:pt x="490" y="739"/>
                  </a:cubicBezTo>
                  <a:cubicBezTo>
                    <a:pt x="505" y="740"/>
                    <a:pt x="505" y="740"/>
                    <a:pt x="505" y="740"/>
                  </a:cubicBezTo>
                  <a:cubicBezTo>
                    <a:pt x="586" y="746"/>
                    <a:pt x="586" y="746"/>
                    <a:pt x="586" y="746"/>
                  </a:cubicBezTo>
                  <a:cubicBezTo>
                    <a:pt x="627" y="747"/>
                    <a:pt x="627" y="747"/>
                    <a:pt x="627" y="747"/>
                  </a:cubicBezTo>
                  <a:cubicBezTo>
                    <a:pt x="633" y="747"/>
                    <a:pt x="633" y="747"/>
                    <a:pt x="633" y="747"/>
                  </a:cubicBezTo>
                  <a:cubicBezTo>
                    <a:pt x="633" y="889"/>
                    <a:pt x="633" y="889"/>
                    <a:pt x="633" y="889"/>
                  </a:cubicBezTo>
                  <a:cubicBezTo>
                    <a:pt x="606" y="889"/>
                    <a:pt x="606" y="889"/>
                    <a:pt x="606" y="889"/>
                  </a:cubicBezTo>
                  <a:cubicBezTo>
                    <a:pt x="543" y="886"/>
                    <a:pt x="543" y="886"/>
                    <a:pt x="543" y="886"/>
                  </a:cubicBezTo>
                  <a:cubicBezTo>
                    <a:pt x="485" y="881"/>
                    <a:pt x="485" y="881"/>
                    <a:pt x="485" y="881"/>
                  </a:cubicBezTo>
                  <a:lnTo>
                    <a:pt x="485" y="866"/>
                  </a:lnTo>
                  <a:close/>
                  <a:moveTo>
                    <a:pt x="642" y="747"/>
                  </a:moveTo>
                  <a:cubicBezTo>
                    <a:pt x="648" y="747"/>
                    <a:pt x="648" y="747"/>
                    <a:pt x="648" y="747"/>
                  </a:cubicBezTo>
                  <a:cubicBezTo>
                    <a:pt x="730" y="744"/>
                    <a:pt x="730" y="744"/>
                    <a:pt x="730" y="744"/>
                  </a:cubicBezTo>
                  <a:cubicBezTo>
                    <a:pt x="770" y="740"/>
                    <a:pt x="770" y="740"/>
                    <a:pt x="770" y="740"/>
                  </a:cubicBezTo>
                  <a:cubicBezTo>
                    <a:pt x="785" y="739"/>
                    <a:pt x="785" y="739"/>
                    <a:pt x="785" y="739"/>
                  </a:cubicBezTo>
                  <a:cubicBezTo>
                    <a:pt x="790" y="826"/>
                    <a:pt x="790" y="826"/>
                    <a:pt x="790" y="826"/>
                  </a:cubicBezTo>
                  <a:cubicBezTo>
                    <a:pt x="790" y="881"/>
                    <a:pt x="790" y="881"/>
                    <a:pt x="790" y="881"/>
                  </a:cubicBezTo>
                  <a:cubicBezTo>
                    <a:pt x="732" y="886"/>
                    <a:pt x="732" y="886"/>
                    <a:pt x="732" y="886"/>
                  </a:cubicBezTo>
                  <a:cubicBezTo>
                    <a:pt x="669" y="889"/>
                    <a:pt x="669" y="889"/>
                    <a:pt x="669" y="889"/>
                  </a:cubicBezTo>
                  <a:cubicBezTo>
                    <a:pt x="642" y="889"/>
                    <a:pt x="642" y="889"/>
                    <a:pt x="642" y="889"/>
                  </a:cubicBezTo>
                  <a:lnTo>
                    <a:pt x="642" y="747"/>
                  </a:lnTo>
                  <a:close/>
                  <a:moveTo>
                    <a:pt x="798" y="826"/>
                  </a:moveTo>
                  <a:cubicBezTo>
                    <a:pt x="794" y="738"/>
                    <a:pt x="794" y="738"/>
                    <a:pt x="794" y="738"/>
                  </a:cubicBezTo>
                  <a:cubicBezTo>
                    <a:pt x="829" y="733"/>
                    <a:pt x="829" y="733"/>
                    <a:pt x="829" y="733"/>
                  </a:cubicBezTo>
                  <a:cubicBezTo>
                    <a:pt x="886" y="724"/>
                    <a:pt x="886" y="724"/>
                    <a:pt x="886" y="724"/>
                  </a:cubicBezTo>
                  <a:cubicBezTo>
                    <a:pt x="923" y="716"/>
                    <a:pt x="923" y="716"/>
                    <a:pt x="923" y="716"/>
                  </a:cubicBezTo>
                  <a:cubicBezTo>
                    <a:pt x="927" y="715"/>
                    <a:pt x="927" y="715"/>
                    <a:pt x="927" y="715"/>
                  </a:cubicBezTo>
                  <a:cubicBezTo>
                    <a:pt x="930" y="740"/>
                    <a:pt x="930" y="740"/>
                    <a:pt x="930" y="740"/>
                  </a:cubicBezTo>
                  <a:cubicBezTo>
                    <a:pt x="936" y="820"/>
                    <a:pt x="936" y="820"/>
                    <a:pt x="936" y="820"/>
                  </a:cubicBezTo>
                  <a:cubicBezTo>
                    <a:pt x="937" y="840"/>
                    <a:pt x="937" y="840"/>
                    <a:pt x="937" y="840"/>
                  </a:cubicBezTo>
                  <a:cubicBezTo>
                    <a:pt x="937" y="856"/>
                    <a:pt x="937" y="856"/>
                    <a:pt x="937" y="856"/>
                  </a:cubicBezTo>
                  <a:cubicBezTo>
                    <a:pt x="912" y="861"/>
                    <a:pt x="912" y="861"/>
                    <a:pt x="912" y="861"/>
                  </a:cubicBezTo>
                  <a:cubicBezTo>
                    <a:pt x="855" y="872"/>
                    <a:pt x="855" y="872"/>
                    <a:pt x="855" y="872"/>
                  </a:cubicBezTo>
                  <a:cubicBezTo>
                    <a:pt x="799" y="880"/>
                    <a:pt x="799" y="880"/>
                    <a:pt x="799" y="880"/>
                  </a:cubicBezTo>
                  <a:lnTo>
                    <a:pt x="798" y="826"/>
                  </a:lnTo>
                  <a:close/>
                  <a:moveTo>
                    <a:pt x="945" y="820"/>
                  </a:moveTo>
                  <a:cubicBezTo>
                    <a:pt x="939" y="739"/>
                    <a:pt x="939" y="739"/>
                    <a:pt x="939" y="739"/>
                  </a:cubicBezTo>
                  <a:cubicBezTo>
                    <a:pt x="936" y="719"/>
                    <a:pt x="936" y="719"/>
                    <a:pt x="936" y="719"/>
                  </a:cubicBezTo>
                  <a:cubicBezTo>
                    <a:pt x="935" y="712"/>
                    <a:pt x="935" y="712"/>
                    <a:pt x="935" y="712"/>
                  </a:cubicBezTo>
                  <a:cubicBezTo>
                    <a:pt x="958" y="707"/>
                    <a:pt x="958" y="707"/>
                    <a:pt x="958" y="707"/>
                  </a:cubicBezTo>
                  <a:cubicBezTo>
                    <a:pt x="992" y="697"/>
                    <a:pt x="992" y="697"/>
                    <a:pt x="992" y="697"/>
                  </a:cubicBezTo>
                  <a:cubicBezTo>
                    <a:pt x="1024" y="686"/>
                    <a:pt x="1024" y="686"/>
                    <a:pt x="1024" y="686"/>
                  </a:cubicBezTo>
                  <a:cubicBezTo>
                    <a:pt x="1049" y="676"/>
                    <a:pt x="1049" y="676"/>
                    <a:pt x="1049" y="676"/>
                  </a:cubicBezTo>
                  <a:cubicBezTo>
                    <a:pt x="1053" y="701"/>
                    <a:pt x="1053" y="701"/>
                    <a:pt x="1053" y="701"/>
                  </a:cubicBezTo>
                  <a:cubicBezTo>
                    <a:pt x="1059" y="740"/>
                    <a:pt x="1059" y="740"/>
                    <a:pt x="1059" y="740"/>
                  </a:cubicBezTo>
                  <a:cubicBezTo>
                    <a:pt x="1061" y="780"/>
                    <a:pt x="1061" y="780"/>
                    <a:pt x="1061" y="780"/>
                  </a:cubicBezTo>
                  <a:cubicBezTo>
                    <a:pt x="1063" y="816"/>
                    <a:pt x="1063" y="816"/>
                    <a:pt x="1063" y="816"/>
                  </a:cubicBezTo>
                  <a:cubicBezTo>
                    <a:pt x="1050" y="821"/>
                    <a:pt x="1050" y="821"/>
                    <a:pt x="1050" y="821"/>
                  </a:cubicBezTo>
                  <a:cubicBezTo>
                    <a:pt x="1002" y="838"/>
                    <a:pt x="1002" y="838"/>
                    <a:pt x="1002" y="838"/>
                  </a:cubicBezTo>
                  <a:cubicBezTo>
                    <a:pt x="967" y="848"/>
                    <a:pt x="967" y="848"/>
                    <a:pt x="967" y="848"/>
                  </a:cubicBezTo>
                  <a:cubicBezTo>
                    <a:pt x="945" y="853"/>
                    <a:pt x="945" y="853"/>
                    <a:pt x="945" y="853"/>
                  </a:cubicBezTo>
                  <a:lnTo>
                    <a:pt x="945" y="820"/>
                  </a:lnTo>
                  <a:close/>
                  <a:moveTo>
                    <a:pt x="1021" y="678"/>
                  </a:moveTo>
                  <a:cubicBezTo>
                    <a:pt x="989" y="688"/>
                    <a:pt x="989" y="688"/>
                    <a:pt x="989" y="688"/>
                  </a:cubicBezTo>
                  <a:cubicBezTo>
                    <a:pt x="956" y="698"/>
                    <a:pt x="956" y="698"/>
                    <a:pt x="956" y="698"/>
                  </a:cubicBezTo>
                  <a:cubicBezTo>
                    <a:pt x="934" y="704"/>
                    <a:pt x="934" y="704"/>
                    <a:pt x="934" y="704"/>
                  </a:cubicBezTo>
                  <a:cubicBezTo>
                    <a:pt x="927" y="657"/>
                    <a:pt x="927" y="657"/>
                    <a:pt x="927" y="657"/>
                  </a:cubicBezTo>
                  <a:cubicBezTo>
                    <a:pt x="919" y="615"/>
                    <a:pt x="919" y="615"/>
                    <a:pt x="919" y="615"/>
                  </a:cubicBezTo>
                  <a:cubicBezTo>
                    <a:pt x="910" y="574"/>
                    <a:pt x="910" y="574"/>
                    <a:pt x="910" y="574"/>
                  </a:cubicBezTo>
                  <a:cubicBezTo>
                    <a:pt x="906" y="558"/>
                    <a:pt x="906" y="558"/>
                    <a:pt x="906" y="558"/>
                  </a:cubicBezTo>
                  <a:cubicBezTo>
                    <a:pt x="909" y="557"/>
                    <a:pt x="909" y="557"/>
                    <a:pt x="909" y="557"/>
                  </a:cubicBezTo>
                  <a:cubicBezTo>
                    <a:pt x="955" y="544"/>
                    <a:pt x="955" y="544"/>
                    <a:pt x="955" y="544"/>
                  </a:cubicBezTo>
                  <a:cubicBezTo>
                    <a:pt x="998" y="528"/>
                    <a:pt x="998" y="528"/>
                    <a:pt x="998" y="528"/>
                  </a:cubicBezTo>
                  <a:cubicBezTo>
                    <a:pt x="1007" y="524"/>
                    <a:pt x="1007" y="524"/>
                    <a:pt x="1007" y="524"/>
                  </a:cubicBezTo>
                  <a:cubicBezTo>
                    <a:pt x="1019" y="560"/>
                    <a:pt x="1019" y="560"/>
                    <a:pt x="1019" y="560"/>
                  </a:cubicBezTo>
                  <a:cubicBezTo>
                    <a:pt x="1031" y="600"/>
                    <a:pt x="1031" y="600"/>
                    <a:pt x="1031" y="600"/>
                  </a:cubicBezTo>
                  <a:cubicBezTo>
                    <a:pt x="1042" y="640"/>
                    <a:pt x="1042" y="640"/>
                    <a:pt x="1042" y="640"/>
                  </a:cubicBezTo>
                  <a:cubicBezTo>
                    <a:pt x="1046" y="661"/>
                    <a:pt x="1046" y="661"/>
                    <a:pt x="1046" y="661"/>
                  </a:cubicBezTo>
                  <a:cubicBezTo>
                    <a:pt x="1047" y="667"/>
                    <a:pt x="1047" y="667"/>
                    <a:pt x="1047" y="667"/>
                  </a:cubicBezTo>
                  <a:lnTo>
                    <a:pt x="1021" y="678"/>
                  </a:lnTo>
                  <a:close/>
                  <a:moveTo>
                    <a:pt x="987" y="348"/>
                  </a:moveTo>
                  <a:cubicBezTo>
                    <a:pt x="978" y="353"/>
                    <a:pt x="978" y="353"/>
                    <a:pt x="978" y="353"/>
                  </a:cubicBezTo>
                  <a:cubicBezTo>
                    <a:pt x="950" y="368"/>
                    <a:pt x="950" y="368"/>
                    <a:pt x="950" y="368"/>
                  </a:cubicBezTo>
                  <a:cubicBezTo>
                    <a:pt x="943" y="371"/>
                    <a:pt x="943" y="371"/>
                    <a:pt x="943" y="371"/>
                  </a:cubicBezTo>
                  <a:cubicBezTo>
                    <a:pt x="939" y="365"/>
                    <a:pt x="939" y="365"/>
                    <a:pt x="939" y="365"/>
                  </a:cubicBezTo>
                  <a:cubicBezTo>
                    <a:pt x="917" y="330"/>
                    <a:pt x="917" y="330"/>
                    <a:pt x="917" y="330"/>
                  </a:cubicBezTo>
                  <a:cubicBezTo>
                    <a:pt x="893" y="296"/>
                    <a:pt x="893" y="296"/>
                    <a:pt x="893" y="296"/>
                  </a:cubicBezTo>
                  <a:cubicBezTo>
                    <a:pt x="868" y="264"/>
                    <a:pt x="868" y="264"/>
                    <a:pt x="868" y="264"/>
                  </a:cubicBezTo>
                  <a:cubicBezTo>
                    <a:pt x="859" y="253"/>
                    <a:pt x="859" y="253"/>
                    <a:pt x="859" y="253"/>
                  </a:cubicBezTo>
                  <a:cubicBezTo>
                    <a:pt x="882" y="242"/>
                    <a:pt x="882" y="242"/>
                    <a:pt x="882" y="242"/>
                  </a:cubicBezTo>
                  <a:cubicBezTo>
                    <a:pt x="895" y="234"/>
                    <a:pt x="895" y="234"/>
                    <a:pt x="895" y="234"/>
                  </a:cubicBezTo>
                  <a:cubicBezTo>
                    <a:pt x="900" y="230"/>
                    <a:pt x="900" y="230"/>
                    <a:pt x="900" y="230"/>
                  </a:cubicBezTo>
                  <a:cubicBezTo>
                    <a:pt x="913" y="241"/>
                    <a:pt x="913" y="241"/>
                    <a:pt x="913" y="241"/>
                  </a:cubicBezTo>
                  <a:cubicBezTo>
                    <a:pt x="929" y="256"/>
                    <a:pt x="929" y="256"/>
                    <a:pt x="929" y="256"/>
                  </a:cubicBezTo>
                  <a:cubicBezTo>
                    <a:pt x="958" y="285"/>
                    <a:pt x="958" y="285"/>
                    <a:pt x="958" y="285"/>
                  </a:cubicBezTo>
                  <a:cubicBezTo>
                    <a:pt x="972" y="301"/>
                    <a:pt x="972" y="301"/>
                    <a:pt x="972" y="301"/>
                  </a:cubicBezTo>
                  <a:cubicBezTo>
                    <a:pt x="986" y="317"/>
                    <a:pt x="986" y="317"/>
                    <a:pt x="986" y="317"/>
                  </a:cubicBezTo>
                  <a:cubicBezTo>
                    <a:pt x="999" y="333"/>
                    <a:pt x="999" y="333"/>
                    <a:pt x="999" y="333"/>
                  </a:cubicBezTo>
                  <a:cubicBezTo>
                    <a:pt x="1003" y="338"/>
                    <a:pt x="1003" y="338"/>
                    <a:pt x="1003" y="338"/>
                  </a:cubicBezTo>
                  <a:lnTo>
                    <a:pt x="987" y="348"/>
                  </a:lnTo>
                  <a:close/>
                  <a:moveTo>
                    <a:pt x="878" y="234"/>
                  </a:moveTo>
                  <a:cubicBezTo>
                    <a:pt x="853" y="246"/>
                    <a:pt x="853" y="246"/>
                    <a:pt x="853" y="246"/>
                  </a:cubicBezTo>
                  <a:cubicBezTo>
                    <a:pt x="842" y="233"/>
                    <a:pt x="842" y="233"/>
                    <a:pt x="842" y="233"/>
                  </a:cubicBezTo>
                  <a:cubicBezTo>
                    <a:pt x="815" y="205"/>
                    <a:pt x="815" y="205"/>
                    <a:pt x="815" y="205"/>
                  </a:cubicBezTo>
                  <a:cubicBezTo>
                    <a:pt x="801" y="192"/>
                    <a:pt x="801" y="192"/>
                    <a:pt x="801" y="192"/>
                  </a:cubicBezTo>
                  <a:cubicBezTo>
                    <a:pt x="773" y="167"/>
                    <a:pt x="773" y="167"/>
                    <a:pt x="773" y="167"/>
                  </a:cubicBezTo>
                  <a:cubicBezTo>
                    <a:pt x="759" y="155"/>
                    <a:pt x="759" y="155"/>
                    <a:pt x="759" y="155"/>
                  </a:cubicBezTo>
                  <a:cubicBezTo>
                    <a:pt x="757" y="153"/>
                    <a:pt x="757" y="153"/>
                    <a:pt x="757" y="153"/>
                  </a:cubicBezTo>
                  <a:cubicBezTo>
                    <a:pt x="762" y="151"/>
                    <a:pt x="762" y="151"/>
                    <a:pt x="762" y="151"/>
                  </a:cubicBezTo>
                  <a:cubicBezTo>
                    <a:pt x="774" y="144"/>
                    <a:pt x="774" y="144"/>
                    <a:pt x="774" y="144"/>
                  </a:cubicBezTo>
                  <a:cubicBezTo>
                    <a:pt x="798" y="157"/>
                    <a:pt x="798" y="157"/>
                    <a:pt x="798" y="157"/>
                  </a:cubicBezTo>
                  <a:cubicBezTo>
                    <a:pt x="832" y="178"/>
                    <a:pt x="832" y="178"/>
                    <a:pt x="832" y="178"/>
                  </a:cubicBezTo>
                  <a:cubicBezTo>
                    <a:pt x="849" y="190"/>
                    <a:pt x="849" y="190"/>
                    <a:pt x="849" y="190"/>
                  </a:cubicBezTo>
                  <a:cubicBezTo>
                    <a:pt x="881" y="215"/>
                    <a:pt x="881" y="215"/>
                    <a:pt x="881" y="215"/>
                  </a:cubicBezTo>
                  <a:cubicBezTo>
                    <a:pt x="893" y="224"/>
                    <a:pt x="893" y="224"/>
                    <a:pt x="893" y="224"/>
                  </a:cubicBezTo>
                  <a:lnTo>
                    <a:pt x="878" y="234"/>
                  </a:lnTo>
                  <a:close/>
                  <a:moveTo>
                    <a:pt x="787" y="118"/>
                  </a:moveTo>
                  <a:cubicBezTo>
                    <a:pt x="761" y="109"/>
                    <a:pt x="761" y="109"/>
                    <a:pt x="761" y="109"/>
                  </a:cubicBezTo>
                  <a:cubicBezTo>
                    <a:pt x="720" y="97"/>
                    <a:pt x="720" y="97"/>
                    <a:pt x="720" y="97"/>
                  </a:cubicBezTo>
                  <a:cubicBezTo>
                    <a:pt x="713" y="96"/>
                    <a:pt x="713" y="96"/>
                    <a:pt x="713" y="96"/>
                  </a:cubicBezTo>
                  <a:cubicBezTo>
                    <a:pt x="721" y="96"/>
                    <a:pt x="721" y="96"/>
                    <a:pt x="721" y="96"/>
                  </a:cubicBezTo>
                  <a:cubicBezTo>
                    <a:pt x="742" y="99"/>
                    <a:pt x="742" y="99"/>
                    <a:pt x="742" y="99"/>
                  </a:cubicBezTo>
                  <a:cubicBezTo>
                    <a:pt x="763" y="103"/>
                    <a:pt x="763" y="103"/>
                    <a:pt x="763" y="103"/>
                  </a:cubicBezTo>
                  <a:cubicBezTo>
                    <a:pt x="790" y="109"/>
                    <a:pt x="790" y="109"/>
                    <a:pt x="790" y="109"/>
                  </a:cubicBezTo>
                  <a:cubicBezTo>
                    <a:pt x="789" y="112"/>
                    <a:pt x="789" y="112"/>
                    <a:pt x="789" y="112"/>
                  </a:cubicBezTo>
                  <a:lnTo>
                    <a:pt x="787" y="118"/>
                  </a:lnTo>
                  <a:close/>
                  <a:moveTo>
                    <a:pt x="555" y="97"/>
                  </a:moveTo>
                  <a:cubicBezTo>
                    <a:pt x="514" y="109"/>
                    <a:pt x="514" y="109"/>
                    <a:pt x="514" y="109"/>
                  </a:cubicBezTo>
                  <a:cubicBezTo>
                    <a:pt x="488" y="118"/>
                    <a:pt x="488" y="118"/>
                    <a:pt x="488" y="118"/>
                  </a:cubicBezTo>
                  <a:cubicBezTo>
                    <a:pt x="486" y="113"/>
                    <a:pt x="486" y="113"/>
                    <a:pt x="486" y="113"/>
                  </a:cubicBezTo>
                  <a:cubicBezTo>
                    <a:pt x="485" y="109"/>
                    <a:pt x="485" y="109"/>
                    <a:pt x="485" y="109"/>
                  </a:cubicBezTo>
                  <a:cubicBezTo>
                    <a:pt x="512" y="103"/>
                    <a:pt x="512" y="103"/>
                    <a:pt x="512" y="103"/>
                  </a:cubicBezTo>
                  <a:cubicBezTo>
                    <a:pt x="533" y="99"/>
                    <a:pt x="533" y="99"/>
                    <a:pt x="533" y="99"/>
                  </a:cubicBezTo>
                  <a:cubicBezTo>
                    <a:pt x="554" y="96"/>
                    <a:pt x="554" y="96"/>
                    <a:pt x="554" y="96"/>
                  </a:cubicBezTo>
                  <a:cubicBezTo>
                    <a:pt x="563" y="95"/>
                    <a:pt x="563" y="95"/>
                    <a:pt x="563" y="95"/>
                  </a:cubicBezTo>
                  <a:lnTo>
                    <a:pt x="555" y="97"/>
                  </a:lnTo>
                  <a:close/>
                  <a:moveTo>
                    <a:pt x="477" y="111"/>
                  </a:moveTo>
                  <a:cubicBezTo>
                    <a:pt x="480" y="120"/>
                    <a:pt x="480" y="120"/>
                    <a:pt x="480" y="120"/>
                  </a:cubicBezTo>
                  <a:cubicBezTo>
                    <a:pt x="480" y="121"/>
                    <a:pt x="480" y="121"/>
                    <a:pt x="480" y="121"/>
                  </a:cubicBezTo>
                  <a:cubicBezTo>
                    <a:pt x="474" y="123"/>
                    <a:pt x="474" y="123"/>
                    <a:pt x="474" y="123"/>
                  </a:cubicBezTo>
                  <a:cubicBezTo>
                    <a:pt x="455" y="131"/>
                    <a:pt x="455" y="131"/>
                    <a:pt x="455" y="131"/>
                  </a:cubicBezTo>
                  <a:cubicBezTo>
                    <a:pt x="416" y="148"/>
                    <a:pt x="416" y="148"/>
                    <a:pt x="416" y="148"/>
                  </a:cubicBezTo>
                  <a:cubicBezTo>
                    <a:pt x="397" y="158"/>
                    <a:pt x="397" y="158"/>
                    <a:pt x="397" y="158"/>
                  </a:cubicBezTo>
                  <a:cubicBezTo>
                    <a:pt x="378" y="168"/>
                    <a:pt x="378" y="168"/>
                    <a:pt x="378" y="168"/>
                  </a:cubicBezTo>
                  <a:cubicBezTo>
                    <a:pt x="346" y="188"/>
                    <a:pt x="346" y="188"/>
                    <a:pt x="346" y="188"/>
                  </a:cubicBezTo>
                  <a:cubicBezTo>
                    <a:pt x="342" y="180"/>
                    <a:pt x="342" y="180"/>
                    <a:pt x="342" y="180"/>
                  </a:cubicBezTo>
                  <a:cubicBezTo>
                    <a:pt x="339" y="172"/>
                    <a:pt x="339" y="172"/>
                    <a:pt x="339" y="172"/>
                  </a:cubicBezTo>
                  <a:cubicBezTo>
                    <a:pt x="339" y="163"/>
                    <a:pt x="339" y="163"/>
                    <a:pt x="339" y="163"/>
                  </a:cubicBezTo>
                  <a:cubicBezTo>
                    <a:pt x="354" y="155"/>
                    <a:pt x="354" y="155"/>
                    <a:pt x="354" y="155"/>
                  </a:cubicBezTo>
                  <a:cubicBezTo>
                    <a:pt x="373" y="146"/>
                    <a:pt x="373" y="146"/>
                    <a:pt x="373" y="146"/>
                  </a:cubicBezTo>
                  <a:cubicBezTo>
                    <a:pt x="392" y="139"/>
                    <a:pt x="392" y="139"/>
                    <a:pt x="392" y="139"/>
                  </a:cubicBezTo>
                  <a:cubicBezTo>
                    <a:pt x="412" y="131"/>
                    <a:pt x="412" y="131"/>
                    <a:pt x="412" y="131"/>
                  </a:cubicBezTo>
                  <a:cubicBezTo>
                    <a:pt x="431" y="124"/>
                    <a:pt x="431" y="124"/>
                    <a:pt x="431" y="124"/>
                  </a:cubicBezTo>
                  <a:cubicBezTo>
                    <a:pt x="471" y="112"/>
                    <a:pt x="471" y="112"/>
                    <a:pt x="471" y="112"/>
                  </a:cubicBezTo>
                  <a:lnTo>
                    <a:pt x="477" y="111"/>
                  </a:lnTo>
                  <a:close/>
                  <a:moveTo>
                    <a:pt x="344" y="201"/>
                  </a:moveTo>
                  <a:cubicBezTo>
                    <a:pt x="355" y="214"/>
                    <a:pt x="355" y="214"/>
                    <a:pt x="355" y="214"/>
                  </a:cubicBezTo>
                  <a:cubicBezTo>
                    <a:pt x="364" y="222"/>
                    <a:pt x="364" y="222"/>
                    <a:pt x="364" y="222"/>
                  </a:cubicBezTo>
                  <a:cubicBezTo>
                    <a:pt x="368" y="225"/>
                    <a:pt x="368" y="225"/>
                    <a:pt x="368" y="225"/>
                  </a:cubicBezTo>
                  <a:cubicBezTo>
                    <a:pt x="356" y="235"/>
                    <a:pt x="356" y="235"/>
                    <a:pt x="356" y="235"/>
                  </a:cubicBezTo>
                  <a:cubicBezTo>
                    <a:pt x="340" y="250"/>
                    <a:pt x="340" y="250"/>
                    <a:pt x="340" y="250"/>
                  </a:cubicBezTo>
                  <a:cubicBezTo>
                    <a:pt x="311" y="280"/>
                    <a:pt x="311" y="280"/>
                    <a:pt x="311" y="280"/>
                  </a:cubicBezTo>
                  <a:cubicBezTo>
                    <a:pt x="297" y="295"/>
                    <a:pt x="297" y="295"/>
                    <a:pt x="297" y="295"/>
                  </a:cubicBezTo>
                  <a:cubicBezTo>
                    <a:pt x="283" y="311"/>
                    <a:pt x="283" y="311"/>
                    <a:pt x="283" y="311"/>
                  </a:cubicBezTo>
                  <a:cubicBezTo>
                    <a:pt x="269" y="328"/>
                    <a:pt x="269" y="328"/>
                    <a:pt x="269" y="328"/>
                  </a:cubicBezTo>
                  <a:cubicBezTo>
                    <a:pt x="265" y="333"/>
                    <a:pt x="265" y="333"/>
                    <a:pt x="265" y="333"/>
                  </a:cubicBezTo>
                  <a:cubicBezTo>
                    <a:pt x="251" y="322"/>
                    <a:pt x="251" y="322"/>
                    <a:pt x="251" y="322"/>
                  </a:cubicBezTo>
                  <a:cubicBezTo>
                    <a:pt x="240" y="310"/>
                    <a:pt x="240" y="310"/>
                    <a:pt x="240" y="310"/>
                  </a:cubicBezTo>
                  <a:cubicBezTo>
                    <a:pt x="235" y="305"/>
                    <a:pt x="235" y="305"/>
                    <a:pt x="235" y="305"/>
                  </a:cubicBezTo>
                  <a:cubicBezTo>
                    <a:pt x="229" y="296"/>
                    <a:pt x="229" y="296"/>
                    <a:pt x="229" y="296"/>
                  </a:cubicBezTo>
                  <a:cubicBezTo>
                    <a:pt x="248" y="276"/>
                    <a:pt x="248" y="276"/>
                    <a:pt x="248" y="276"/>
                  </a:cubicBezTo>
                  <a:cubicBezTo>
                    <a:pt x="263" y="261"/>
                    <a:pt x="263" y="261"/>
                    <a:pt x="263" y="261"/>
                  </a:cubicBezTo>
                  <a:cubicBezTo>
                    <a:pt x="296" y="235"/>
                    <a:pt x="296" y="235"/>
                    <a:pt x="296" y="235"/>
                  </a:cubicBezTo>
                  <a:cubicBezTo>
                    <a:pt x="329" y="209"/>
                    <a:pt x="329" y="209"/>
                    <a:pt x="329" y="209"/>
                  </a:cubicBezTo>
                  <a:cubicBezTo>
                    <a:pt x="343" y="200"/>
                    <a:pt x="343" y="200"/>
                    <a:pt x="343" y="200"/>
                  </a:cubicBezTo>
                  <a:lnTo>
                    <a:pt x="344" y="201"/>
                  </a:lnTo>
                  <a:close/>
                  <a:moveTo>
                    <a:pt x="276" y="333"/>
                  </a:moveTo>
                  <a:cubicBezTo>
                    <a:pt x="289" y="317"/>
                    <a:pt x="289" y="317"/>
                    <a:pt x="289" y="317"/>
                  </a:cubicBezTo>
                  <a:cubicBezTo>
                    <a:pt x="303" y="301"/>
                    <a:pt x="303" y="301"/>
                    <a:pt x="303" y="301"/>
                  </a:cubicBezTo>
                  <a:cubicBezTo>
                    <a:pt x="317" y="285"/>
                    <a:pt x="317" y="285"/>
                    <a:pt x="317" y="285"/>
                  </a:cubicBezTo>
                  <a:cubicBezTo>
                    <a:pt x="346" y="256"/>
                    <a:pt x="346" y="256"/>
                    <a:pt x="346" y="256"/>
                  </a:cubicBezTo>
                  <a:cubicBezTo>
                    <a:pt x="362" y="242"/>
                    <a:pt x="362" y="242"/>
                    <a:pt x="362" y="242"/>
                  </a:cubicBezTo>
                  <a:cubicBezTo>
                    <a:pt x="375" y="230"/>
                    <a:pt x="375" y="230"/>
                    <a:pt x="375" y="230"/>
                  </a:cubicBezTo>
                  <a:cubicBezTo>
                    <a:pt x="393" y="242"/>
                    <a:pt x="393" y="242"/>
                    <a:pt x="393" y="242"/>
                  </a:cubicBezTo>
                  <a:cubicBezTo>
                    <a:pt x="416" y="253"/>
                    <a:pt x="416" y="253"/>
                    <a:pt x="416" y="253"/>
                  </a:cubicBezTo>
                  <a:cubicBezTo>
                    <a:pt x="407" y="264"/>
                    <a:pt x="407" y="264"/>
                    <a:pt x="407" y="264"/>
                  </a:cubicBezTo>
                  <a:cubicBezTo>
                    <a:pt x="382" y="296"/>
                    <a:pt x="382" y="296"/>
                    <a:pt x="382" y="296"/>
                  </a:cubicBezTo>
                  <a:cubicBezTo>
                    <a:pt x="358" y="330"/>
                    <a:pt x="358" y="330"/>
                    <a:pt x="358" y="330"/>
                  </a:cubicBezTo>
                  <a:cubicBezTo>
                    <a:pt x="336" y="365"/>
                    <a:pt x="336" y="365"/>
                    <a:pt x="336" y="365"/>
                  </a:cubicBezTo>
                  <a:cubicBezTo>
                    <a:pt x="332" y="371"/>
                    <a:pt x="332" y="371"/>
                    <a:pt x="332" y="371"/>
                  </a:cubicBezTo>
                  <a:cubicBezTo>
                    <a:pt x="326" y="368"/>
                    <a:pt x="326" y="368"/>
                    <a:pt x="326" y="368"/>
                  </a:cubicBezTo>
                  <a:cubicBezTo>
                    <a:pt x="306" y="359"/>
                    <a:pt x="306" y="359"/>
                    <a:pt x="306" y="359"/>
                  </a:cubicBezTo>
                  <a:cubicBezTo>
                    <a:pt x="288" y="349"/>
                    <a:pt x="288" y="349"/>
                    <a:pt x="288" y="349"/>
                  </a:cubicBezTo>
                  <a:cubicBezTo>
                    <a:pt x="272" y="338"/>
                    <a:pt x="272" y="338"/>
                    <a:pt x="272" y="338"/>
                  </a:cubicBezTo>
                  <a:lnTo>
                    <a:pt x="276" y="333"/>
                  </a:lnTo>
                  <a:close/>
                  <a:moveTo>
                    <a:pt x="205" y="493"/>
                  </a:moveTo>
                  <a:cubicBezTo>
                    <a:pt x="216" y="500"/>
                    <a:pt x="216" y="500"/>
                    <a:pt x="216" y="500"/>
                  </a:cubicBezTo>
                  <a:cubicBezTo>
                    <a:pt x="251" y="517"/>
                    <a:pt x="251" y="517"/>
                    <a:pt x="251" y="517"/>
                  </a:cubicBezTo>
                  <a:cubicBezTo>
                    <a:pt x="260" y="521"/>
                    <a:pt x="260" y="521"/>
                    <a:pt x="260" y="521"/>
                  </a:cubicBezTo>
                  <a:cubicBezTo>
                    <a:pt x="248" y="558"/>
                    <a:pt x="248" y="558"/>
                    <a:pt x="248" y="558"/>
                  </a:cubicBezTo>
                  <a:cubicBezTo>
                    <a:pt x="236" y="598"/>
                    <a:pt x="236" y="598"/>
                    <a:pt x="236" y="598"/>
                  </a:cubicBezTo>
                  <a:cubicBezTo>
                    <a:pt x="225" y="639"/>
                    <a:pt x="225" y="639"/>
                    <a:pt x="225" y="639"/>
                  </a:cubicBezTo>
                  <a:cubicBezTo>
                    <a:pt x="221" y="659"/>
                    <a:pt x="221" y="659"/>
                    <a:pt x="221" y="659"/>
                  </a:cubicBezTo>
                  <a:cubicBezTo>
                    <a:pt x="220" y="664"/>
                    <a:pt x="220" y="664"/>
                    <a:pt x="220" y="664"/>
                  </a:cubicBezTo>
                  <a:cubicBezTo>
                    <a:pt x="210" y="660"/>
                    <a:pt x="210" y="660"/>
                    <a:pt x="210" y="660"/>
                  </a:cubicBezTo>
                  <a:cubicBezTo>
                    <a:pt x="184" y="647"/>
                    <a:pt x="184" y="647"/>
                    <a:pt x="184" y="647"/>
                  </a:cubicBezTo>
                  <a:cubicBezTo>
                    <a:pt x="160" y="633"/>
                    <a:pt x="160" y="633"/>
                    <a:pt x="160" y="633"/>
                  </a:cubicBezTo>
                  <a:cubicBezTo>
                    <a:pt x="138" y="619"/>
                    <a:pt x="138" y="619"/>
                    <a:pt x="138" y="619"/>
                  </a:cubicBezTo>
                  <a:cubicBezTo>
                    <a:pt x="135" y="617"/>
                    <a:pt x="135" y="617"/>
                    <a:pt x="135" y="617"/>
                  </a:cubicBezTo>
                  <a:cubicBezTo>
                    <a:pt x="136" y="610"/>
                    <a:pt x="136" y="610"/>
                    <a:pt x="136" y="610"/>
                  </a:cubicBezTo>
                  <a:cubicBezTo>
                    <a:pt x="147" y="571"/>
                    <a:pt x="147" y="571"/>
                    <a:pt x="147" y="571"/>
                  </a:cubicBezTo>
                  <a:cubicBezTo>
                    <a:pt x="154" y="551"/>
                    <a:pt x="154" y="551"/>
                    <a:pt x="154" y="551"/>
                  </a:cubicBezTo>
                  <a:cubicBezTo>
                    <a:pt x="169" y="513"/>
                    <a:pt x="169" y="513"/>
                    <a:pt x="169" y="513"/>
                  </a:cubicBezTo>
                  <a:cubicBezTo>
                    <a:pt x="184" y="479"/>
                    <a:pt x="184" y="479"/>
                    <a:pt x="184" y="479"/>
                  </a:cubicBezTo>
                  <a:lnTo>
                    <a:pt x="205" y="493"/>
                  </a:lnTo>
                  <a:close/>
                  <a:moveTo>
                    <a:pt x="225" y="681"/>
                  </a:moveTo>
                  <a:cubicBezTo>
                    <a:pt x="226" y="676"/>
                    <a:pt x="226" y="676"/>
                    <a:pt x="226" y="676"/>
                  </a:cubicBezTo>
                  <a:cubicBezTo>
                    <a:pt x="251" y="686"/>
                    <a:pt x="251" y="686"/>
                    <a:pt x="251" y="686"/>
                  </a:cubicBezTo>
                  <a:cubicBezTo>
                    <a:pt x="283" y="697"/>
                    <a:pt x="283" y="697"/>
                    <a:pt x="283" y="697"/>
                  </a:cubicBezTo>
                  <a:cubicBezTo>
                    <a:pt x="317" y="707"/>
                    <a:pt x="317" y="707"/>
                    <a:pt x="317" y="707"/>
                  </a:cubicBezTo>
                  <a:cubicBezTo>
                    <a:pt x="340" y="712"/>
                    <a:pt x="340" y="712"/>
                    <a:pt x="340" y="712"/>
                  </a:cubicBezTo>
                  <a:cubicBezTo>
                    <a:pt x="336" y="740"/>
                    <a:pt x="336" y="740"/>
                    <a:pt x="336" y="740"/>
                  </a:cubicBezTo>
                  <a:cubicBezTo>
                    <a:pt x="330" y="820"/>
                    <a:pt x="330" y="820"/>
                    <a:pt x="330" y="820"/>
                  </a:cubicBezTo>
                  <a:cubicBezTo>
                    <a:pt x="330" y="840"/>
                    <a:pt x="330" y="840"/>
                    <a:pt x="330" y="840"/>
                  </a:cubicBezTo>
                  <a:cubicBezTo>
                    <a:pt x="330" y="853"/>
                    <a:pt x="330" y="853"/>
                    <a:pt x="330" y="853"/>
                  </a:cubicBezTo>
                  <a:cubicBezTo>
                    <a:pt x="308" y="848"/>
                    <a:pt x="308" y="848"/>
                    <a:pt x="308" y="848"/>
                  </a:cubicBezTo>
                  <a:cubicBezTo>
                    <a:pt x="273" y="838"/>
                    <a:pt x="273" y="838"/>
                    <a:pt x="273" y="838"/>
                  </a:cubicBezTo>
                  <a:cubicBezTo>
                    <a:pt x="241" y="827"/>
                    <a:pt x="241" y="827"/>
                    <a:pt x="241" y="827"/>
                  </a:cubicBezTo>
                  <a:cubicBezTo>
                    <a:pt x="212" y="816"/>
                    <a:pt x="212" y="816"/>
                    <a:pt x="212" y="816"/>
                  </a:cubicBezTo>
                  <a:cubicBezTo>
                    <a:pt x="214" y="780"/>
                    <a:pt x="214" y="780"/>
                    <a:pt x="214" y="780"/>
                  </a:cubicBezTo>
                  <a:cubicBezTo>
                    <a:pt x="217" y="741"/>
                    <a:pt x="217" y="741"/>
                    <a:pt x="217" y="741"/>
                  </a:cubicBezTo>
                  <a:cubicBezTo>
                    <a:pt x="219" y="721"/>
                    <a:pt x="219" y="721"/>
                    <a:pt x="219" y="721"/>
                  </a:cubicBezTo>
                  <a:lnTo>
                    <a:pt x="225" y="681"/>
                  </a:lnTo>
                  <a:close/>
                  <a:moveTo>
                    <a:pt x="222" y="829"/>
                  </a:moveTo>
                  <a:cubicBezTo>
                    <a:pt x="271" y="846"/>
                    <a:pt x="271" y="846"/>
                    <a:pt x="271" y="846"/>
                  </a:cubicBezTo>
                  <a:cubicBezTo>
                    <a:pt x="306" y="856"/>
                    <a:pt x="306" y="856"/>
                    <a:pt x="306" y="856"/>
                  </a:cubicBezTo>
                  <a:cubicBezTo>
                    <a:pt x="330" y="862"/>
                    <a:pt x="330" y="862"/>
                    <a:pt x="330" y="862"/>
                  </a:cubicBezTo>
                  <a:cubicBezTo>
                    <a:pt x="330" y="897"/>
                    <a:pt x="330" y="897"/>
                    <a:pt x="330" y="897"/>
                  </a:cubicBezTo>
                  <a:cubicBezTo>
                    <a:pt x="336" y="970"/>
                    <a:pt x="336" y="970"/>
                    <a:pt x="336" y="970"/>
                  </a:cubicBezTo>
                  <a:cubicBezTo>
                    <a:pt x="339" y="988"/>
                    <a:pt x="339" y="988"/>
                    <a:pt x="339" y="988"/>
                  </a:cubicBezTo>
                  <a:cubicBezTo>
                    <a:pt x="319" y="983"/>
                    <a:pt x="319" y="983"/>
                    <a:pt x="319" y="983"/>
                  </a:cubicBezTo>
                  <a:cubicBezTo>
                    <a:pt x="286" y="973"/>
                    <a:pt x="286" y="973"/>
                    <a:pt x="286" y="973"/>
                  </a:cubicBezTo>
                  <a:cubicBezTo>
                    <a:pt x="254" y="962"/>
                    <a:pt x="254" y="962"/>
                    <a:pt x="254" y="962"/>
                  </a:cubicBezTo>
                  <a:cubicBezTo>
                    <a:pt x="227" y="952"/>
                    <a:pt x="227" y="952"/>
                    <a:pt x="227" y="952"/>
                  </a:cubicBezTo>
                  <a:cubicBezTo>
                    <a:pt x="222" y="928"/>
                    <a:pt x="222" y="928"/>
                    <a:pt x="222" y="928"/>
                  </a:cubicBezTo>
                  <a:cubicBezTo>
                    <a:pt x="217" y="893"/>
                    <a:pt x="217" y="893"/>
                    <a:pt x="217" y="893"/>
                  </a:cubicBezTo>
                  <a:cubicBezTo>
                    <a:pt x="214" y="856"/>
                    <a:pt x="214" y="856"/>
                    <a:pt x="214" y="856"/>
                  </a:cubicBezTo>
                  <a:cubicBezTo>
                    <a:pt x="213" y="825"/>
                    <a:pt x="213" y="825"/>
                    <a:pt x="213" y="825"/>
                  </a:cubicBezTo>
                  <a:lnTo>
                    <a:pt x="222" y="829"/>
                  </a:lnTo>
                  <a:close/>
                  <a:moveTo>
                    <a:pt x="345" y="969"/>
                  </a:moveTo>
                  <a:cubicBezTo>
                    <a:pt x="339" y="897"/>
                    <a:pt x="339" y="897"/>
                    <a:pt x="339" y="897"/>
                  </a:cubicBezTo>
                  <a:cubicBezTo>
                    <a:pt x="338" y="878"/>
                    <a:pt x="338" y="878"/>
                    <a:pt x="338" y="878"/>
                  </a:cubicBezTo>
                  <a:cubicBezTo>
                    <a:pt x="339" y="864"/>
                    <a:pt x="339" y="864"/>
                    <a:pt x="339" y="864"/>
                  </a:cubicBezTo>
                  <a:cubicBezTo>
                    <a:pt x="361" y="870"/>
                    <a:pt x="361" y="870"/>
                    <a:pt x="361" y="870"/>
                  </a:cubicBezTo>
                  <a:cubicBezTo>
                    <a:pt x="419" y="881"/>
                    <a:pt x="419" y="881"/>
                    <a:pt x="419" y="881"/>
                  </a:cubicBezTo>
                  <a:cubicBezTo>
                    <a:pt x="476" y="889"/>
                    <a:pt x="476" y="889"/>
                    <a:pt x="476" y="889"/>
                  </a:cubicBezTo>
                  <a:cubicBezTo>
                    <a:pt x="477" y="941"/>
                    <a:pt x="477" y="941"/>
                    <a:pt x="477" y="941"/>
                  </a:cubicBezTo>
                  <a:cubicBezTo>
                    <a:pt x="481" y="1011"/>
                    <a:pt x="481" y="1011"/>
                    <a:pt x="481" y="1011"/>
                  </a:cubicBezTo>
                  <a:cubicBezTo>
                    <a:pt x="481" y="1014"/>
                    <a:pt x="481" y="1014"/>
                    <a:pt x="481" y="1014"/>
                  </a:cubicBezTo>
                  <a:cubicBezTo>
                    <a:pt x="447" y="1010"/>
                    <a:pt x="447" y="1010"/>
                    <a:pt x="447" y="1010"/>
                  </a:cubicBezTo>
                  <a:cubicBezTo>
                    <a:pt x="409" y="1003"/>
                    <a:pt x="409" y="1003"/>
                    <a:pt x="409" y="1003"/>
                  </a:cubicBezTo>
                  <a:cubicBezTo>
                    <a:pt x="354" y="992"/>
                    <a:pt x="354" y="992"/>
                    <a:pt x="354" y="992"/>
                  </a:cubicBezTo>
                  <a:cubicBezTo>
                    <a:pt x="348" y="991"/>
                    <a:pt x="348" y="991"/>
                    <a:pt x="348" y="991"/>
                  </a:cubicBezTo>
                  <a:lnTo>
                    <a:pt x="345" y="969"/>
                  </a:lnTo>
                  <a:close/>
                  <a:moveTo>
                    <a:pt x="485" y="941"/>
                  </a:moveTo>
                  <a:cubicBezTo>
                    <a:pt x="485" y="890"/>
                    <a:pt x="485" y="890"/>
                    <a:pt x="485" y="890"/>
                  </a:cubicBezTo>
                  <a:cubicBezTo>
                    <a:pt x="542" y="895"/>
                    <a:pt x="542" y="895"/>
                    <a:pt x="542" y="895"/>
                  </a:cubicBezTo>
                  <a:cubicBezTo>
                    <a:pt x="606" y="898"/>
                    <a:pt x="606" y="898"/>
                    <a:pt x="606" y="898"/>
                  </a:cubicBezTo>
                  <a:cubicBezTo>
                    <a:pt x="633" y="898"/>
                    <a:pt x="633" y="898"/>
                    <a:pt x="633" y="898"/>
                  </a:cubicBezTo>
                  <a:cubicBezTo>
                    <a:pt x="633" y="1023"/>
                    <a:pt x="633" y="1023"/>
                    <a:pt x="633" y="1023"/>
                  </a:cubicBezTo>
                  <a:cubicBezTo>
                    <a:pt x="628" y="1023"/>
                    <a:pt x="628" y="1023"/>
                    <a:pt x="628" y="1023"/>
                  </a:cubicBezTo>
                  <a:cubicBezTo>
                    <a:pt x="566" y="1021"/>
                    <a:pt x="566" y="1021"/>
                    <a:pt x="566" y="1021"/>
                  </a:cubicBezTo>
                  <a:cubicBezTo>
                    <a:pt x="506" y="1017"/>
                    <a:pt x="506" y="1017"/>
                    <a:pt x="506" y="1017"/>
                  </a:cubicBezTo>
                  <a:cubicBezTo>
                    <a:pt x="490" y="1015"/>
                    <a:pt x="490" y="1015"/>
                    <a:pt x="490" y="1015"/>
                  </a:cubicBezTo>
                  <a:lnTo>
                    <a:pt x="485" y="941"/>
                  </a:lnTo>
                  <a:close/>
                  <a:moveTo>
                    <a:pt x="642" y="898"/>
                  </a:moveTo>
                  <a:cubicBezTo>
                    <a:pt x="648" y="898"/>
                    <a:pt x="648" y="898"/>
                    <a:pt x="648" y="898"/>
                  </a:cubicBezTo>
                  <a:cubicBezTo>
                    <a:pt x="670" y="898"/>
                    <a:pt x="670" y="898"/>
                    <a:pt x="670" y="898"/>
                  </a:cubicBezTo>
                  <a:cubicBezTo>
                    <a:pt x="733" y="895"/>
                    <a:pt x="733" y="895"/>
                    <a:pt x="733" y="895"/>
                  </a:cubicBezTo>
                  <a:cubicBezTo>
                    <a:pt x="790" y="890"/>
                    <a:pt x="790" y="890"/>
                    <a:pt x="790" y="890"/>
                  </a:cubicBezTo>
                  <a:cubicBezTo>
                    <a:pt x="790" y="904"/>
                    <a:pt x="790" y="904"/>
                    <a:pt x="790" y="904"/>
                  </a:cubicBezTo>
                  <a:cubicBezTo>
                    <a:pt x="787" y="993"/>
                    <a:pt x="787" y="993"/>
                    <a:pt x="787" y="993"/>
                  </a:cubicBezTo>
                  <a:cubicBezTo>
                    <a:pt x="785" y="1015"/>
                    <a:pt x="785" y="1015"/>
                    <a:pt x="785" y="1015"/>
                  </a:cubicBezTo>
                  <a:cubicBezTo>
                    <a:pt x="749" y="1019"/>
                    <a:pt x="749" y="1019"/>
                    <a:pt x="749" y="1019"/>
                  </a:cubicBezTo>
                  <a:cubicBezTo>
                    <a:pt x="668" y="1023"/>
                    <a:pt x="668" y="1023"/>
                    <a:pt x="668" y="1023"/>
                  </a:cubicBezTo>
                  <a:cubicBezTo>
                    <a:pt x="642" y="1023"/>
                    <a:pt x="642" y="1023"/>
                    <a:pt x="642" y="1023"/>
                  </a:cubicBezTo>
                  <a:lnTo>
                    <a:pt x="642" y="898"/>
                  </a:lnTo>
                  <a:close/>
                  <a:moveTo>
                    <a:pt x="796" y="994"/>
                  </a:moveTo>
                  <a:cubicBezTo>
                    <a:pt x="799" y="904"/>
                    <a:pt x="799" y="904"/>
                    <a:pt x="799" y="904"/>
                  </a:cubicBezTo>
                  <a:cubicBezTo>
                    <a:pt x="799" y="889"/>
                    <a:pt x="799" y="889"/>
                    <a:pt x="799" y="889"/>
                  </a:cubicBezTo>
                  <a:cubicBezTo>
                    <a:pt x="856" y="881"/>
                    <a:pt x="856" y="881"/>
                    <a:pt x="856" y="881"/>
                  </a:cubicBezTo>
                  <a:cubicBezTo>
                    <a:pt x="875" y="877"/>
                    <a:pt x="875" y="877"/>
                    <a:pt x="875" y="877"/>
                  </a:cubicBezTo>
                  <a:cubicBezTo>
                    <a:pt x="914" y="870"/>
                    <a:pt x="914" y="870"/>
                    <a:pt x="914" y="870"/>
                  </a:cubicBezTo>
                  <a:cubicBezTo>
                    <a:pt x="936" y="864"/>
                    <a:pt x="936" y="864"/>
                    <a:pt x="936" y="864"/>
                  </a:cubicBezTo>
                  <a:cubicBezTo>
                    <a:pt x="936" y="897"/>
                    <a:pt x="936" y="897"/>
                    <a:pt x="936" y="897"/>
                  </a:cubicBezTo>
                  <a:cubicBezTo>
                    <a:pt x="930" y="968"/>
                    <a:pt x="930" y="968"/>
                    <a:pt x="930" y="968"/>
                  </a:cubicBezTo>
                  <a:cubicBezTo>
                    <a:pt x="927" y="991"/>
                    <a:pt x="927" y="991"/>
                    <a:pt x="927" y="991"/>
                  </a:cubicBezTo>
                  <a:cubicBezTo>
                    <a:pt x="921" y="992"/>
                    <a:pt x="921" y="992"/>
                    <a:pt x="921" y="992"/>
                  </a:cubicBezTo>
                  <a:cubicBezTo>
                    <a:pt x="903" y="996"/>
                    <a:pt x="903" y="996"/>
                    <a:pt x="903" y="996"/>
                  </a:cubicBezTo>
                  <a:cubicBezTo>
                    <a:pt x="847" y="1007"/>
                    <a:pt x="847" y="1007"/>
                    <a:pt x="847" y="1007"/>
                  </a:cubicBezTo>
                  <a:cubicBezTo>
                    <a:pt x="794" y="1014"/>
                    <a:pt x="794" y="1014"/>
                    <a:pt x="794" y="1014"/>
                  </a:cubicBezTo>
                  <a:lnTo>
                    <a:pt x="796" y="994"/>
                  </a:lnTo>
                  <a:close/>
                  <a:moveTo>
                    <a:pt x="1138" y="619"/>
                  </a:moveTo>
                  <a:cubicBezTo>
                    <a:pt x="1116" y="633"/>
                    <a:pt x="1116" y="633"/>
                    <a:pt x="1116" y="633"/>
                  </a:cubicBezTo>
                  <a:cubicBezTo>
                    <a:pt x="1092" y="647"/>
                    <a:pt x="1092" y="647"/>
                    <a:pt x="1092" y="647"/>
                  </a:cubicBezTo>
                  <a:cubicBezTo>
                    <a:pt x="1078" y="653"/>
                    <a:pt x="1078" y="653"/>
                    <a:pt x="1078" y="653"/>
                  </a:cubicBezTo>
                  <a:cubicBezTo>
                    <a:pt x="1055" y="664"/>
                    <a:pt x="1055" y="664"/>
                    <a:pt x="1055" y="664"/>
                  </a:cubicBezTo>
                  <a:cubicBezTo>
                    <a:pt x="1050" y="639"/>
                    <a:pt x="1050" y="639"/>
                    <a:pt x="1050" y="639"/>
                  </a:cubicBezTo>
                  <a:cubicBezTo>
                    <a:pt x="1039" y="598"/>
                    <a:pt x="1039" y="598"/>
                    <a:pt x="1039" y="598"/>
                  </a:cubicBezTo>
                  <a:cubicBezTo>
                    <a:pt x="1027" y="558"/>
                    <a:pt x="1027" y="558"/>
                    <a:pt x="1027" y="558"/>
                  </a:cubicBezTo>
                  <a:cubicBezTo>
                    <a:pt x="1015" y="521"/>
                    <a:pt x="1015" y="521"/>
                    <a:pt x="1015" y="521"/>
                  </a:cubicBezTo>
                  <a:cubicBezTo>
                    <a:pt x="1024" y="517"/>
                    <a:pt x="1024" y="517"/>
                    <a:pt x="1024" y="517"/>
                  </a:cubicBezTo>
                  <a:cubicBezTo>
                    <a:pt x="1059" y="500"/>
                    <a:pt x="1059" y="500"/>
                    <a:pt x="1059" y="500"/>
                  </a:cubicBezTo>
                  <a:cubicBezTo>
                    <a:pt x="1071" y="493"/>
                    <a:pt x="1071" y="493"/>
                    <a:pt x="1071" y="493"/>
                  </a:cubicBezTo>
                  <a:cubicBezTo>
                    <a:pt x="1090" y="480"/>
                    <a:pt x="1090" y="480"/>
                    <a:pt x="1090" y="480"/>
                  </a:cubicBezTo>
                  <a:cubicBezTo>
                    <a:pt x="1091" y="479"/>
                    <a:pt x="1091" y="479"/>
                    <a:pt x="1091" y="479"/>
                  </a:cubicBezTo>
                  <a:cubicBezTo>
                    <a:pt x="1106" y="513"/>
                    <a:pt x="1106" y="513"/>
                    <a:pt x="1106" y="513"/>
                  </a:cubicBezTo>
                  <a:cubicBezTo>
                    <a:pt x="1114" y="532"/>
                    <a:pt x="1114" y="532"/>
                    <a:pt x="1114" y="532"/>
                  </a:cubicBezTo>
                  <a:cubicBezTo>
                    <a:pt x="1128" y="571"/>
                    <a:pt x="1128" y="571"/>
                    <a:pt x="1128" y="571"/>
                  </a:cubicBezTo>
                  <a:cubicBezTo>
                    <a:pt x="1139" y="609"/>
                    <a:pt x="1139" y="609"/>
                    <a:pt x="1139" y="609"/>
                  </a:cubicBezTo>
                  <a:cubicBezTo>
                    <a:pt x="1140" y="617"/>
                    <a:pt x="1140" y="617"/>
                    <a:pt x="1140" y="617"/>
                  </a:cubicBezTo>
                  <a:lnTo>
                    <a:pt x="1138" y="619"/>
                  </a:lnTo>
                  <a:close/>
                  <a:moveTo>
                    <a:pt x="1040" y="304"/>
                  </a:moveTo>
                  <a:cubicBezTo>
                    <a:pt x="1035" y="310"/>
                    <a:pt x="1035" y="310"/>
                    <a:pt x="1035" y="310"/>
                  </a:cubicBezTo>
                  <a:cubicBezTo>
                    <a:pt x="1024" y="322"/>
                    <a:pt x="1024" y="322"/>
                    <a:pt x="1024" y="322"/>
                  </a:cubicBezTo>
                  <a:cubicBezTo>
                    <a:pt x="1011" y="332"/>
                    <a:pt x="1011" y="332"/>
                    <a:pt x="1011" y="332"/>
                  </a:cubicBezTo>
                  <a:cubicBezTo>
                    <a:pt x="1010" y="333"/>
                    <a:pt x="1010" y="333"/>
                    <a:pt x="1010" y="333"/>
                  </a:cubicBezTo>
                  <a:cubicBezTo>
                    <a:pt x="1006" y="328"/>
                    <a:pt x="1006" y="328"/>
                    <a:pt x="1006" y="328"/>
                  </a:cubicBezTo>
                  <a:cubicBezTo>
                    <a:pt x="992" y="311"/>
                    <a:pt x="992" y="311"/>
                    <a:pt x="992" y="311"/>
                  </a:cubicBezTo>
                  <a:cubicBezTo>
                    <a:pt x="978" y="295"/>
                    <a:pt x="978" y="295"/>
                    <a:pt x="978" y="295"/>
                  </a:cubicBezTo>
                  <a:cubicBezTo>
                    <a:pt x="964" y="279"/>
                    <a:pt x="964" y="279"/>
                    <a:pt x="964" y="279"/>
                  </a:cubicBezTo>
                  <a:cubicBezTo>
                    <a:pt x="935" y="249"/>
                    <a:pt x="935" y="249"/>
                    <a:pt x="935" y="249"/>
                  </a:cubicBezTo>
                  <a:cubicBezTo>
                    <a:pt x="919" y="235"/>
                    <a:pt x="919" y="235"/>
                    <a:pt x="919" y="235"/>
                  </a:cubicBezTo>
                  <a:cubicBezTo>
                    <a:pt x="907" y="225"/>
                    <a:pt x="907" y="225"/>
                    <a:pt x="907" y="225"/>
                  </a:cubicBezTo>
                  <a:cubicBezTo>
                    <a:pt x="911" y="222"/>
                    <a:pt x="911" y="222"/>
                    <a:pt x="911" y="222"/>
                  </a:cubicBezTo>
                  <a:cubicBezTo>
                    <a:pt x="916" y="218"/>
                    <a:pt x="916" y="218"/>
                    <a:pt x="916" y="218"/>
                  </a:cubicBezTo>
                  <a:cubicBezTo>
                    <a:pt x="928" y="205"/>
                    <a:pt x="928" y="205"/>
                    <a:pt x="928" y="205"/>
                  </a:cubicBezTo>
                  <a:cubicBezTo>
                    <a:pt x="932" y="200"/>
                    <a:pt x="932" y="200"/>
                    <a:pt x="932" y="200"/>
                  </a:cubicBezTo>
                  <a:cubicBezTo>
                    <a:pt x="946" y="209"/>
                    <a:pt x="946" y="209"/>
                    <a:pt x="946" y="209"/>
                  </a:cubicBezTo>
                  <a:cubicBezTo>
                    <a:pt x="979" y="234"/>
                    <a:pt x="979" y="234"/>
                    <a:pt x="979" y="234"/>
                  </a:cubicBezTo>
                  <a:cubicBezTo>
                    <a:pt x="1012" y="261"/>
                    <a:pt x="1012" y="261"/>
                    <a:pt x="1012" y="261"/>
                  </a:cubicBezTo>
                  <a:cubicBezTo>
                    <a:pt x="1027" y="276"/>
                    <a:pt x="1027" y="276"/>
                    <a:pt x="1027" y="276"/>
                  </a:cubicBezTo>
                  <a:cubicBezTo>
                    <a:pt x="1047" y="296"/>
                    <a:pt x="1047" y="296"/>
                    <a:pt x="1047" y="296"/>
                  </a:cubicBezTo>
                  <a:lnTo>
                    <a:pt x="1040" y="304"/>
                  </a:lnTo>
                  <a:close/>
                  <a:moveTo>
                    <a:pt x="934" y="179"/>
                  </a:moveTo>
                  <a:cubicBezTo>
                    <a:pt x="930" y="187"/>
                    <a:pt x="930" y="187"/>
                    <a:pt x="930" y="187"/>
                  </a:cubicBezTo>
                  <a:cubicBezTo>
                    <a:pt x="929" y="188"/>
                    <a:pt x="929" y="188"/>
                    <a:pt x="929" y="188"/>
                  </a:cubicBezTo>
                  <a:cubicBezTo>
                    <a:pt x="897" y="168"/>
                    <a:pt x="897" y="168"/>
                    <a:pt x="897" y="168"/>
                  </a:cubicBezTo>
                  <a:cubicBezTo>
                    <a:pt x="878" y="158"/>
                    <a:pt x="878" y="158"/>
                    <a:pt x="878" y="158"/>
                  </a:cubicBezTo>
                  <a:cubicBezTo>
                    <a:pt x="859" y="148"/>
                    <a:pt x="859" y="148"/>
                    <a:pt x="859" y="148"/>
                  </a:cubicBezTo>
                  <a:cubicBezTo>
                    <a:pt x="840" y="139"/>
                    <a:pt x="840" y="139"/>
                    <a:pt x="840" y="139"/>
                  </a:cubicBezTo>
                  <a:cubicBezTo>
                    <a:pt x="801" y="123"/>
                    <a:pt x="801" y="123"/>
                    <a:pt x="801" y="123"/>
                  </a:cubicBezTo>
                  <a:cubicBezTo>
                    <a:pt x="795" y="121"/>
                    <a:pt x="795" y="121"/>
                    <a:pt x="795" y="121"/>
                  </a:cubicBezTo>
                  <a:cubicBezTo>
                    <a:pt x="798" y="114"/>
                    <a:pt x="798" y="114"/>
                    <a:pt x="798" y="114"/>
                  </a:cubicBezTo>
                  <a:cubicBezTo>
                    <a:pt x="798" y="111"/>
                    <a:pt x="798" y="111"/>
                    <a:pt x="798" y="111"/>
                  </a:cubicBezTo>
                  <a:cubicBezTo>
                    <a:pt x="804" y="112"/>
                    <a:pt x="804" y="112"/>
                    <a:pt x="804" y="112"/>
                  </a:cubicBezTo>
                  <a:cubicBezTo>
                    <a:pt x="844" y="124"/>
                    <a:pt x="844" y="124"/>
                    <a:pt x="844" y="124"/>
                  </a:cubicBezTo>
                  <a:cubicBezTo>
                    <a:pt x="863" y="131"/>
                    <a:pt x="863" y="131"/>
                    <a:pt x="863" y="131"/>
                  </a:cubicBezTo>
                  <a:cubicBezTo>
                    <a:pt x="883" y="138"/>
                    <a:pt x="883" y="138"/>
                    <a:pt x="883" y="138"/>
                  </a:cubicBezTo>
                  <a:cubicBezTo>
                    <a:pt x="902" y="146"/>
                    <a:pt x="902" y="146"/>
                    <a:pt x="902" y="146"/>
                  </a:cubicBezTo>
                  <a:cubicBezTo>
                    <a:pt x="921" y="155"/>
                    <a:pt x="921" y="155"/>
                    <a:pt x="921" y="155"/>
                  </a:cubicBezTo>
                  <a:cubicBezTo>
                    <a:pt x="937" y="163"/>
                    <a:pt x="937" y="163"/>
                    <a:pt x="937" y="163"/>
                  </a:cubicBezTo>
                  <a:cubicBezTo>
                    <a:pt x="936" y="171"/>
                    <a:pt x="936" y="171"/>
                    <a:pt x="936" y="171"/>
                  </a:cubicBezTo>
                  <a:lnTo>
                    <a:pt x="934" y="179"/>
                  </a:lnTo>
                  <a:close/>
                  <a:moveTo>
                    <a:pt x="223" y="302"/>
                  </a:moveTo>
                  <a:cubicBezTo>
                    <a:pt x="228" y="310"/>
                    <a:pt x="228" y="310"/>
                    <a:pt x="228" y="310"/>
                  </a:cubicBezTo>
                  <a:cubicBezTo>
                    <a:pt x="234" y="316"/>
                    <a:pt x="234" y="316"/>
                    <a:pt x="234" y="316"/>
                  </a:cubicBezTo>
                  <a:cubicBezTo>
                    <a:pt x="246" y="328"/>
                    <a:pt x="246" y="328"/>
                    <a:pt x="246" y="328"/>
                  </a:cubicBezTo>
                  <a:cubicBezTo>
                    <a:pt x="259" y="339"/>
                    <a:pt x="259" y="339"/>
                    <a:pt x="259" y="339"/>
                  </a:cubicBezTo>
                  <a:cubicBezTo>
                    <a:pt x="260" y="340"/>
                    <a:pt x="260" y="340"/>
                    <a:pt x="260" y="340"/>
                  </a:cubicBezTo>
                  <a:cubicBezTo>
                    <a:pt x="256" y="345"/>
                    <a:pt x="256" y="345"/>
                    <a:pt x="256" y="345"/>
                  </a:cubicBezTo>
                  <a:cubicBezTo>
                    <a:pt x="243" y="362"/>
                    <a:pt x="243" y="362"/>
                    <a:pt x="243" y="362"/>
                  </a:cubicBezTo>
                  <a:cubicBezTo>
                    <a:pt x="220" y="397"/>
                    <a:pt x="220" y="397"/>
                    <a:pt x="220" y="397"/>
                  </a:cubicBezTo>
                  <a:cubicBezTo>
                    <a:pt x="209" y="415"/>
                    <a:pt x="209" y="415"/>
                    <a:pt x="209" y="415"/>
                  </a:cubicBezTo>
                  <a:cubicBezTo>
                    <a:pt x="188" y="452"/>
                    <a:pt x="188" y="452"/>
                    <a:pt x="188" y="452"/>
                  </a:cubicBezTo>
                  <a:cubicBezTo>
                    <a:pt x="181" y="467"/>
                    <a:pt x="181" y="467"/>
                    <a:pt x="181" y="467"/>
                  </a:cubicBezTo>
                  <a:cubicBezTo>
                    <a:pt x="181" y="467"/>
                    <a:pt x="181" y="467"/>
                    <a:pt x="181" y="467"/>
                  </a:cubicBezTo>
                  <a:cubicBezTo>
                    <a:pt x="164" y="453"/>
                    <a:pt x="164" y="453"/>
                    <a:pt x="164" y="453"/>
                  </a:cubicBezTo>
                  <a:cubicBezTo>
                    <a:pt x="157" y="446"/>
                    <a:pt x="157" y="446"/>
                    <a:pt x="157" y="446"/>
                  </a:cubicBezTo>
                  <a:cubicBezTo>
                    <a:pt x="150" y="439"/>
                    <a:pt x="150" y="439"/>
                    <a:pt x="150" y="439"/>
                  </a:cubicBezTo>
                  <a:cubicBezTo>
                    <a:pt x="144" y="432"/>
                    <a:pt x="144" y="432"/>
                    <a:pt x="144" y="432"/>
                  </a:cubicBezTo>
                  <a:cubicBezTo>
                    <a:pt x="135" y="419"/>
                    <a:pt x="135" y="419"/>
                    <a:pt x="135" y="419"/>
                  </a:cubicBezTo>
                  <a:cubicBezTo>
                    <a:pt x="144" y="404"/>
                    <a:pt x="144" y="404"/>
                    <a:pt x="144" y="404"/>
                  </a:cubicBezTo>
                  <a:cubicBezTo>
                    <a:pt x="167" y="370"/>
                    <a:pt x="167" y="370"/>
                    <a:pt x="167" y="370"/>
                  </a:cubicBezTo>
                  <a:cubicBezTo>
                    <a:pt x="179" y="353"/>
                    <a:pt x="179" y="353"/>
                    <a:pt x="179" y="353"/>
                  </a:cubicBezTo>
                  <a:cubicBezTo>
                    <a:pt x="192" y="337"/>
                    <a:pt x="192" y="337"/>
                    <a:pt x="192" y="337"/>
                  </a:cubicBezTo>
                  <a:cubicBezTo>
                    <a:pt x="205" y="321"/>
                    <a:pt x="205" y="321"/>
                    <a:pt x="205" y="321"/>
                  </a:cubicBezTo>
                  <a:cubicBezTo>
                    <a:pt x="219" y="306"/>
                    <a:pt x="219" y="306"/>
                    <a:pt x="219" y="306"/>
                  </a:cubicBezTo>
                  <a:lnTo>
                    <a:pt x="223" y="302"/>
                  </a:lnTo>
                  <a:close/>
                  <a:moveTo>
                    <a:pt x="133" y="626"/>
                  </a:moveTo>
                  <a:cubicBezTo>
                    <a:pt x="133" y="626"/>
                    <a:pt x="133" y="626"/>
                    <a:pt x="133" y="626"/>
                  </a:cubicBezTo>
                  <a:cubicBezTo>
                    <a:pt x="155" y="640"/>
                    <a:pt x="155" y="640"/>
                    <a:pt x="155" y="640"/>
                  </a:cubicBezTo>
                  <a:cubicBezTo>
                    <a:pt x="180" y="654"/>
                    <a:pt x="180" y="654"/>
                    <a:pt x="180" y="654"/>
                  </a:cubicBezTo>
                  <a:cubicBezTo>
                    <a:pt x="193" y="661"/>
                    <a:pt x="193" y="661"/>
                    <a:pt x="193" y="661"/>
                  </a:cubicBezTo>
                  <a:cubicBezTo>
                    <a:pt x="218" y="672"/>
                    <a:pt x="218" y="672"/>
                    <a:pt x="218" y="672"/>
                  </a:cubicBezTo>
                  <a:cubicBezTo>
                    <a:pt x="214" y="699"/>
                    <a:pt x="214" y="699"/>
                    <a:pt x="214" y="699"/>
                  </a:cubicBezTo>
                  <a:cubicBezTo>
                    <a:pt x="208" y="740"/>
                    <a:pt x="208" y="740"/>
                    <a:pt x="208" y="740"/>
                  </a:cubicBezTo>
                  <a:cubicBezTo>
                    <a:pt x="205" y="779"/>
                    <a:pt x="205" y="779"/>
                    <a:pt x="205" y="779"/>
                  </a:cubicBezTo>
                  <a:cubicBezTo>
                    <a:pt x="204" y="812"/>
                    <a:pt x="204" y="812"/>
                    <a:pt x="204" y="812"/>
                  </a:cubicBezTo>
                  <a:cubicBezTo>
                    <a:pt x="182" y="802"/>
                    <a:pt x="182" y="802"/>
                    <a:pt x="182" y="802"/>
                  </a:cubicBezTo>
                  <a:cubicBezTo>
                    <a:pt x="155" y="788"/>
                    <a:pt x="155" y="788"/>
                    <a:pt x="155" y="788"/>
                  </a:cubicBezTo>
                  <a:cubicBezTo>
                    <a:pt x="131" y="774"/>
                    <a:pt x="131" y="774"/>
                    <a:pt x="131" y="774"/>
                  </a:cubicBezTo>
                  <a:cubicBezTo>
                    <a:pt x="116" y="763"/>
                    <a:pt x="116" y="763"/>
                    <a:pt x="116" y="763"/>
                  </a:cubicBezTo>
                  <a:cubicBezTo>
                    <a:pt x="117" y="727"/>
                    <a:pt x="117" y="727"/>
                    <a:pt x="117" y="727"/>
                  </a:cubicBezTo>
                  <a:cubicBezTo>
                    <a:pt x="121" y="688"/>
                    <a:pt x="121" y="688"/>
                    <a:pt x="121" y="688"/>
                  </a:cubicBezTo>
                  <a:cubicBezTo>
                    <a:pt x="127" y="649"/>
                    <a:pt x="127" y="649"/>
                    <a:pt x="127" y="649"/>
                  </a:cubicBezTo>
                  <a:lnTo>
                    <a:pt x="133" y="626"/>
                  </a:lnTo>
                  <a:close/>
                  <a:moveTo>
                    <a:pt x="505" y="1123"/>
                  </a:moveTo>
                  <a:cubicBezTo>
                    <a:pt x="501" y="1100"/>
                    <a:pt x="501" y="1100"/>
                    <a:pt x="501" y="1100"/>
                  </a:cubicBezTo>
                  <a:cubicBezTo>
                    <a:pt x="496" y="1072"/>
                    <a:pt x="496" y="1072"/>
                    <a:pt x="496" y="1072"/>
                  </a:cubicBezTo>
                  <a:cubicBezTo>
                    <a:pt x="491" y="1027"/>
                    <a:pt x="491" y="1027"/>
                    <a:pt x="491" y="1027"/>
                  </a:cubicBezTo>
                  <a:cubicBezTo>
                    <a:pt x="490" y="1024"/>
                    <a:pt x="490" y="1024"/>
                    <a:pt x="490" y="1024"/>
                  </a:cubicBezTo>
                  <a:cubicBezTo>
                    <a:pt x="505" y="1025"/>
                    <a:pt x="505" y="1025"/>
                    <a:pt x="505" y="1025"/>
                  </a:cubicBezTo>
                  <a:cubicBezTo>
                    <a:pt x="566" y="1030"/>
                    <a:pt x="566" y="1030"/>
                    <a:pt x="566" y="1030"/>
                  </a:cubicBezTo>
                  <a:cubicBezTo>
                    <a:pt x="627" y="1032"/>
                    <a:pt x="627" y="1032"/>
                    <a:pt x="627" y="1032"/>
                  </a:cubicBezTo>
                  <a:cubicBezTo>
                    <a:pt x="633" y="1032"/>
                    <a:pt x="633" y="1032"/>
                    <a:pt x="633" y="1032"/>
                  </a:cubicBezTo>
                  <a:cubicBezTo>
                    <a:pt x="633" y="1130"/>
                    <a:pt x="633" y="1130"/>
                    <a:pt x="633" y="1130"/>
                  </a:cubicBezTo>
                  <a:cubicBezTo>
                    <a:pt x="610" y="1130"/>
                    <a:pt x="610" y="1130"/>
                    <a:pt x="610" y="1130"/>
                  </a:cubicBezTo>
                  <a:cubicBezTo>
                    <a:pt x="574" y="1129"/>
                    <a:pt x="574" y="1129"/>
                    <a:pt x="574" y="1129"/>
                  </a:cubicBezTo>
                  <a:lnTo>
                    <a:pt x="505" y="1123"/>
                  </a:lnTo>
                  <a:close/>
                  <a:moveTo>
                    <a:pt x="642" y="1032"/>
                  </a:moveTo>
                  <a:cubicBezTo>
                    <a:pt x="648" y="1032"/>
                    <a:pt x="648" y="1032"/>
                    <a:pt x="648" y="1032"/>
                  </a:cubicBezTo>
                  <a:cubicBezTo>
                    <a:pt x="709" y="1030"/>
                    <a:pt x="709" y="1030"/>
                    <a:pt x="709" y="1030"/>
                  </a:cubicBezTo>
                  <a:cubicBezTo>
                    <a:pt x="770" y="1025"/>
                    <a:pt x="770" y="1025"/>
                    <a:pt x="770" y="1025"/>
                  </a:cubicBezTo>
                  <a:cubicBezTo>
                    <a:pt x="785" y="1024"/>
                    <a:pt x="785" y="1024"/>
                    <a:pt x="785" y="1024"/>
                  </a:cubicBezTo>
                  <a:cubicBezTo>
                    <a:pt x="783" y="1042"/>
                    <a:pt x="783" y="1042"/>
                    <a:pt x="783" y="1042"/>
                  </a:cubicBezTo>
                  <a:cubicBezTo>
                    <a:pt x="777" y="1086"/>
                    <a:pt x="777" y="1086"/>
                    <a:pt x="777" y="1086"/>
                  </a:cubicBezTo>
                  <a:cubicBezTo>
                    <a:pt x="770" y="1123"/>
                    <a:pt x="770" y="1123"/>
                    <a:pt x="770" y="1123"/>
                  </a:cubicBezTo>
                  <a:cubicBezTo>
                    <a:pt x="738" y="1126"/>
                    <a:pt x="738" y="1126"/>
                    <a:pt x="738" y="1126"/>
                  </a:cubicBezTo>
                  <a:cubicBezTo>
                    <a:pt x="683" y="1129"/>
                    <a:pt x="683" y="1129"/>
                    <a:pt x="683" y="1129"/>
                  </a:cubicBezTo>
                  <a:cubicBezTo>
                    <a:pt x="642" y="1130"/>
                    <a:pt x="642" y="1130"/>
                    <a:pt x="642" y="1130"/>
                  </a:cubicBezTo>
                  <a:lnTo>
                    <a:pt x="642" y="1032"/>
                  </a:lnTo>
                  <a:close/>
                  <a:moveTo>
                    <a:pt x="1063" y="251"/>
                  </a:moveTo>
                  <a:cubicBezTo>
                    <a:pt x="1061" y="263"/>
                    <a:pt x="1061" y="263"/>
                    <a:pt x="1061" y="263"/>
                  </a:cubicBezTo>
                  <a:cubicBezTo>
                    <a:pt x="1058" y="275"/>
                    <a:pt x="1058" y="275"/>
                    <a:pt x="1058" y="275"/>
                  </a:cubicBezTo>
                  <a:cubicBezTo>
                    <a:pt x="1051" y="288"/>
                    <a:pt x="1051" y="288"/>
                    <a:pt x="1051" y="288"/>
                  </a:cubicBezTo>
                  <a:cubicBezTo>
                    <a:pt x="1033" y="270"/>
                    <a:pt x="1033" y="270"/>
                    <a:pt x="1033" y="270"/>
                  </a:cubicBezTo>
                  <a:cubicBezTo>
                    <a:pt x="1017" y="255"/>
                    <a:pt x="1017" y="255"/>
                    <a:pt x="1017" y="255"/>
                  </a:cubicBezTo>
                  <a:cubicBezTo>
                    <a:pt x="985" y="228"/>
                    <a:pt x="985" y="228"/>
                    <a:pt x="985" y="228"/>
                  </a:cubicBezTo>
                  <a:cubicBezTo>
                    <a:pt x="951" y="202"/>
                    <a:pt x="951" y="202"/>
                    <a:pt x="951" y="202"/>
                  </a:cubicBezTo>
                  <a:cubicBezTo>
                    <a:pt x="936" y="192"/>
                    <a:pt x="936" y="192"/>
                    <a:pt x="936" y="192"/>
                  </a:cubicBezTo>
                  <a:cubicBezTo>
                    <a:pt x="942" y="182"/>
                    <a:pt x="942" y="182"/>
                    <a:pt x="942" y="182"/>
                  </a:cubicBezTo>
                  <a:cubicBezTo>
                    <a:pt x="944" y="172"/>
                    <a:pt x="944" y="172"/>
                    <a:pt x="944" y="172"/>
                  </a:cubicBezTo>
                  <a:cubicBezTo>
                    <a:pt x="945" y="168"/>
                    <a:pt x="945" y="168"/>
                    <a:pt x="945" y="168"/>
                  </a:cubicBezTo>
                  <a:cubicBezTo>
                    <a:pt x="975" y="184"/>
                    <a:pt x="975" y="184"/>
                    <a:pt x="975" y="184"/>
                  </a:cubicBezTo>
                  <a:cubicBezTo>
                    <a:pt x="1009" y="207"/>
                    <a:pt x="1009" y="207"/>
                    <a:pt x="1009" y="207"/>
                  </a:cubicBezTo>
                  <a:cubicBezTo>
                    <a:pt x="1025" y="219"/>
                    <a:pt x="1025" y="219"/>
                    <a:pt x="1025" y="219"/>
                  </a:cubicBezTo>
                  <a:cubicBezTo>
                    <a:pt x="1057" y="244"/>
                    <a:pt x="1057" y="244"/>
                    <a:pt x="1057" y="244"/>
                  </a:cubicBezTo>
                  <a:cubicBezTo>
                    <a:pt x="1063" y="250"/>
                    <a:pt x="1063" y="250"/>
                    <a:pt x="1063" y="250"/>
                  </a:cubicBezTo>
                  <a:lnTo>
                    <a:pt x="1063" y="251"/>
                  </a:lnTo>
                  <a:close/>
                  <a:moveTo>
                    <a:pt x="1042" y="198"/>
                  </a:moveTo>
                  <a:cubicBezTo>
                    <a:pt x="1049" y="204"/>
                    <a:pt x="1049" y="204"/>
                    <a:pt x="1049" y="204"/>
                  </a:cubicBezTo>
                  <a:cubicBezTo>
                    <a:pt x="1055" y="215"/>
                    <a:pt x="1055" y="215"/>
                    <a:pt x="1055" y="215"/>
                  </a:cubicBezTo>
                  <a:cubicBezTo>
                    <a:pt x="1057" y="221"/>
                    <a:pt x="1057" y="221"/>
                    <a:pt x="1057" y="221"/>
                  </a:cubicBezTo>
                  <a:cubicBezTo>
                    <a:pt x="1061" y="233"/>
                    <a:pt x="1061" y="233"/>
                    <a:pt x="1061" y="233"/>
                  </a:cubicBezTo>
                  <a:cubicBezTo>
                    <a:pt x="1062" y="238"/>
                    <a:pt x="1062" y="238"/>
                    <a:pt x="1062" y="238"/>
                  </a:cubicBezTo>
                  <a:cubicBezTo>
                    <a:pt x="1046" y="225"/>
                    <a:pt x="1046" y="225"/>
                    <a:pt x="1046" y="225"/>
                  </a:cubicBezTo>
                  <a:cubicBezTo>
                    <a:pt x="1030" y="212"/>
                    <a:pt x="1030" y="212"/>
                    <a:pt x="1030" y="212"/>
                  </a:cubicBezTo>
                  <a:cubicBezTo>
                    <a:pt x="1014" y="200"/>
                    <a:pt x="1014" y="200"/>
                    <a:pt x="1014" y="200"/>
                  </a:cubicBezTo>
                  <a:cubicBezTo>
                    <a:pt x="979" y="177"/>
                    <a:pt x="979" y="177"/>
                    <a:pt x="979" y="177"/>
                  </a:cubicBezTo>
                  <a:cubicBezTo>
                    <a:pt x="945" y="158"/>
                    <a:pt x="945" y="158"/>
                    <a:pt x="945" y="158"/>
                  </a:cubicBezTo>
                  <a:cubicBezTo>
                    <a:pt x="944" y="148"/>
                    <a:pt x="944" y="148"/>
                    <a:pt x="944" y="148"/>
                  </a:cubicBezTo>
                  <a:cubicBezTo>
                    <a:pt x="941" y="139"/>
                    <a:pt x="941" y="139"/>
                    <a:pt x="941" y="139"/>
                  </a:cubicBezTo>
                  <a:cubicBezTo>
                    <a:pt x="940" y="136"/>
                    <a:pt x="940" y="136"/>
                    <a:pt x="940" y="136"/>
                  </a:cubicBezTo>
                  <a:cubicBezTo>
                    <a:pt x="947" y="139"/>
                    <a:pt x="947" y="139"/>
                    <a:pt x="947" y="139"/>
                  </a:cubicBezTo>
                  <a:cubicBezTo>
                    <a:pt x="963" y="148"/>
                    <a:pt x="963" y="148"/>
                    <a:pt x="963" y="148"/>
                  </a:cubicBezTo>
                  <a:cubicBezTo>
                    <a:pt x="980" y="157"/>
                    <a:pt x="980" y="157"/>
                    <a:pt x="980" y="157"/>
                  </a:cubicBezTo>
                  <a:cubicBezTo>
                    <a:pt x="996" y="166"/>
                    <a:pt x="996" y="166"/>
                    <a:pt x="996" y="166"/>
                  </a:cubicBezTo>
                  <a:cubicBezTo>
                    <a:pt x="1012" y="176"/>
                    <a:pt x="1012" y="176"/>
                    <a:pt x="1012" y="176"/>
                  </a:cubicBezTo>
                  <a:cubicBezTo>
                    <a:pt x="1027" y="187"/>
                    <a:pt x="1027" y="187"/>
                    <a:pt x="1027" y="187"/>
                  </a:cubicBezTo>
                  <a:lnTo>
                    <a:pt x="1042" y="198"/>
                  </a:lnTo>
                  <a:close/>
                  <a:moveTo>
                    <a:pt x="777" y="80"/>
                  </a:moveTo>
                  <a:cubicBezTo>
                    <a:pt x="779" y="83"/>
                    <a:pt x="779" y="83"/>
                    <a:pt x="779" y="83"/>
                  </a:cubicBezTo>
                  <a:cubicBezTo>
                    <a:pt x="760" y="81"/>
                    <a:pt x="760" y="81"/>
                    <a:pt x="760" y="81"/>
                  </a:cubicBezTo>
                  <a:cubicBezTo>
                    <a:pt x="719" y="79"/>
                    <a:pt x="719" y="79"/>
                    <a:pt x="719" y="79"/>
                  </a:cubicBezTo>
                  <a:cubicBezTo>
                    <a:pt x="712" y="79"/>
                    <a:pt x="712" y="79"/>
                    <a:pt x="712" y="79"/>
                  </a:cubicBezTo>
                  <a:cubicBezTo>
                    <a:pt x="747" y="77"/>
                    <a:pt x="747" y="77"/>
                    <a:pt x="747" y="77"/>
                  </a:cubicBezTo>
                  <a:cubicBezTo>
                    <a:pt x="765" y="77"/>
                    <a:pt x="765" y="77"/>
                    <a:pt x="765" y="77"/>
                  </a:cubicBezTo>
                  <a:cubicBezTo>
                    <a:pt x="771" y="77"/>
                    <a:pt x="771" y="77"/>
                    <a:pt x="771" y="77"/>
                  </a:cubicBezTo>
                  <a:lnTo>
                    <a:pt x="777" y="80"/>
                  </a:lnTo>
                  <a:close/>
                  <a:moveTo>
                    <a:pt x="751" y="64"/>
                  </a:moveTo>
                  <a:cubicBezTo>
                    <a:pt x="754" y="66"/>
                    <a:pt x="754" y="66"/>
                    <a:pt x="754" y="66"/>
                  </a:cubicBezTo>
                  <a:cubicBezTo>
                    <a:pt x="758" y="68"/>
                    <a:pt x="758" y="68"/>
                    <a:pt x="758" y="68"/>
                  </a:cubicBezTo>
                  <a:cubicBezTo>
                    <a:pt x="758" y="68"/>
                    <a:pt x="758" y="68"/>
                    <a:pt x="758" y="68"/>
                  </a:cubicBezTo>
                  <a:cubicBezTo>
                    <a:pt x="747" y="68"/>
                    <a:pt x="747" y="68"/>
                    <a:pt x="747" y="68"/>
                  </a:cubicBezTo>
                  <a:cubicBezTo>
                    <a:pt x="710" y="70"/>
                    <a:pt x="710" y="70"/>
                    <a:pt x="710" y="70"/>
                  </a:cubicBezTo>
                  <a:cubicBezTo>
                    <a:pt x="694" y="72"/>
                    <a:pt x="694" y="72"/>
                    <a:pt x="694" y="72"/>
                  </a:cubicBezTo>
                  <a:cubicBezTo>
                    <a:pt x="698" y="71"/>
                    <a:pt x="698" y="71"/>
                    <a:pt x="698" y="71"/>
                  </a:cubicBezTo>
                  <a:cubicBezTo>
                    <a:pt x="727" y="65"/>
                    <a:pt x="727" y="65"/>
                    <a:pt x="727" y="65"/>
                  </a:cubicBezTo>
                  <a:cubicBezTo>
                    <a:pt x="748" y="63"/>
                    <a:pt x="748" y="63"/>
                    <a:pt x="748" y="63"/>
                  </a:cubicBezTo>
                  <a:lnTo>
                    <a:pt x="751" y="64"/>
                  </a:lnTo>
                  <a:close/>
                  <a:moveTo>
                    <a:pt x="730" y="56"/>
                  </a:moveTo>
                  <a:cubicBezTo>
                    <a:pt x="726" y="57"/>
                    <a:pt x="726" y="57"/>
                    <a:pt x="726" y="57"/>
                  </a:cubicBezTo>
                  <a:cubicBezTo>
                    <a:pt x="696" y="63"/>
                    <a:pt x="696" y="63"/>
                    <a:pt x="696" y="63"/>
                  </a:cubicBezTo>
                  <a:cubicBezTo>
                    <a:pt x="672" y="70"/>
                    <a:pt x="672" y="70"/>
                    <a:pt x="672" y="70"/>
                  </a:cubicBezTo>
                  <a:cubicBezTo>
                    <a:pt x="681" y="65"/>
                    <a:pt x="681" y="65"/>
                    <a:pt x="681" y="65"/>
                  </a:cubicBezTo>
                  <a:cubicBezTo>
                    <a:pt x="702" y="57"/>
                    <a:pt x="702" y="57"/>
                    <a:pt x="702" y="57"/>
                  </a:cubicBezTo>
                  <a:cubicBezTo>
                    <a:pt x="712" y="54"/>
                    <a:pt x="712" y="54"/>
                    <a:pt x="712" y="54"/>
                  </a:cubicBezTo>
                  <a:cubicBezTo>
                    <a:pt x="715" y="53"/>
                    <a:pt x="715" y="53"/>
                    <a:pt x="715" y="53"/>
                  </a:cubicBezTo>
                  <a:lnTo>
                    <a:pt x="730" y="56"/>
                  </a:lnTo>
                  <a:close/>
                  <a:moveTo>
                    <a:pt x="662" y="49"/>
                  </a:moveTo>
                  <a:cubicBezTo>
                    <a:pt x="656" y="55"/>
                    <a:pt x="656" y="55"/>
                    <a:pt x="656" y="55"/>
                  </a:cubicBezTo>
                  <a:cubicBezTo>
                    <a:pt x="645" y="69"/>
                    <a:pt x="645" y="69"/>
                    <a:pt x="645" y="69"/>
                  </a:cubicBezTo>
                  <a:cubicBezTo>
                    <a:pt x="642" y="73"/>
                    <a:pt x="642" y="73"/>
                    <a:pt x="642" y="73"/>
                  </a:cubicBezTo>
                  <a:cubicBezTo>
                    <a:pt x="642" y="44"/>
                    <a:pt x="642" y="44"/>
                    <a:pt x="642" y="44"/>
                  </a:cubicBezTo>
                  <a:cubicBezTo>
                    <a:pt x="646" y="43"/>
                    <a:pt x="646" y="43"/>
                    <a:pt x="646" y="43"/>
                  </a:cubicBezTo>
                  <a:cubicBezTo>
                    <a:pt x="651" y="44"/>
                    <a:pt x="651" y="44"/>
                    <a:pt x="651" y="44"/>
                  </a:cubicBezTo>
                  <a:cubicBezTo>
                    <a:pt x="657" y="44"/>
                    <a:pt x="657" y="44"/>
                    <a:pt x="657" y="44"/>
                  </a:cubicBezTo>
                  <a:cubicBezTo>
                    <a:pt x="667" y="45"/>
                    <a:pt x="667" y="45"/>
                    <a:pt x="667" y="45"/>
                  </a:cubicBezTo>
                  <a:lnTo>
                    <a:pt x="662" y="49"/>
                  </a:lnTo>
                  <a:close/>
                  <a:moveTo>
                    <a:pt x="633" y="73"/>
                  </a:moveTo>
                  <a:cubicBezTo>
                    <a:pt x="624" y="61"/>
                    <a:pt x="624" y="61"/>
                    <a:pt x="624" y="61"/>
                  </a:cubicBezTo>
                  <a:cubicBezTo>
                    <a:pt x="619" y="55"/>
                    <a:pt x="619" y="55"/>
                    <a:pt x="619" y="55"/>
                  </a:cubicBezTo>
                  <a:cubicBezTo>
                    <a:pt x="613" y="49"/>
                    <a:pt x="613" y="49"/>
                    <a:pt x="613" y="49"/>
                  </a:cubicBezTo>
                  <a:cubicBezTo>
                    <a:pt x="608" y="45"/>
                    <a:pt x="608" y="45"/>
                    <a:pt x="608" y="45"/>
                  </a:cubicBezTo>
                  <a:cubicBezTo>
                    <a:pt x="633" y="44"/>
                    <a:pt x="633" y="44"/>
                    <a:pt x="633" y="44"/>
                  </a:cubicBezTo>
                  <a:lnTo>
                    <a:pt x="633" y="73"/>
                  </a:lnTo>
                  <a:close/>
                  <a:moveTo>
                    <a:pt x="596" y="46"/>
                  </a:moveTo>
                  <a:cubicBezTo>
                    <a:pt x="597" y="47"/>
                    <a:pt x="597" y="47"/>
                    <a:pt x="597" y="47"/>
                  </a:cubicBezTo>
                  <a:cubicBezTo>
                    <a:pt x="607" y="55"/>
                    <a:pt x="607" y="55"/>
                    <a:pt x="607" y="55"/>
                  </a:cubicBezTo>
                  <a:cubicBezTo>
                    <a:pt x="612" y="60"/>
                    <a:pt x="612" y="60"/>
                    <a:pt x="612" y="60"/>
                  </a:cubicBezTo>
                  <a:cubicBezTo>
                    <a:pt x="620" y="70"/>
                    <a:pt x="620" y="70"/>
                    <a:pt x="620" y="70"/>
                  </a:cubicBezTo>
                  <a:cubicBezTo>
                    <a:pt x="619" y="69"/>
                    <a:pt x="619" y="69"/>
                    <a:pt x="619" y="69"/>
                  </a:cubicBezTo>
                  <a:cubicBezTo>
                    <a:pt x="607" y="63"/>
                    <a:pt x="607" y="63"/>
                    <a:pt x="607" y="63"/>
                  </a:cubicBezTo>
                  <a:cubicBezTo>
                    <a:pt x="597" y="58"/>
                    <a:pt x="597" y="58"/>
                    <a:pt x="597" y="58"/>
                  </a:cubicBezTo>
                  <a:cubicBezTo>
                    <a:pt x="578" y="49"/>
                    <a:pt x="578" y="49"/>
                    <a:pt x="578" y="49"/>
                  </a:cubicBezTo>
                  <a:lnTo>
                    <a:pt x="596" y="46"/>
                  </a:lnTo>
                  <a:close/>
                  <a:moveTo>
                    <a:pt x="528" y="77"/>
                  </a:moveTo>
                  <a:cubicBezTo>
                    <a:pt x="563" y="79"/>
                    <a:pt x="563" y="79"/>
                    <a:pt x="563" y="79"/>
                  </a:cubicBezTo>
                  <a:cubicBezTo>
                    <a:pt x="556" y="79"/>
                    <a:pt x="556" y="79"/>
                    <a:pt x="556" y="79"/>
                  </a:cubicBezTo>
                  <a:cubicBezTo>
                    <a:pt x="515" y="81"/>
                    <a:pt x="515" y="81"/>
                    <a:pt x="515" y="81"/>
                  </a:cubicBezTo>
                  <a:cubicBezTo>
                    <a:pt x="497" y="83"/>
                    <a:pt x="497" y="83"/>
                    <a:pt x="497" y="83"/>
                  </a:cubicBezTo>
                  <a:cubicBezTo>
                    <a:pt x="504" y="77"/>
                    <a:pt x="504" y="77"/>
                    <a:pt x="504" y="77"/>
                  </a:cubicBezTo>
                  <a:lnTo>
                    <a:pt x="528" y="77"/>
                  </a:lnTo>
                  <a:close/>
                  <a:moveTo>
                    <a:pt x="333" y="139"/>
                  </a:moveTo>
                  <a:cubicBezTo>
                    <a:pt x="331" y="149"/>
                    <a:pt x="331" y="149"/>
                    <a:pt x="331" y="149"/>
                  </a:cubicBezTo>
                  <a:cubicBezTo>
                    <a:pt x="330" y="158"/>
                    <a:pt x="330" y="158"/>
                    <a:pt x="330" y="158"/>
                  </a:cubicBezTo>
                  <a:cubicBezTo>
                    <a:pt x="296" y="177"/>
                    <a:pt x="296" y="177"/>
                    <a:pt x="296" y="177"/>
                  </a:cubicBezTo>
                  <a:cubicBezTo>
                    <a:pt x="261" y="200"/>
                    <a:pt x="261" y="200"/>
                    <a:pt x="261" y="200"/>
                  </a:cubicBezTo>
                  <a:cubicBezTo>
                    <a:pt x="245" y="212"/>
                    <a:pt x="245" y="212"/>
                    <a:pt x="245" y="212"/>
                  </a:cubicBezTo>
                  <a:cubicBezTo>
                    <a:pt x="229" y="225"/>
                    <a:pt x="229" y="225"/>
                    <a:pt x="229" y="225"/>
                  </a:cubicBezTo>
                  <a:cubicBezTo>
                    <a:pt x="213" y="238"/>
                    <a:pt x="213" y="238"/>
                    <a:pt x="213" y="238"/>
                  </a:cubicBezTo>
                  <a:cubicBezTo>
                    <a:pt x="214" y="233"/>
                    <a:pt x="214" y="233"/>
                    <a:pt x="214" y="233"/>
                  </a:cubicBezTo>
                  <a:cubicBezTo>
                    <a:pt x="216" y="227"/>
                    <a:pt x="216" y="227"/>
                    <a:pt x="216" y="227"/>
                  </a:cubicBezTo>
                  <a:cubicBezTo>
                    <a:pt x="220" y="216"/>
                    <a:pt x="220" y="216"/>
                    <a:pt x="220" y="216"/>
                  </a:cubicBezTo>
                  <a:cubicBezTo>
                    <a:pt x="226" y="204"/>
                    <a:pt x="226" y="204"/>
                    <a:pt x="226" y="204"/>
                  </a:cubicBezTo>
                  <a:cubicBezTo>
                    <a:pt x="233" y="198"/>
                    <a:pt x="233" y="198"/>
                    <a:pt x="233" y="198"/>
                  </a:cubicBezTo>
                  <a:cubicBezTo>
                    <a:pt x="248" y="187"/>
                    <a:pt x="248" y="187"/>
                    <a:pt x="248" y="187"/>
                  </a:cubicBezTo>
                  <a:cubicBezTo>
                    <a:pt x="263" y="176"/>
                    <a:pt x="263" y="176"/>
                    <a:pt x="263" y="176"/>
                  </a:cubicBezTo>
                  <a:cubicBezTo>
                    <a:pt x="279" y="166"/>
                    <a:pt x="279" y="166"/>
                    <a:pt x="279" y="166"/>
                  </a:cubicBezTo>
                  <a:cubicBezTo>
                    <a:pt x="295" y="157"/>
                    <a:pt x="295" y="157"/>
                    <a:pt x="295" y="157"/>
                  </a:cubicBezTo>
                  <a:cubicBezTo>
                    <a:pt x="312" y="148"/>
                    <a:pt x="312" y="148"/>
                    <a:pt x="312" y="148"/>
                  </a:cubicBezTo>
                  <a:cubicBezTo>
                    <a:pt x="328" y="139"/>
                    <a:pt x="328" y="139"/>
                    <a:pt x="328" y="139"/>
                  </a:cubicBezTo>
                  <a:cubicBezTo>
                    <a:pt x="335" y="136"/>
                    <a:pt x="335" y="136"/>
                    <a:pt x="335" y="136"/>
                  </a:cubicBezTo>
                  <a:lnTo>
                    <a:pt x="333" y="139"/>
                  </a:lnTo>
                  <a:close/>
                  <a:moveTo>
                    <a:pt x="205" y="257"/>
                  </a:moveTo>
                  <a:cubicBezTo>
                    <a:pt x="206" y="265"/>
                    <a:pt x="206" y="265"/>
                    <a:pt x="206" y="265"/>
                  </a:cubicBezTo>
                  <a:cubicBezTo>
                    <a:pt x="210" y="278"/>
                    <a:pt x="210" y="278"/>
                    <a:pt x="210" y="278"/>
                  </a:cubicBezTo>
                  <a:cubicBezTo>
                    <a:pt x="212" y="284"/>
                    <a:pt x="212" y="284"/>
                    <a:pt x="212" y="284"/>
                  </a:cubicBezTo>
                  <a:cubicBezTo>
                    <a:pt x="218" y="294"/>
                    <a:pt x="218" y="294"/>
                    <a:pt x="218" y="294"/>
                  </a:cubicBezTo>
                  <a:cubicBezTo>
                    <a:pt x="213" y="300"/>
                    <a:pt x="213" y="300"/>
                    <a:pt x="213" y="300"/>
                  </a:cubicBezTo>
                  <a:cubicBezTo>
                    <a:pt x="199" y="315"/>
                    <a:pt x="199" y="315"/>
                    <a:pt x="199" y="315"/>
                  </a:cubicBezTo>
                  <a:cubicBezTo>
                    <a:pt x="185" y="331"/>
                    <a:pt x="185" y="331"/>
                    <a:pt x="185" y="331"/>
                  </a:cubicBezTo>
                  <a:cubicBezTo>
                    <a:pt x="172" y="348"/>
                    <a:pt x="172" y="348"/>
                    <a:pt x="172" y="348"/>
                  </a:cubicBezTo>
                  <a:cubicBezTo>
                    <a:pt x="160" y="365"/>
                    <a:pt x="160" y="365"/>
                    <a:pt x="160" y="365"/>
                  </a:cubicBezTo>
                  <a:cubicBezTo>
                    <a:pt x="136" y="400"/>
                    <a:pt x="136" y="400"/>
                    <a:pt x="136" y="400"/>
                  </a:cubicBezTo>
                  <a:cubicBezTo>
                    <a:pt x="130" y="411"/>
                    <a:pt x="130" y="411"/>
                    <a:pt x="130" y="411"/>
                  </a:cubicBezTo>
                  <a:cubicBezTo>
                    <a:pt x="129" y="410"/>
                    <a:pt x="129" y="410"/>
                    <a:pt x="129" y="410"/>
                  </a:cubicBezTo>
                  <a:cubicBezTo>
                    <a:pt x="122" y="395"/>
                    <a:pt x="122" y="395"/>
                    <a:pt x="122" y="395"/>
                  </a:cubicBezTo>
                  <a:cubicBezTo>
                    <a:pt x="120" y="388"/>
                    <a:pt x="120" y="388"/>
                    <a:pt x="120" y="388"/>
                  </a:cubicBezTo>
                  <a:cubicBezTo>
                    <a:pt x="117" y="373"/>
                    <a:pt x="117" y="373"/>
                    <a:pt x="117" y="373"/>
                  </a:cubicBezTo>
                  <a:cubicBezTo>
                    <a:pt x="116" y="363"/>
                    <a:pt x="116" y="363"/>
                    <a:pt x="116" y="363"/>
                  </a:cubicBezTo>
                  <a:cubicBezTo>
                    <a:pt x="126" y="348"/>
                    <a:pt x="126" y="348"/>
                    <a:pt x="126" y="348"/>
                  </a:cubicBezTo>
                  <a:cubicBezTo>
                    <a:pt x="138" y="332"/>
                    <a:pt x="138" y="332"/>
                    <a:pt x="138" y="332"/>
                  </a:cubicBezTo>
                  <a:cubicBezTo>
                    <a:pt x="150" y="316"/>
                    <a:pt x="150" y="316"/>
                    <a:pt x="150" y="316"/>
                  </a:cubicBezTo>
                  <a:cubicBezTo>
                    <a:pt x="175" y="286"/>
                    <a:pt x="175" y="286"/>
                    <a:pt x="175" y="286"/>
                  </a:cubicBezTo>
                  <a:cubicBezTo>
                    <a:pt x="189" y="272"/>
                    <a:pt x="189" y="272"/>
                    <a:pt x="189" y="272"/>
                  </a:cubicBezTo>
                  <a:cubicBezTo>
                    <a:pt x="204" y="258"/>
                    <a:pt x="204" y="258"/>
                    <a:pt x="204" y="258"/>
                  </a:cubicBezTo>
                  <a:lnTo>
                    <a:pt x="205" y="257"/>
                  </a:lnTo>
                  <a:close/>
                  <a:moveTo>
                    <a:pt x="73" y="569"/>
                  </a:moveTo>
                  <a:cubicBezTo>
                    <a:pt x="73" y="570"/>
                    <a:pt x="73" y="570"/>
                    <a:pt x="73" y="570"/>
                  </a:cubicBezTo>
                  <a:cubicBezTo>
                    <a:pt x="80" y="578"/>
                    <a:pt x="80" y="578"/>
                    <a:pt x="80" y="578"/>
                  </a:cubicBezTo>
                  <a:cubicBezTo>
                    <a:pt x="95" y="595"/>
                    <a:pt x="95" y="595"/>
                    <a:pt x="95" y="595"/>
                  </a:cubicBezTo>
                  <a:cubicBezTo>
                    <a:pt x="103" y="602"/>
                    <a:pt x="103" y="602"/>
                    <a:pt x="103" y="602"/>
                  </a:cubicBezTo>
                  <a:cubicBezTo>
                    <a:pt x="122" y="618"/>
                    <a:pt x="122" y="618"/>
                    <a:pt x="122" y="618"/>
                  </a:cubicBezTo>
                  <a:cubicBezTo>
                    <a:pt x="125" y="620"/>
                    <a:pt x="125" y="620"/>
                    <a:pt x="125" y="620"/>
                  </a:cubicBezTo>
                  <a:cubicBezTo>
                    <a:pt x="119" y="647"/>
                    <a:pt x="119" y="647"/>
                    <a:pt x="119" y="647"/>
                  </a:cubicBezTo>
                  <a:cubicBezTo>
                    <a:pt x="113" y="687"/>
                    <a:pt x="113" y="687"/>
                    <a:pt x="113" y="687"/>
                  </a:cubicBezTo>
                  <a:cubicBezTo>
                    <a:pt x="109" y="726"/>
                    <a:pt x="109" y="726"/>
                    <a:pt x="109" y="726"/>
                  </a:cubicBezTo>
                  <a:cubicBezTo>
                    <a:pt x="108" y="757"/>
                    <a:pt x="108" y="757"/>
                    <a:pt x="108" y="757"/>
                  </a:cubicBezTo>
                  <a:cubicBezTo>
                    <a:pt x="100" y="750"/>
                    <a:pt x="100" y="750"/>
                    <a:pt x="100" y="750"/>
                  </a:cubicBezTo>
                  <a:cubicBezTo>
                    <a:pt x="82" y="735"/>
                    <a:pt x="82" y="735"/>
                    <a:pt x="82" y="735"/>
                  </a:cubicBezTo>
                  <a:cubicBezTo>
                    <a:pt x="74" y="726"/>
                    <a:pt x="74" y="726"/>
                    <a:pt x="74" y="726"/>
                  </a:cubicBezTo>
                  <a:cubicBezTo>
                    <a:pt x="67" y="718"/>
                    <a:pt x="67" y="718"/>
                    <a:pt x="67" y="718"/>
                  </a:cubicBezTo>
                  <a:cubicBezTo>
                    <a:pt x="55" y="702"/>
                    <a:pt x="55" y="702"/>
                    <a:pt x="55" y="702"/>
                  </a:cubicBezTo>
                  <a:cubicBezTo>
                    <a:pt x="56" y="684"/>
                    <a:pt x="56" y="684"/>
                    <a:pt x="56" y="684"/>
                  </a:cubicBezTo>
                  <a:cubicBezTo>
                    <a:pt x="59" y="646"/>
                    <a:pt x="59" y="646"/>
                    <a:pt x="59" y="646"/>
                  </a:cubicBezTo>
                  <a:cubicBezTo>
                    <a:pt x="61" y="627"/>
                    <a:pt x="61" y="627"/>
                    <a:pt x="61" y="627"/>
                  </a:cubicBezTo>
                  <a:cubicBezTo>
                    <a:pt x="68" y="588"/>
                    <a:pt x="68" y="588"/>
                    <a:pt x="68" y="588"/>
                  </a:cubicBezTo>
                  <a:lnTo>
                    <a:pt x="73" y="569"/>
                  </a:lnTo>
                  <a:close/>
                  <a:moveTo>
                    <a:pt x="1187" y="394"/>
                  </a:moveTo>
                  <a:cubicBezTo>
                    <a:pt x="1177" y="376"/>
                    <a:pt x="1177" y="376"/>
                    <a:pt x="1177" y="376"/>
                  </a:cubicBezTo>
                  <a:cubicBezTo>
                    <a:pt x="1167" y="360"/>
                    <a:pt x="1167" y="360"/>
                    <a:pt x="1167" y="360"/>
                  </a:cubicBezTo>
                  <a:cubicBezTo>
                    <a:pt x="1167" y="350"/>
                    <a:pt x="1167" y="350"/>
                    <a:pt x="1167" y="350"/>
                  </a:cubicBezTo>
                  <a:cubicBezTo>
                    <a:pt x="1177" y="369"/>
                    <a:pt x="1186" y="388"/>
                    <a:pt x="1194" y="407"/>
                  </a:cubicBezTo>
                  <a:lnTo>
                    <a:pt x="1187" y="394"/>
                  </a:lnTo>
                  <a:close/>
                  <a:moveTo>
                    <a:pt x="1148" y="318"/>
                  </a:moveTo>
                  <a:cubicBezTo>
                    <a:pt x="1153" y="329"/>
                    <a:pt x="1153" y="329"/>
                    <a:pt x="1153" y="329"/>
                  </a:cubicBezTo>
                  <a:cubicBezTo>
                    <a:pt x="1155" y="336"/>
                    <a:pt x="1155" y="336"/>
                    <a:pt x="1155" y="336"/>
                  </a:cubicBezTo>
                  <a:cubicBezTo>
                    <a:pt x="1157" y="345"/>
                    <a:pt x="1157" y="345"/>
                    <a:pt x="1157" y="345"/>
                  </a:cubicBezTo>
                  <a:cubicBezTo>
                    <a:pt x="1156" y="343"/>
                    <a:pt x="1156" y="343"/>
                    <a:pt x="1156" y="343"/>
                  </a:cubicBezTo>
                  <a:cubicBezTo>
                    <a:pt x="1144" y="327"/>
                    <a:pt x="1144" y="327"/>
                    <a:pt x="1144" y="327"/>
                  </a:cubicBezTo>
                  <a:cubicBezTo>
                    <a:pt x="1132" y="311"/>
                    <a:pt x="1132" y="311"/>
                    <a:pt x="1132" y="311"/>
                  </a:cubicBezTo>
                  <a:cubicBezTo>
                    <a:pt x="1106" y="280"/>
                    <a:pt x="1106" y="280"/>
                    <a:pt x="1106" y="280"/>
                  </a:cubicBezTo>
                  <a:cubicBezTo>
                    <a:pt x="1092" y="266"/>
                    <a:pt x="1092" y="266"/>
                    <a:pt x="1092" y="266"/>
                  </a:cubicBezTo>
                  <a:cubicBezTo>
                    <a:pt x="1077" y="252"/>
                    <a:pt x="1077" y="252"/>
                    <a:pt x="1077" y="252"/>
                  </a:cubicBezTo>
                  <a:cubicBezTo>
                    <a:pt x="1071" y="246"/>
                    <a:pt x="1071" y="246"/>
                    <a:pt x="1071" y="246"/>
                  </a:cubicBezTo>
                  <a:cubicBezTo>
                    <a:pt x="1071" y="244"/>
                    <a:pt x="1071" y="244"/>
                    <a:pt x="1071" y="244"/>
                  </a:cubicBezTo>
                  <a:cubicBezTo>
                    <a:pt x="1069" y="231"/>
                    <a:pt x="1069" y="231"/>
                    <a:pt x="1069" y="231"/>
                  </a:cubicBezTo>
                  <a:cubicBezTo>
                    <a:pt x="1068" y="225"/>
                    <a:pt x="1068" y="225"/>
                    <a:pt x="1068" y="225"/>
                  </a:cubicBezTo>
                  <a:cubicBezTo>
                    <a:pt x="1065" y="218"/>
                    <a:pt x="1065" y="218"/>
                    <a:pt x="1065" y="218"/>
                  </a:cubicBezTo>
                  <a:cubicBezTo>
                    <a:pt x="1070" y="222"/>
                    <a:pt x="1070" y="222"/>
                    <a:pt x="1070" y="222"/>
                  </a:cubicBezTo>
                  <a:cubicBezTo>
                    <a:pt x="1084" y="235"/>
                    <a:pt x="1084" y="235"/>
                    <a:pt x="1084" y="235"/>
                  </a:cubicBezTo>
                  <a:cubicBezTo>
                    <a:pt x="1097" y="249"/>
                    <a:pt x="1097" y="249"/>
                    <a:pt x="1097" y="249"/>
                  </a:cubicBezTo>
                  <a:cubicBezTo>
                    <a:pt x="1107" y="260"/>
                    <a:pt x="1107" y="260"/>
                    <a:pt x="1107" y="260"/>
                  </a:cubicBezTo>
                  <a:cubicBezTo>
                    <a:pt x="1122" y="279"/>
                    <a:pt x="1135" y="298"/>
                    <a:pt x="1148" y="318"/>
                  </a:cubicBezTo>
                  <a:close/>
                  <a:moveTo>
                    <a:pt x="853" y="75"/>
                  </a:moveTo>
                  <a:cubicBezTo>
                    <a:pt x="867" y="82"/>
                    <a:pt x="867" y="82"/>
                    <a:pt x="867" y="82"/>
                  </a:cubicBezTo>
                  <a:cubicBezTo>
                    <a:pt x="852" y="78"/>
                    <a:pt x="852" y="78"/>
                    <a:pt x="852" y="78"/>
                  </a:cubicBezTo>
                  <a:cubicBezTo>
                    <a:pt x="818" y="72"/>
                    <a:pt x="818" y="72"/>
                    <a:pt x="818" y="72"/>
                  </a:cubicBezTo>
                  <a:cubicBezTo>
                    <a:pt x="800" y="70"/>
                    <a:pt x="800" y="70"/>
                    <a:pt x="800" y="70"/>
                  </a:cubicBezTo>
                  <a:cubicBezTo>
                    <a:pt x="783" y="69"/>
                    <a:pt x="783" y="69"/>
                    <a:pt x="783" y="69"/>
                  </a:cubicBezTo>
                  <a:cubicBezTo>
                    <a:pt x="774" y="68"/>
                    <a:pt x="774" y="68"/>
                    <a:pt x="774" y="68"/>
                  </a:cubicBezTo>
                  <a:cubicBezTo>
                    <a:pt x="765" y="62"/>
                    <a:pt x="765" y="62"/>
                    <a:pt x="765" y="62"/>
                  </a:cubicBezTo>
                  <a:cubicBezTo>
                    <a:pt x="770" y="62"/>
                    <a:pt x="770" y="62"/>
                    <a:pt x="770" y="62"/>
                  </a:cubicBezTo>
                  <a:cubicBezTo>
                    <a:pt x="798" y="63"/>
                    <a:pt x="798" y="63"/>
                    <a:pt x="798" y="63"/>
                  </a:cubicBezTo>
                  <a:cubicBezTo>
                    <a:pt x="812" y="65"/>
                    <a:pt x="812" y="65"/>
                    <a:pt x="812" y="65"/>
                  </a:cubicBezTo>
                  <a:cubicBezTo>
                    <a:pt x="838" y="70"/>
                    <a:pt x="838" y="70"/>
                    <a:pt x="838" y="70"/>
                  </a:cubicBezTo>
                  <a:cubicBezTo>
                    <a:pt x="848" y="73"/>
                    <a:pt x="848" y="73"/>
                    <a:pt x="848" y="73"/>
                  </a:cubicBezTo>
                  <a:cubicBezTo>
                    <a:pt x="850" y="74"/>
                    <a:pt x="852" y="74"/>
                    <a:pt x="853" y="75"/>
                  </a:cubicBezTo>
                  <a:close/>
                  <a:moveTo>
                    <a:pt x="677" y="38"/>
                  </a:moveTo>
                  <a:cubicBezTo>
                    <a:pt x="658" y="35"/>
                    <a:pt x="658" y="35"/>
                    <a:pt x="658" y="35"/>
                  </a:cubicBezTo>
                  <a:cubicBezTo>
                    <a:pt x="665" y="36"/>
                    <a:pt x="672" y="36"/>
                    <a:pt x="679" y="37"/>
                  </a:cubicBezTo>
                  <a:lnTo>
                    <a:pt x="677" y="38"/>
                  </a:lnTo>
                  <a:close/>
                  <a:moveTo>
                    <a:pt x="652" y="35"/>
                  </a:moveTo>
                  <a:cubicBezTo>
                    <a:pt x="651" y="35"/>
                    <a:pt x="651" y="35"/>
                    <a:pt x="651" y="35"/>
                  </a:cubicBezTo>
                  <a:cubicBezTo>
                    <a:pt x="652" y="35"/>
                    <a:pt x="653" y="35"/>
                    <a:pt x="654" y="35"/>
                  </a:cubicBezTo>
                  <a:lnTo>
                    <a:pt x="652" y="35"/>
                  </a:lnTo>
                  <a:close/>
                  <a:moveTo>
                    <a:pt x="633" y="35"/>
                  </a:moveTo>
                  <a:cubicBezTo>
                    <a:pt x="627" y="35"/>
                    <a:pt x="627" y="35"/>
                    <a:pt x="627" y="35"/>
                  </a:cubicBezTo>
                  <a:cubicBezTo>
                    <a:pt x="629" y="35"/>
                    <a:pt x="631" y="35"/>
                    <a:pt x="633" y="35"/>
                  </a:cubicBezTo>
                  <a:close/>
                  <a:moveTo>
                    <a:pt x="599" y="38"/>
                  </a:moveTo>
                  <a:cubicBezTo>
                    <a:pt x="596" y="37"/>
                    <a:pt x="596" y="37"/>
                    <a:pt x="596" y="37"/>
                  </a:cubicBezTo>
                  <a:cubicBezTo>
                    <a:pt x="603" y="36"/>
                    <a:pt x="610" y="36"/>
                    <a:pt x="617" y="35"/>
                  </a:cubicBezTo>
                  <a:lnTo>
                    <a:pt x="599" y="38"/>
                  </a:lnTo>
                  <a:close/>
                  <a:moveTo>
                    <a:pt x="437" y="70"/>
                  </a:moveTo>
                  <a:cubicBezTo>
                    <a:pt x="463" y="65"/>
                    <a:pt x="463" y="65"/>
                    <a:pt x="463" y="65"/>
                  </a:cubicBezTo>
                  <a:cubicBezTo>
                    <a:pt x="477" y="63"/>
                    <a:pt x="477" y="63"/>
                    <a:pt x="477" y="63"/>
                  </a:cubicBezTo>
                  <a:cubicBezTo>
                    <a:pt x="505" y="62"/>
                    <a:pt x="505" y="62"/>
                    <a:pt x="505" y="62"/>
                  </a:cubicBezTo>
                  <a:cubicBezTo>
                    <a:pt x="510" y="62"/>
                    <a:pt x="510" y="62"/>
                    <a:pt x="510" y="62"/>
                  </a:cubicBezTo>
                  <a:cubicBezTo>
                    <a:pt x="503" y="66"/>
                    <a:pt x="503" y="66"/>
                    <a:pt x="503" y="66"/>
                  </a:cubicBezTo>
                  <a:cubicBezTo>
                    <a:pt x="500" y="68"/>
                    <a:pt x="500" y="68"/>
                    <a:pt x="500" y="68"/>
                  </a:cubicBezTo>
                  <a:cubicBezTo>
                    <a:pt x="492" y="69"/>
                    <a:pt x="492" y="69"/>
                    <a:pt x="492" y="69"/>
                  </a:cubicBezTo>
                  <a:cubicBezTo>
                    <a:pt x="474" y="70"/>
                    <a:pt x="474" y="70"/>
                    <a:pt x="474" y="70"/>
                  </a:cubicBezTo>
                  <a:cubicBezTo>
                    <a:pt x="457" y="72"/>
                    <a:pt x="457" y="72"/>
                    <a:pt x="457" y="72"/>
                  </a:cubicBezTo>
                  <a:cubicBezTo>
                    <a:pt x="423" y="78"/>
                    <a:pt x="423" y="78"/>
                    <a:pt x="423" y="78"/>
                  </a:cubicBezTo>
                  <a:cubicBezTo>
                    <a:pt x="408" y="82"/>
                    <a:pt x="408" y="82"/>
                    <a:pt x="408" y="82"/>
                  </a:cubicBezTo>
                  <a:cubicBezTo>
                    <a:pt x="422" y="75"/>
                    <a:pt x="422" y="75"/>
                    <a:pt x="422" y="75"/>
                  </a:cubicBezTo>
                  <a:cubicBezTo>
                    <a:pt x="423" y="74"/>
                    <a:pt x="425" y="74"/>
                    <a:pt x="427" y="73"/>
                  </a:cubicBezTo>
                  <a:lnTo>
                    <a:pt x="437" y="70"/>
                  </a:lnTo>
                  <a:close/>
                  <a:moveTo>
                    <a:pt x="108" y="361"/>
                  </a:moveTo>
                  <a:cubicBezTo>
                    <a:pt x="98" y="377"/>
                    <a:pt x="98" y="377"/>
                    <a:pt x="98" y="377"/>
                  </a:cubicBezTo>
                  <a:cubicBezTo>
                    <a:pt x="88" y="394"/>
                    <a:pt x="88" y="394"/>
                    <a:pt x="88" y="394"/>
                  </a:cubicBezTo>
                  <a:cubicBezTo>
                    <a:pt x="81" y="408"/>
                    <a:pt x="81" y="408"/>
                    <a:pt x="81" y="408"/>
                  </a:cubicBezTo>
                  <a:cubicBezTo>
                    <a:pt x="89" y="388"/>
                    <a:pt x="98" y="369"/>
                    <a:pt x="108" y="350"/>
                  </a:cubicBezTo>
                  <a:cubicBezTo>
                    <a:pt x="108" y="358"/>
                    <a:pt x="108" y="358"/>
                    <a:pt x="108" y="358"/>
                  </a:cubicBezTo>
                  <a:lnTo>
                    <a:pt x="108" y="361"/>
                  </a:lnTo>
                  <a:close/>
                  <a:moveTo>
                    <a:pt x="40" y="561"/>
                  </a:moveTo>
                  <a:cubicBezTo>
                    <a:pt x="44" y="543"/>
                    <a:pt x="44" y="543"/>
                    <a:pt x="44" y="543"/>
                  </a:cubicBezTo>
                  <a:cubicBezTo>
                    <a:pt x="50" y="518"/>
                    <a:pt x="50" y="518"/>
                    <a:pt x="50" y="518"/>
                  </a:cubicBezTo>
                  <a:cubicBezTo>
                    <a:pt x="52" y="526"/>
                    <a:pt x="52" y="526"/>
                    <a:pt x="52" y="526"/>
                  </a:cubicBezTo>
                  <a:cubicBezTo>
                    <a:pt x="58" y="544"/>
                    <a:pt x="58" y="544"/>
                    <a:pt x="58" y="544"/>
                  </a:cubicBezTo>
                  <a:cubicBezTo>
                    <a:pt x="62" y="553"/>
                    <a:pt x="62" y="553"/>
                    <a:pt x="62" y="553"/>
                  </a:cubicBezTo>
                  <a:cubicBezTo>
                    <a:pt x="67" y="559"/>
                    <a:pt x="67" y="559"/>
                    <a:pt x="67" y="559"/>
                  </a:cubicBezTo>
                  <a:cubicBezTo>
                    <a:pt x="60" y="587"/>
                    <a:pt x="60" y="587"/>
                    <a:pt x="60" y="587"/>
                  </a:cubicBezTo>
                  <a:cubicBezTo>
                    <a:pt x="53" y="626"/>
                    <a:pt x="53" y="626"/>
                    <a:pt x="53" y="626"/>
                  </a:cubicBezTo>
                  <a:cubicBezTo>
                    <a:pt x="50" y="645"/>
                    <a:pt x="50" y="645"/>
                    <a:pt x="50" y="645"/>
                  </a:cubicBezTo>
                  <a:cubicBezTo>
                    <a:pt x="47" y="684"/>
                    <a:pt x="47" y="684"/>
                    <a:pt x="47" y="684"/>
                  </a:cubicBezTo>
                  <a:cubicBezTo>
                    <a:pt x="47" y="687"/>
                    <a:pt x="47" y="687"/>
                    <a:pt x="47" y="687"/>
                  </a:cubicBezTo>
                  <a:cubicBezTo>
                    <a:pt x="42" y="676"/>
                    <a:pt x="42" y="676"/>
                    <a:pt x="42" y="676"/>
                  </a:cubicBezTo>
                  <a:cubicBezTo>
                    <a:pt x="39" y="667"/>
                    <a:pt x="39" y="667"/>
                    <a:pt x="39" y="667"/>
                  </a:cubicBezTo>
                  <a:cubicBezTo>
                    <a:pt x="36" y="651"/>
                    <a:pt x="36" y="651"/>
                    <a:pt x="36" y="651"/>
                  </a:cubicBezTo>
                  <a:cubicBezTo>
                    <a:pt x="36" y="647"/>
                    <a:pt x="35" y="642"/>
                    <a:pt x="35" y="637"/>
                  </a:cubicBezTo>
                  <a:cubicBezTo>
                    <a:pt x="35" y="617"/>
                    <a:pt x="36" y="596"/>
                    <a:pt x="38" y="577"/>
                  </a:cubicBezTo>
                  <a:lnTo>
                    <a:pt x="40" y="561"/>
                  </a:lnTo>
                  <a:close/>
                  <a:moveTo>
                    <a:pt x="42" y="697"/>
                  </a:moveTo>
                  <a:cubicBezTo>
                    <a:pt x="47" y="705"/>
                    <a:pt x="47" y="705"/>
                    <a:pt x="47" y="705"/>
                  </a:cubicBezTo>
                  <a:cubicBezTo>
                    <a:pt x="47" y="723"/>
                    <a:pt x="47" y="723"/>
                    <a:pt x="47" y="723"/>
                  </a:cubicBezTo>
                  <a:cubicBezTo>
                    <a:pt x="50" y="761"/>
                    <a:pt x="50" y="761"/>
                    <a:pt x="50" y="761"/>
                  </a:cubicBezTo>
                  <a:cubicBezTo>
                    <a:pt x="53" y="779"/>
                    <a:pt x="53" y="779"/>
                    <a:pt x="53" y="779"/>
                  </a:cubicBezTo>
                  <a:cubicBezTo>
                    <a:pt x="45" y="749"/>
                    <a:pt x="40" y="718"/>
                    <a:pt x="38" y="687"/>
                  </a:cubicBezTo>
                  <a:lnTo>
                    <a:pt x="42" y="697"/>
                  </a:lnTo>
                  <a:close/>
                  <a:moveTo>
                    <a:pt x="178" y="1025"/>
                  </a:moveTo>
                  <a:cubicBezTo>
                    <a:pt x="179" y="1026"/>
                    <a:pt x="179" y="1026"/>
                    <a:pt x="179" y="1026"/>
                  </a:cubicBezTo>
                  <a:cubicBezTo>
                    <a:pt x="180" y="1028"/>
                    <a:pt x="180" y="1028"/>
                    <a:pt x="180" y="1028"/>
                  </a:cubicBezTo>
                  <a:cubicBezTo>
                    <a:pt x="179" y="1027"/>
                    <a:pt x="178" y="1025"/>
                    <a:pt x="177" y="1024"/>
                  </a:cubicBezTo>
                  <a:lnTo>
                    <a:pt x="178" y="1025"/>
                  </a:lnTo>
                  <a:close/>
                  <a:moveTo>
                    <a:pt x="557" y="1231"/>
                  </a:moveTo>
                  <a:cubicBezTo>
                    <a:pt x="548" y="1225"/>
                    <a:pt x="548" y="1225"/>
                    <a:pt x="548" y="1225"/>
                  </a:cubicBezTo>
                  <a:cubicBezTo>
                    <a:pt x="540" y="1215"/>
                    <a:pt x="540" y="1215"/>
                    <a:pt x="540" y="1215"/>
                  </a:cubicBezTo>
                  <a:cubicBezTo>
                    <a:pt x="534" y="1206"/>
                    <a:pt x="534" y="1206"/>
                    <a:pt x="534" y="1206"/>
                  </a:cubicBezTo>
                  <a:cubicBezTo>
                    <a:pt x="555" y="1209"/>
                    <a:pt x="555" y="1209"/>
                    <a:pt x="555" y="1209"/>
                  </a:cubicBezTo>
                  <a:cubicBezTo>
                    <a:pt x="630" y="1212"/>
                    <a:pt x="630" y="1212"/>
                    <a:pt x="630" y="1212"/>
                  </a:cubicBezTo>
                  <a:cubicBezTo>
                    <a:pt x="633" y="1212"/>
                    <a:pt x="633" y="1212"/>
                    <a:pt x="633" y="1212"/>
                  </a:cubicBezTo>
                  <a:cubicBezTo>
                    <a:pt x="633" y="1239"/>
                    <a:pt x="633" y="1239"/>
                    <a:pt x="633" y="1239"/>
                  </a:cubicBezTo>
                  <a:cubicBezTo>
                    <a:pt x="608" y="1239"/>
                    <a:pt x="583" y="1237"/>
                    <a:pt x="558" y="1234"/>
                  </a:cubicBezTo>
                  <a:cubicBezTo>
                    <a:pt x="558" y="1233"/>
                    <a:pt x="558" y="1232"/>
                    <a:pt x="557" y="1231"/>
                  </a:cubicBezTo>
                  <a:close/>
                  <a:moveTo>
                    <a:pt x="642" y="1212"/>
                  </a:moveTo>
                  <a:cubicBezTo>
                    <a:pt x="675" y="1211"/>
                    <a:pt x="675" y="1211"/>
                    <a:pt x="675" y="1211"/>
                  </a:cubicBezTo>
                  <a:cubicBezTo>
                    <a:pt x="735" y="1207"/>
                    <a:pt x="735" y="1207"/>
                    <a:pt x="735" y="1207"/>
                  </a:cubicBezTo>
                  <a:cubicBezTo>
                    <a:pt x="741" y="1206"/>
                    <a:pt x="741" y="1206"/>
                    <a:pt x="741" y="1206"/>
                  </a:cubicBezTo>
                  <a:cubicBezTo>
                    <a:pt x="735" y="1215"/>
                    <a:pt x="735" y="1215"/>
                    <a:pt x="735" y="1215"/>
                  </a:cubicBezTo>
                  <a:cubicBezTo>
                    <a:pt x="727" y="1225"/>
                    <a:pt x="727" y="1225"/>
                    <a:pt x="727" y="1225"/>
                  </a:cubicBezTo>
                  <a:cubicBezTo>
                    <a:pt x="718" y="1231"/>
                    <a:pt x="718" y="1231"/>
                    <a:pt x="718" y="1231"/>
                  </a:cubicBezTo>
                  <a:cubicBezTo>
                    <a:pt x="717" y="1232"/>
                    <a:pt x="717" y="1233"/>
                    <a:pt x="717" y="1234"/>
                  </a:cubicBezTo>
                  <a:cubicBezTo>
                    <a:pt x="692" y="1237"/>
                    <a:pt x="667" y="1239"/>
                    <a:pt x="642" y="1239"/>
                  </a:cubicBezTo>
                  <a:lnTo>
                    <a:pt x="642" y="1212"/>
                  </a:lnTo>
                  <a:close/>
                  <a:moveTo>
                    <a:pt x="998" y="1119"/>
                  </a:moveTo>
                  <a:cubicBezTo>
                    <a:pt x="987" y="1127"/>
                    <a:pt x="987" y="1127"/>
                    <a:pt x="987" y="1127"/>
                  </a:cubicBezTo>
                  <a:cubicBezTo>
                    <a:pt x="969" y="1137"/>
                    <a:pt x="969" y="1137"/>
                    <a:pt x="969" y="1137"/>
                  </a:cubicBezTo>
                  <a:cubicBezTo>
                    <a:pt x="963" y="1140"/>
                    <a:pt x="963" y="1140"/>
                    <a:pt x="963" y="1140"/>
                  </a:cubicBezTo>
                  <a:cubicBezTo>
                    <a:pt x="970" y="1132"/>
                    <a:pt x="970" y="1132"/>
                    <a:pt x="970" y="1132"/>
                  </a:cubicBezTo>
                  <a:cubicBezTo>
                    <a:pt x="979" y="1121"/>
                    <a:pt x="979" y="1121"/>
                    <a:pt x="979" y="1121"/>
                  </a:cubicBezTo>
                  <a:cubicBezTo>
                    <a:pt x="997" y="1097"/>
                    <a:pt x="997" y="1097"/>
                    <a:pt x="997" y="1097"/>
                  </a:cubicBezTo>
                  <a:cubicBezTo>
                    <a:pt x="1012" y="1073"/>
                    <a:pt x="1012" y="1073"/>
                    <a:pt x="1012" y="1073"/>
                  </a:cubicBezTo>
                  <a:cubicBezTo>
                    <a:pt x="1036" y="1062"/>
                    <a:pt x="1036" y="1062"/>
                    <a:pt x="1036" y="1062"/>
                  </a:cubicBezTo>
                  <a:cubicBezTo>
                    <a:pt x="1048" y="1056"/>
                    <a:pt x="1048" y="1056"/>
                    <a:pt x="1048" y="1056"/>
                  </a:cubicBezTo>
                  <a:cubicBezTo>
                    <a:pt x="1059" y="1050"/>
                    <a:pt x="1059" y="1050"/>
                    <a:pt x="1059" y="1050"/>
                  </a:cubicBezTo>
                  <a:cubicBezTo>
                    <a:pt x="1077" y="1039"/>
                    <a:pt x="1077" y="1039"/>
                    <a:pt x="1077" y="1039"/>
                  </a:cubicBezTo>
                  <a:cubicBezTo>
                    <a:pt x="1060" y="1062"/>
                    <a:pt x="1060" y="1062"/>
                    <a:pt x="1060" y="1062"/>
                  </a:cubicBezTo>
                  <a:cubicBezTo>
                    <a:pt x="1049" y="1074"/>
                    <a:pt x="1049" y="1074"/>
                    <a:pt x="1049" y="1074"/>
                  </a:cubicBezTo>
                  <a:cubicBezTo>
                    <a:pt x="1037" y="1086"/>
                    <a:pt x="1037" y="1086"/>
                    <a:pt x="1037" y="1086"/>
                  </a:cubicBezTo>
                  <a:cubicBezTo>
                    <a:pt x="1029" y="1094"/>
                    <a:pt x="1029" y="1094"/>
                    <a:pt x="1029" y="1094"/>
                  </a:cubicBezTo>
                  <a:cubicBezTo>
                    <a:pt x="1019" y="1103"/>
                    <a:pt x="1009" y="1111"/>
                    <a:pt x="998" y="1119"/>
                  </a:cubicBezTo>
                  <a:close/>
                  <a:moveTo>
                    <a:pt x="1097" y="1025"/>
                  </a:moveTo>
                  <a:cubicBezTo>
                    <a:pt x="1097" y="1025"/>
                    <a:pt x="1097" y="1025"/>
                    <a:pt x="1097" y="1025"/>
                  </a:cubicBezTo>
                  <a:cubicBezTo>
                    <a:pt x="1099" y="1024"/>
                    <a:pt x="1099" y="1024"/>
                    <a:pt x="1099" y="1024"/>
                  </a:cubicBezTo>
                  <a:cubicBezTo>
                    <a:pt x="1097" y="1025"/>
                    <a:pt x="1096" y="1027"/>
                    <a:pt x="1095" y="1028"/>
                  </a:cubicBezTo>
                  <a:lnTo>
                    <a:pt x="1097" y="1025"/>
                  </a:lnTo>
                  <a:close/>
                  <a:moveTo>
                    <a:pt x="1223" y="779"/>
                  </a:moveTo>
                  <a:cubicBezTo>
                    <a:pt x="1225" y="761"/>
                    <a:pt x="1225" y="761"/>
                    <a:pt x="1225" y="761"/>
                  </a:cubicBezTo>
                  <a:cubicBezTo>
                    <a:pt x="1228" y="723"/>
                    <a:pt x="1228" y="723"/>
                    <a:pt x="1228" y="723"/>
                  </a:cubicBezTo>
                  <a:cubicBezTo>
                    <a:pt x="1228" y="705"/>
                    <a:pt x="1228" y="705"/>
                    <a:pt x="1228" y="705"/>
                  </a:cubicBezTo>
                  <a:cubicBezTo>
                    <a:pt x="1233" y="696"/>
                    <a:pt x="1233" y="696"/>
                    <a:pt x="1233" y="696"/>
                  </a:cubicBezTo>
                  <a:cubicBezTo>
                    <a:pt x="1237" y="687"/>
                    <a:pt x="1237" y="687"/>
                    <a:pt x="1237" y="687"/>
                  </a:cubicBezTo>
                  <a:cubicBezTo>
                    <a:pt x="1235" y="718"/>
                    <a:pt x="1230" y="749"/>
                    <a:pt x="1223" y="77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73" name="TextBox 72">
            <a:extLst>
              <a:ext uri="{FF2B5EF4-FFF2-40B4-BE49-F238E27FC236}">
                <a16:creationId xmlns:a16="http://schemas.microsoft.com/office/drawing/2014/main" id="{CE28B1C5-860C-33FF-A298-F546A27B3B2C}"/>
              </a:ext>
            </a:extLst>
          </p:cNvPr>
          <p:cNvSpPr txBox="1"/>
          <p:nvPr/>
        </p:nvSpPr>
        <p:spPr>
          <a:xfrm>
            <a:off x="993814" y="3497059"/>
            <a:ext cx="3886200" cy="2554545"/>
          </a:xfrm>
          <a:prstGeom prst="rect">
            <a:avLst/>
          </a:prstGeom>
          <a:noFill/>
        </p:spPr>
        <p:txBody>
          <a:bodyPr wrap="square" rtlCol="0">
            <a:spAutoFit/>
          </a:bodyPr>
          <a:lstStyle/>
          <a:p>
            <a:r>
              <a:rPr lang="en-IN" sz="4000" b="1" dirty="0">
                <a:solidFill>
                  <a:schemeClr val="bg1"/>
                </a:solidFill>
                <a:latin typeface="Calibri" panose="020F0502020204030204" pitchFamily="34" charset="0"/>
                <a:ea typeface="Calibri" panose="020F0502020204030204" pitchFamily="34" charset="0"/>
                <a:cs typeface="Calibri" panose="020F0502020204030204" pitchFamily="34" charset="0"/>
              </a:rPr>
              <a:t>MORTALITY-30,70,752</a:t>
            </a:r>
          </a:p>
          <a:p>
            <a:r>
              <a:rPr lang="en-IN" sz="40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BIRTHS -29,19,248</a:t>
            </a:r>
            <a:r>
              <a:rPr lang="en-IN" sz="4000" b="1" dirty="0">
                <a:solidFill>
                  <a:schemeClr val="bg1"/>
                </a:solidFill>
                <a:latin typeface="Calibri" panose="020F0502020204030204" pitchFamily="34" charset="0"/>
                <a:ea typeface="Calibri" panose="020F0502020204030204" pitchFamily="34" charset="0"/>
                <a:cs typeface="Calibri" panose="020F0502020204030204" pitchFamily="34" charset="0"/>
              </a:rPr>
              <a:t> </a:t>
            </a:r>
          </a:p>
        </p:txBody>
      </p:sp>
      <p:pic>
        <p:nvPicPr>
          <p:cNvPr id="18" name="Picture 17">
            <a:extLst>
              <a:ext uri="{FF2B5EF4-FFF2-40B4-BE49-F238E27FC236}">
                <a16:creationId xmlns:a16="http://schemas.microsoft.com/office/drawing/2014/main" id="{48FE6E73-C56C-9A91-E97A-C3A20FCB2D69}"/>
              </a:ext>
            </a:extLst>
          </p:cNvPr>
          <p:cNvPicPr>
            <a:picLocks noChangeAspect="1"/>
          </p:cNvPicPr>
          <p:nvPr/>
        </p:nvPicPr>
        <p:blipFill>
          <a:blip r:embed="rId2"/>
          <a:stretch>
            <a:fillRect/>
          </a:stretch>
        </p:blipFill>
        <p:spPr>
          <a:xfrm>
            <a:off x="3913239" y="1049892"/>
            <a:ext cx="8024054" cy="3512917"/>
          </a:xfrm>
          <a:prstGeom prst="rect">
            <a:avLst/>
          </a:prstGeom>
        </p:spPr>
      </p:pic>
      <p:sp>
        <p:nvSpPr>
          <p:cNvPr id="20" name="Rectangle 19">
            <a:extLst>
              <a:ext uri="{FF2B5EF4-FFF2-40B4-BE49-F238E27FC236}">
                <a16:creationId xmlns:a16="http://schemas.microsoft.com/office/drawing/2014/main" id="{CBB20649-26A6-67BA-BE2A-FDD0B6A6AC5C}"/>
              </a:ext>
            </a:extLst>
          </p:cNvPr>
          <p:cNvSpPr/>
          <p:nvPr/>
        </p:nvSpPr>
        <p:spPr>
          <a:xfrm>
            <a:off x="4619625" y="4709274"/>
            <a:ext cx="6421917" cy="16132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bg1"/>
                </a:solidFill>
                <a:latin typeface="Calibri" panose="020F0502020204030204" pitchFamily="34" charset="0"/>
                <a:ea typeface="Calibri" panose="020F0502020204030204" pitchFamily="34" charset="0"/>
                <a:cs typeface="Calibri" panose="020F0502020204030204" pitchFamily="34" charset="0"/>
              </a:rPr>
              <a:t>American Samoa, Faroe Islands, France , Japan, </a:t>
            </a:r>
            <a:r>
              <a:rPr lang="en-IN" b="1" dirty="0" err="1">
                <a:solidFill>
                  <a:schemeClr val="bg1"/>
                </a:solidFill>
                <a:latin typeface="Calibri" panose="020F0502020204030204" pitchFamily="34" charset="0"/>
                <a:ea typeface="Calibri" panose="020F0502020204030204" pitchFamily="34" charset="0"/>
                <a:cs typeface="Calibri" panose="020F0502020204030204" pitchFamily="34" charset="0"/>
              </a:rPr>
              <a:t>Jersey,Macadonia</a:t>
            </a:r>
            <a:r>
              <a:rPr lang="en-IN" b="1"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algn="ctr"/>
            <a:r>
              <a:rPr lang="en-IN" sz="1800" b="1" dirty="0">
                <a:solidFill>
                  <a:schemeClr val="bg1"/>
                </a:solidFill>
                <a:latin typeface="Calibri" panose="020F0502020204030204" pitchFamily="34" charset="0"/>
                <a:ea typeface="Calibri" panose="020F0502020204030204" pitchFamily="34" charset="0"/>
                <a:cs typeface="Calibri" panose="020F0502020204030204" pitchFamily="34" charset="0"/>
              </a:rPr>
              <a:t>Singapore</a:t>
            </a:r>
          </a:p>
          <a:p>
            <a:pPr algn="ctr"/>
            <a:r>
              <a:rPr lang="en-IN" b="1" dirty="0">
                <a:solidFill>
                  <a:schemeClr val="bg1"/>
                </a:solidFill>
                <a:latin typeface="Calibri" panose="020F0502020204030204" pitchFamily="34" charset="0"/>
                <a:ea typeface="Calibri" panose="020F0502020204030204" pitchFamily="34" charset="0"/>
                <a:cs typeface="Calibri" panose="020F0502020204030204" pitchFamily="34" charset="0"/>
              </a:rPr>
              <a:t>Faroe Islands-Population:47246</a:t>
            </a:r>
          </a:p>
          <a:p>
            <a:pPr algn="ctr"/>
            <a:r>
              <a:rPr lang="en-IN" sz="1800" b="1" dirty="0">
                <a:solidFill>
                  <a:schemeClr val="bg1"/>
                </a:solidFill>
                <a:latin typeface="Calibri" panose="020F0502020204030204" pitchFamily="34" charset="0"/>
                <a:ea typeface="Calibri" panose="020F0502020204030204" pitchFamily="34" charset="0"/>
                <a:cs typeface="Calibri" panose="020F0502020204030204" pitchFamily="34" charset="0"/>
              </a:rPr>
              <a:t>                      Mortality:45444</a:t>
            </a:r>
          </a:p>
          <a:p>
            <a:pPr algn="ctr"/>
            <a:endParaRPr lang="en-IN" sz="1800" b="1"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3107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50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73">
                                            <p:txEl>
                                              <p:pRg st="0" end="0"/>
                                            </p:txEl>
                                          </p:spTgt>
                                        </p:tgtEl>
                                        <p:attrNameLst>
                                          <p:attrName>style.visibility</p:attrName>
                                        </p:attrNameLst>
                                      </p:cBhvr>
                                      <p:to>
                                        <p:strVal val="visible"/>
                                      </p:to>
                                    </p:set>
                                    <p:anim calcmode="lin" valueType="num">
                                      <p:cBhvr additive="base">
                                        <p:cTn id="15" dur="500" fill="hold"/>
                                        <p:tgtEl>
                                          <p:spTgt spid="73">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3">
                                            <p:txEl>
                                              <p:pRg st="0" end="0"/>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3">
                                            <p:txEl>
                                              <p:pRg st="1" end="1"/>
                                            </p:txEl>
                                          </p:spTgt>
                                        </p:tgtEl>
                                        <p:attrNameLst>
                                          <p:attrName>style.visibility</p:attrName>
                                        </p:attrNameLst>
                                      </p:cBhvr>
                                      <p:to>
                                        <p:strVal val="visible"/>
                                      </p:to>
                                    </p:set>
                                    <p:anim calcmode="lin" valueType="num">
                                      <p:cBhvr additive="base">
                                        <p:cTn id="19" dur="500" fill="hold"/>
                                        <p:tgtEl>
                                          <p:spTgt spid="73">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43005-E2DB-B53A-7DC4-AA0447F74B4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4872B27-A007-FF29-68C4-284B6C748098}"/>
              </a:ext>
            </a:extLst>
          </p:cNvPr>
          <p:cNvSpPr>
            <a:spLocks noGrp="1"/>
          </p:cNvSpPr>
          <p:nvPr>
            <p:ph idx="1"/>
          </p:nvPr>
        </p:nvSpPr>
        <p:spPr/>
        <p:txBody>
          <a:bodyPr/>
          <a:lstStyle/>
          <a:p>
            <a:endParaRPr lang="en-IN"/>
          </a:p>
        </p:txBody>
      </p:sp>
      <p:sp>
        <p:nvSpPr>
          <p:cNvPr id="4" name="Rectangle 3">
            <a:extLst>
              <a:ext uri="{FF2B5EF4-FFF2-40B4-BE49-F238E27FC236}">
                <a16:creationId xmlns:a16="http://schemas.microsoft.com/office/drawing/2014/main" id="{0F407EFA-762C-09CC-3B20-8789B40CB3CE}"/>
              </a:ext>
              <a:ext uri="{C183D7F6-B498-43B3-948B-1728B52AA6E4}">
                <adec:decorative xmlns:adec="http://schemas.microsoft.com/office/drawing/2017/decorative" val="1"/>
              </a:ext>
            </a:extLst>
          </p:cNvPr>
          <p:cNvSpPr/>
          <p:nvPr/>
        </p:nvSpPr>
        <p:spPr bwMode="auto">
          <a:xfrm>
            <a:off x="-1" y="0"/>
            <a:ext cx="12188825" cy="6858000"/>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7" name="Rectangle 6">
            <a:extLst>
              <a:ext uri="{FF2B5EF4-FFF2-40B4-BE49-F238E27FC236}">
                <a16:creationId xmlns:a16="http://schemas.microsoft.com/office/drawing/2014/main" id="{8FFCC18E-9B01-F82B-93FA-CDAF5140FF23}"/>
              </a:ext>
            </a:extLst>
          </p:cNvPr>
          <p:cNvSpPr/>
          <p:nvPr/>
        </p:nvSpPr>
        <p:spPr bwMode="auto">
          <a:xfrm>
            <a:off x="-1" y="298730"/>
            <a:ext cx="12188825" cy="599423"/>
          </a:xfrm>
          <a:prstGeom prst="rect">
            <a:avLst/>
          </a:prstGeom>
          <a:solidFill>
            <a:schemeClr val="tx1"/>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lnSpc>
                <a:spcPct val="85000"/>
              </a:lnSpc>
              <a:spcBef>
                <a:spcPts val="200"/>
              </a:spcBef>
            </a:pPr>
            <a:r>
              <a:rPr lang="en-US" sz="2800" dirty="0">
                <a:solidFill>
                  <a:srgbClr val="FFFFFF"/>
                </a:solidFill>
                <a:latin typeface="Arial"/>
                <a:cs typeface="Arial"/>
              </a:rPr>
              <a:t>LITERACY</a:t>
            </a:r>
          </a:p>
        </p:txBody>
      </p:sp>
      <p:sp>
        <p:nvSpPr>
          <p:cNvPr id="8" name="Rectangle 7">
            <a:extLst>
              <a:ext uri="{FF2B5EF4-FFF2-40B4-BE49-F238E27FC236}">
                <a16:creationId xmlns:a16="http://schemas.microsoft.com/office/drawing/2014/main" id="{32B85FEE-42B1-9A08-1B25-FC60452049F8}"/>
              </a:ext>
              <a:ext uri="{C183D7F6-B498-43B3-948B-1728B52AA6E4}">
                <adec:decorative xmlns:adec="http://schemas.microsoft.com/office/drawing/2017/decorative" val="1"/>
              </a:ext>
            </a:extLst>
          </p:cNvPr>
          <p:cNvSpPr/>
          <p:nvPr/>
        </p:nvSpPr>
        <p:spPr bwMode="auto">
          <a:xfrm>
            <a:off x="-1" y="253012"/>
            <a:ext cx="12188825" cy="45719"/>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9" name="Rectangle 8">
            <a:extLst>
              <a:ext uri="{FF2B5EF4-FFF2-40B4-BE49-F238E27FC236}">
                <a16:creationId xmlns:a16="http://schemas.microsoft.com/office/drawing/2014/main" id="{90D6D9AF-57EA-B704-BC99-91FEB0A95B09}"/>
              </a:ext>
              <a:ext uri="{C183D7F6-B498-43B3-948B-1728B52AA6E4}">
                <adec:decorative xmlns:adec="http://schemas.microsoft.com/office/drawing/2017/decorative" val="1"/>
              </a:ext>
            </a:extLst>
          </p:cNvPr>
          <p:cNvSpPr/>
          <p:nvPr/>
        </p:nvSpPr>
        <p:spPr bwMode="auto">
          <a:xfrm>
            <a:off x="-1" y="898154"/>
            <a:ext cx="12188825" cy="45719"/>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nvGrpSpPr>
          <p:cNvPr id="10" name="Group 9">
            <a:extLst>
              <a:ext uri="{FF2B5EF4-FFF2-40B4-BE49-F238E27FC236}">
                <a16:creationId xmlns:a16="http://schemas.microsoft.com/office/drawing/2014/main" id="{E186C51D-C6A0-D904-4E02-67139E6C8550}"/>
              </a:ext>
              <a:ext uri="{C183D7F6-B498-43B3-948B-1728B52AA6E4}">
                <adec:decorative xmlns:adec="http://schemas.microsoft.com/office/drawing/2017/decorative" val="1"/>
              </a:ext>
            </a:extLst>
          </p:cNvPr>
          <p:cNvGrpSpPr/>
          <p:nvPr/>
        </p:nvGrpSpPr>
        <p:grpSpPr>
          <a:xfrm>
            <a:off x="1197398" y="1195187"/>
            <a:ext cx="2285999" cy="2286000"/>
            <a:chOff x="228600" y="762000"/>
            <a:chExt cx="2285999" cy="2286000"/>
          </a:xfrm>
        </p:grpSpPr>
        <p:sp>
          <p:nvSpPr>
            <p:cNvPr id="11" name="Freeform 20">
              <a:extLst>
                <a:ext uri="{FF2B5EF4-FFF2-40B4-BE49-F238E27FC236}">
                  <a16:creationId xmlns:a16="http://schemas.microsoft.com/office/drawing/2014/main" id="{E2E0DD72-4B75-798B-EFD6-11B3D20D8FC4}"/>
                </a:ext>
              </a:extLst>
            </p:cNvPr>
            <p:cNvSpPr>
              <a:spLocks noEditPoints="1"/>
            </p:cNvSpPr>
            <p:nvPr/>
          </p:nvSpPr>
          <p:spPr bwMode="auto">
            <a:xfrm>
              <a:off x="266700" y="814386"/>
              <a:ext cx="2197100" cy="2197100"/>
            </a:xfrm>
            <a:custGeom>
              <a:avLst/>
              <a:gdLst>
                <a:gd name="T0" fmla="*/ 178 w 357"/>
                <a:gd name="T1" fmla="*/ 357 h 357"/>
                <a:gd name="T2" fmla="*/ 346 w 357"/>
                <a:gd name="T3" fmla="*/ 178 h 357"/>
                <a:gd name="T4" fmla="*/ 318 w 357"/>
                <a:gd name="T5" fmla="*/ 246 h 357"/>
                <a:gd name="T6" fmla="*/ 283 w 357"/>
                <a:gd name="T7" fmla="*/ 205 h 357"/>
                <a:gd name="T8" fmla="*/ 246 w 357"/>
                <a:gd name="T9" fmla="*/ 193 h 357"/>
                <a:gd name="T10" fmla="*/ 255 w 357"/>
                <a:gd name="T11" fmla="*/ 155 h 357"/>
                <a:gd name="T12" fmla="*/ 295 w 357"/>
                <a:gd name="T13" fmla="*/ 139 h 357"/>
                <a:gd name="T14" fmla="*/ 341 w 357"/>
                <a:gd name="T15" fmla="*/ 144 h 357"/>
                <a:gd name="T16" fmla="*/ 146 w 357"/>
                <a:gd name="T17" fmla="*/ 343 h 357"/>
                <a:gd name="T18" fmla="*/ 141 w 357"/>
                <a:gd name="T19" fmla="*/ 322 h 357"/>
                <a:gd name="T20" fmla="*/ 133 w 357"/>
                <a:gd name="T21" fmla="*/ 275 h 357"/>
                <a:gd name="T22" fmla="*/ 113 w 357"/>
                <a:gd name="T23" fmla="*/ 246 h 357"/>
                <a:gd name="T24" fmla="*/ 84 w 357"/>
                <a:gd name="T25" fmla="*/ 217 h 357"/>
                <a:gd name="T26" fmla="*/ 41 w 357"/>
                <a:gd name="T27" fmla="*/ 197 h 357"/>
                <a:gd name="T28" fmla="*/ 19 w 357"/>
                <a:gd name="T29" fmla="*/ 185 h 357"/>
                <a:gd name="T30" fmla="*/ 40 w 357"/>
                <a:gd name="T31" fmla="*/ 83 h 357"/>
                <a:gd name="T32" fmla="*/ 61 w 357"/>
                <a:gd name="T33" fmla="*/ 77 h 357"/>
                <a:gd name="T34" fmla="*/ 67 w 357"/>
                <a:gd name="T35" fmla="*/ 85 h 357"/>
                <a:gd name="T36" fmla="*/ 62 w 357"/>
                <a:gd name="T37" fmla="*/ 116 h 357"/>
                <a:gd name="T38" fmla="*/ 94 w 357"/>
                <a:gd name="T39" fmla="*/ 120 h 357"/>
                <a:gd name="T40" fmla="*/ 108 w 357"/>
                <a:gd name="T41" fmla="*/ 98 h 357"/>
                <a:gd name="T42" fmla="*/ 132 w 357"/>
                <a:gd name="T43" fmla="*/ 110 h 357"/>
                <a:gd name="T44" fmla="*/ 124 w 357"/>
                <a:gd name="T45" fmla="*/ 131 h 357"/>
                <a:gd name="T46" fmla="*/ 112 w 357"/>
                <a:gd name="T47" fmla="*/ 151 h 357"/>
                <a:gd name="T48" fmla="*/ 98 w 357"/>
                <a:gd name="T49" fmla="*/ 181 h 357"/>
                <a:gd name="T50" fmla="*/ 65 w 357"/>
                <a:gd name="T51" fmla="*/ 197 h 357"/>
                <a:gd name="T52" fmla="*/ 83 w 357"/>
                <a:gd name="T53" fmla="*/ 206 h 357"/>
                <a:gd name="T54" fmla="*/ 114 w 357"/>
                <a:gd name="T55" fmla="*/ 223 h 357"/>
                <a:gd name="T56" fmla="*/ 157 w 357"/>
                <a:gd name="T57" fmla="*/ 224 h 357"/>
                <a:gd name="T58" fmla="*/ 186 w 357"/>
                <a:gd name="T59" fmla="*/ 237 h 357"/>
                <a:gd name="T60" fmla="*/ 205 w 357"/>
                <a:gd name="T61" fmla="*/ 256 h 357"/>
                <a:gd name="T62" fmla="*/ 178 w 357"/>
                <a:gd name="T63" fmla="*/ 305 h 357"/>
                <a:gd name="T64" fmla="*/ 153 w 357"/>
                <a:gd name="T65" fmla="*/ 344 h 357"/>
                <a:gd name="T66" fmla="*/ 311 w 357"/>
                <a:gd name="T67" fmla="*/ 75 h 357"/>
                <a:gd name="T68" fmla="*/ 319 w 357"/>
                <a:gd name="T69" fmla="*/ 125 h 357"/>
                <a:gd name="T70" fmla="*/ 289 w 357"/>
                <a:gd name="T71" fmla="*/ 113 h 357"/>
                <a:gd name="T72" fmla="*/ 264 w 357"/>
                <a:gd name="T73" fmla="*/ 134 h 357"/>
                <a:gd name="T74" fmla="*/ 252 w 357"/>
                <a:gd name="T75" fmla="*/ 130 h 357"/>
                <a:gd name="T76" fmla="*/ 266 w 357"/>
                <a:gd name="T77" fmla="*/ 104 h 357"/>
                <a:gd name="T78" fmla="*/ 290 w 357"/>
                <a:gd name="T79" fmla="*/ 86 h 357"/>
                <a:gd name="T80" fmla="*/ 210 w 357"/>
                <a:gd name="T81" fmla="*/ 14 h 357"/>
                <a:gd name="T82" fmla="*/ 188 w 357"/>
                <a:gd name="T83" fmla="*/ 38 h 357"/>
                <a:gd name="T84" fmla="*/ 200 w 357"/>
                <a:gd name="T85" fmla="*/ 52 h 357"/>
                <a:gd name="T86" fmla="*/ 159 w 357"/>
                <a:gd name="T87" fmla="*/ 82 h 357"/>
                <a:gd name="T88" fmla="*/ 145 w 357"/>
                <a:gd name="T89" fmla="*/ 58 h 357"/>
                <a:gd name="T90" fmla="*/ 113 w 357"/>
                <a:gd name="T91" fmla="*/ 35 h 357"/>
                <a:gd name="T92" fmla="*/ 102 w 357"/>
                <a:gd name="T93" fmla="*/ 29 h 357"/>
                <a:gd name="T94" fmla="*/ 298 w 357"/>
                <a:gd name="T95" fmla="*/ 61 h 357"/>
                <a:gd name="T96" fmla="*/ 290 w 357"/>
                <a:gd name="T97" fmla="*/ 69 h 357"/>
                <a:gd name="T98" fmla="*/ 289 w 357"/>
                <a:gd name="T99" fmla="*/ 52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7" h="357">
                  <a:moveTo>
                    <a:pt x="178" y="0"/>
                  </a:moveTo>
                  <a:cubicBezTo>
                    <a:pt x="80" y="0"/>
                    <a:pt x="0" y="80"/>
                    <a:pt x="0" y="178"/>
                  </a:cubicBezTo>
                  <a:cubicBezTo>
                    <a:pt x="0" y="277"/>
                    <a:pt x="80" y="357"/>
                    <a:pt x="178" y="357"/>
                  </a:cubicBezTo>
                  <a:cubicBezTo>
                    <a:pt x="277" y="357"/>
                    <a:pt x="357" y="277"/>
                    <a:pt x="357" y="178"/>
                  </a:cubicBezTo>
                  <a:cubicBezTo>
                    <a:pt x="357" y="80"/>
                    <a:pt x="277" y="0"/>
                    <a:pt x="178" y="0"/>
                  </a:cubicBezTo>
                  <a:close/>
                  <a:moveTo>
                    <a:pt x="346" y="178"/>
                  </a:moveTo>
                  <a:cubicBezTo>
                    <a:pt x="346" y="209"/>
                    <a:pt x="338" y="238"/>
                    <a:pt x="323" y="263"/>
                  </a:cubicBezTo>
                  <a:cubicBezTo>
                    <a:pt x="323" y="259"/>
                    <a:pt x="323" y="255"/>
                    <a:pt x="321" y="253"/>
                  </a:cubicBezTo>
                  <a:cubicBezTo>
                    <a:pt x="319" y="249"/>
                    <a:pt x="316" y="253"/>
                    <a:pt x="318" y="246"/>
                  </a:cubicBezTo>
                  <a:cubicBezTo>
                    <a:pt x="321" y="239"/>
                    <a:pt x="311" y="226"/>
                    <a:pt x="308" y="222"/>
                  </a:cubicBezTo>
                  <a:cubicBezTo>
                    <a:pt x="304" y="218"/>
                    <a:pt x="308" y="214"/>
                    <a:pt x="305" y="206"/>
                  </a:cubicBezTo>
                  <a:cubicBezTo>
                    <a:pt x="302" y="197"/>
                    <a:pt x="291" y="203"/>
                    <a:pt x="283" y="205"/>
                  </a:cubicBezTo>
                  <a:cubicBezTo>
                    <a:pt x="275" y="206"/>
                    <a:pt x="275" y="210"/>
                    <a:pt x="268" y="211"/>
                  </a:cubicBezTo>
                  <a:cubicBezTo>
                    <a:pt x="260" y="213"/>
                    <a:pt x="257" y="205"/>
                    <a:pt x="255" y="201"/>
                  </a:cubicBezTo>
                  <a:cubicBezTo>
                    <a:pt x="253" y="196"/>
                    <a:pt x="250" y="199"/>
                    <a:pt x="246" y="193"/>
                  </a:cubicBezTo>
                  <a:cubicBezTo>
                    <a:pt x="242" y="187"/>
                    <a:pt x="243" y="180"/>
                    <a:pt x="245" y="178"/>
                  </a:cubicBezTo>
                  <a:cubicBezTo>
                    <a:pt x="247" y="176"/>
                    <a:pt x="247" y="175"/>
                    <a:pt x="246" y="169"/>
                  </a:cubicBezTo>
                  <a:cubicBezTo>
                    <a:pt x="246" y="164"/>
                    <a:pt x="254" y="160"/>
                    <a:pt x="255" y="155"/>
                  </a:cubicBezTo>
                  <a:cubicBezTo>
                    <a:pt x="257" y="149"/>
                    <a:pt x="261" y="146"/>
                    <a:pt x="267" y="145"/>
                  </a:cubicBezTo>
                  <a:cubicBezTo>
                    <a:pt x="274" y="144"/>
                    <a:pt x="276" y="139"/>
                    <a:pt x="283" y="136"/>
                  </a:cubicBezTo>
                  <a:cubicBezTo>
                    <a:pt x="291" y="134"/>
                    <a:pt x="292" y="132"/>
                    <a:pt x="295" y="139"/>
                  </a:cubicBezTo>
                  <a:cubicBezTo>
                    <a:pt x="298" y="145"/>
                    <a:pt x="302" y="142"/>
                    <a:pt x="309" y="145"/>
                  </a:cubicBezTo>
                  <a:cubicBezTo>
                    <a:pt x="317" y="148"/>
                    <a:pt x="318" y="148"/>
                    <a:pt x="325" y="146"/>
                  </a:cubicBezTo>
                  <a:cubicBezTo>
                    <a:pt x="332" y="143"/>
                    <a:pt x="331" y="135"/>
                    <a:pt x="341" y="144"/>
                  </a:cubicBezTo>
                  <a:cubicBezTo>
                    <a:pt x="342" y="145"/>
                    <a:pt x="342" y="146"/>
                    <a:pt x="343" y="147"/>
                  </a:cubicBezTo>
                  <a:cubicBezTo>
                    <a:pt x="345" y="157"/>
                    <a:pt x="346" y="168"/>
                    <a:pt x="346" y="178"/>
                  </a:cubicBezTo>
                  <a:close/>
                  <a:moveTo>
                    <a:pt x="146" y="343"/>
                  </a:moveTo>
                  <a:cubicBezTo>
                    <a:pt x="146" y="342"/>
                    <a:pt x="146" y="340"/>
                    <a:pt x="146" y="339"/>
                  </a:cubicBezTo>
                  <a:cubicBezTo>
                    <a:pt x="146" y="334"/>
                    <a:pt x="145" y="337"/>
                    <a:pt x="141" y="333"/>
                  </a:cubicBezTo>
                  <a:cubicBezTo>
                    <a:pt x="137" y="329"/>
                    <a:pt x="142" y="327"/>
                    <a:pt x="141" y="322"/>
                  </a:cubicBezTo>
                  <a:cubicBezTo>
                    <a:pt x="140" y="316"/>
                    <a:pt x="139" y="312"/>
                    <a:pt x="140" y="306"/>
                  </a:cubicBezTo>
                  <a:cubicBezTo>
                    <a:pt x="141" y="300"/>
                    <a:pt x="144" y="298"/>
                    <a:pt x="142" y="292"/>
                  </a:cubicBezTo>
                  <a:cubicBezTo>
                    <a:pt x="140" y="286"/>
                    <a:pt x="144" y="277"/>
                    <a:pt x="133" y="275"/>
                  </a:cubicBezTo>
                  <a:cubicBezTo>
                    <a:pt x="122" y="272"/>
                    <a:pt x="122" y="269"/>
                    <a:pt x="118" y="263"/>
                  </a:cubicBezTo>
                  <a:cubicBezTo>
                    <a:pt x="113" y="258"/>
                    <a:pt x="112" y="259"/>
                    <a:pt x="111" y="256"/>
                  </a:cubicBezTo>
                  <a:cubicBezTo>
                    <a:pt x="110" y="253"/>
                    <a:pt x="111" y="251"/>
                    <a:pt x="113" y="246"/>
                  </a:cubicBezTo>
                  <a:cubicBezTo>
                    <a:pt x="115" y="241"/>
                    <a:pt x="119" y="235"/>
                    <a:pt x="115" y="231"/>
                  </a:cubicBezTo>
                  <a:cubicBezTo>
                    <a:pt x="110" y="227"/>
                    <a:pt x="107" y="228"/>
                    <a:pt x="99" y="225"/>
                  </a:cubicBezTo>
                  <a:cubicBezTo>
                    <a:pt x="92" y="223"/>
                    <a:pt x="89" y="217"/>
                    <a:pt x="84" y="217"/>
                  </a:cubicBezTo>
                  <a:cubicBezTo>
                    <a:pt x="80" y="216"/>
                    <a:pt x="69" y="217"/>
                    <a:pt x="62" y="213"/>
                  </a:cubicBezTo>
                  <a:cubicBezTo>
                    <a:pt x="55" y="209"/>
                    <a:pt x="55" y="207"/>
                    <a:pt x="50" y="202"/>
                  </a:cubicBezTo>
                  <a:cubicBezTo>
                    <a:pt x="45" y="197"/>
                    <a:pt x="46" y="201"/>
                    <a:pt x="41" y="197"/>
                  </a:cubicBezTo>
                  <a:cubicBezTo>
                    <a:pt x="36" y="193"/>
                    <a:pt x="32" y="187"/>
                    <a:pt x="30" y="188"/>
                  </a:cubicBezTo>
                  <a:cubicBezTo>
                    <a:pt x="27" y="190"/>
                    <a:pt x="33" y="196"/>
                    <a:pt x="31" y="198"/>
                  </a:cubicBezTo>
                  <a:cubicBezTo>
                    <a:pt x="28" y="199"/>
                    <a:pt x="24" y="188"/>
                    <a:pt x="19" y="185"/>
                  </a:cubicBezTo>
                  <a:cubicBezTo>
                    <a:pt x="16" y="184"/>
                    <a:pt x="13" y="182"/>
                    <a:pt x="11" y="179"/>
                  </a:cubicBezTo>
                  <a:cubicBezTo>
                    <a:pt x="11" y="179"/>
                    <a:pt x="11" y="179"/>
                    <a:pt x="11" y="178"/>
                  </a:cubicBezTo>
                  <a:cubicBezTo>
                    <a:pt x="11" y="143"/>
                    <a:pt x="22" y="110"/>
                    <a:pt x="40" y="83"/>
                  </a:cubicBezTo>
                  <a:cubicBezTo>
                    <a:pt x="41" y="83"/>
                    <a:pt x="42" y="83"/>
                    <a:pt x="43" y="82"/>
                  </a:cubicBezTo>
                  <a:cubicBezTo>
                    <a:pt x="47" y="80"/>
                    <a:pt x="49" y="77"/>
                    <a:pt x="53" y="76"/>
                  </a:cubicBezTo>
                  <a:cubicBezTo>
                    <a:pt x="56" y="76"/>
                    <a:pt x="58" y="77"/>
                    <a:pt x="61" y="77"/>
                  </a:cubicBezTo>
                  <a:cubicBezTo>
                    <a:pt x="65" y="77"/>
                    <a:pt x="70" y="73"/>
                    <a:pt x="74" y="73"/>
                  </a:cubicBezTo>
                  <a:cubicBezTo>
                    <a:pt x="79" y="74"/>
                    <a:pt x="80" y="75"/>
                    <a:pt x="75" y="79"/>
                  </a:cubicBezTo>
                  <a:cubicBezTo>
                    <a:pt x="70" y="83"/>
                    <a:pt x="72" y="83"/>
                    <a:pt x="67" y="85"/>
                  </a:cubicBezTo>
                  <a:cubicBezTo>
                    <a:pt x="63" y="87"/>
                    <a:pt x="66" y="89"/>
                    <a:pt x="64" y="93"/>
                  </a:cubicBezTo>
                  <a:cubicBezTo>
                    <a:pt x="62" y="96"/>
                    <a:pt x="55" y="107"/>
                    <a:pt x="58" y="110"/>
                  </a:cubicBezTo>
                  <a:cubicBezTo>
                    <a:pt x="62" y="113"/>
                    <a:pt x="60" y="115"/>
                    <a:pt x="62" y="116"/>
                  </a:cubicBezTo>
                  <a:cubicBezTo>
                    <a:pt x="64" y="117"/>
                    <a:pt x="66" y="124"/>
                    <a:pt x="74" y="120"/>
                  </a:cubicBezTo>
                  <a:cubicBezTo>
                    <a:pt x="82" y="116"/>
                    <a:pt x="82" y="119"/>
                    <a:pt x="86" y="124"/>
                  </a:cubicBezTo>
                  <a:cubicBezTo>
                    <a:pt x="90" y="129"/>
                    <a:pt x="93" y="124"/>
                    <a:pt x="94" y="120"/>
                  </a:cubicBezTo>
                  <a:cubicBezTo>
                    <a:pt x="95" y="116"/>
                    <a:pt x="99" y="116"/>
                    <a:pt x="98" y="112"/>
                  </a:cubicBezTo>
                  <a:cubicBezTo>
                    <a:pt x="96" y="109"/>
                    <a:pt x="89" y="102"/>
                    <a:pt x="93" y="97"/>
                  </a:cubicBezTo>
                  <a:cubicBezTo>
                    <a:pt x="97" y="93"/>
                    <a:pt x="106" y="96"/>
                    <a:pt x="108" y="98"/>
                  </a:cubicBezTo>
                  <a:cubicBezTo>
                    <a:pt x="110" y="100"/>
                    <a:pt x="111" y="102"/>
                    <a:pt x="114" y="103"/>
                  </a:cubicBezTo>
                  <a:cubicBezTo>
                    <a:pt x="117" y="103"/>
                    <a:pt x="120" y="99"/>
                    <a:pt x="123" y="101"/>
                  </a:cubicBezTo>
                  <a:cubicBezTo>
                    <a:pt x="127" y="103"/>
                    <a:pt x="128" y="109"/>
                    <a:pt x="132" y="110"/>
                  </a:cubicBezTo>
                  <a:cubicBezTo>
                    <a:pt x="136" y="111"/>
                    <a:pt x="143" y="119"/>
                    <a:pt x="146" y="122"/>
                  </a:cubicBezTo>
                  <a:cubicBezTo>
                    <a:pt x="148" y="126"/>
                    <a:pt x="145" y="124"/>
                    <a:pt x="139" y="125"/>
                  </a:cubicBezTo>
                  <a:cubicBezTo>
                    <a:pt x="132" y="125"/>
                    <a:pt x="117" y="130"/>
                    <a:pt x="124" y="131"/>
                  </a:cubicBezTo>
                  <a:cubicBezTo>
                    <a:pt x="131" y="132"/>
                    <a:pt x="135" y="135"/>
                    <a:pt x="130" y="137"/>
                  </a:cubicBezTo>
                  <a:cubicBezTo>
                    <a:pt x="125" y="138"/>
                    <a:pt x="117" y="141"/>
                    <a:pt x="117" y="146"/>
                  </a:cubicBezTo>
                  <a:cubicBezTo>
                    <a:pt x="117" y="151"/>
                    <a:pt x="116" y="149"/>
                    <a:pt x="112" y="151"/>
                  </a:cubicBezTo>
                  <a:cubicBezTo>
                    <a:pt x="108" y="152"/>
                    <a:pt x="106" y="155"/>
                    <a:pt x="103" y="161"/>
                  </a:cubicBezTo>
                  <a:cubicBezTo>
                    <a:pt x="101" y="166"/>
                    <a:pt x="106" y="166"/>
                    <a:pt x="103" y="170"/>
                  </a:cubicBezTo>
                  <a:cubicBezTo>
                    <a:pt x="101" y="173"/>
                    <a:pt x="101" y="180"/>
                    <a:pt x="98" y="181"/>
                  </a:cubicBezTo>
                  <a:cubicBezTo>
                    <a:pt x="96" y="182"/>
                    <a:pt x="95" y="177"/>
                    <a:pt x="88" y="179"/>
                  </a:cubicBezTo>
                  <a:cubicBezTo>
                    <a:pt x="81" y="181"/>
                    <a:pt x="74" y="182"/>
                    <a:pt x="71" y="184"/>
                  </a:cubicBezTo>
                  <a:cubicBezTo>
                    <a:pt x="67" y="187"/>
                    <a:pt x="63" y="189"/>
                    <a:pt x="65" y="197"/>
                  </a:cubicBezTo>
                  <a:cubicBezTo>
                    <a:pt x="67" y="205"/>
                    <a:pt x="69" y="209"/>
                    <a:pt x="72" y="209"/>
                  </a:cubicBezTo>
                  <a:cubicBezTo>
                    <a:pt x="74" y="209"/>
                    <a:pt x="77" y="211"/>
                    <a:pt x="79" y="210"/>
                  </a:cubicBezTo>
                  <a:cubicBezTo>
                    <a:pt x="81" y="209"/>
                    <a:pt x="78" y="206"/>
                    <a:pt x="83" y="206"/>
                  </a:cubicBezTo>
                  <a:cubicBezTo>
                    <a:pt x="87" y="207"/>
                    <a:pt x="88" y="207"/>
                    <a:pt x="88" y="211"/>
                  </a:cubicBezTo>
                  <a:cubicBezTo>
                    <a:pt x="89" y="215"/>
                    <a:pt x="90" y="217"/>
                    <a:pt x="94" y="217"/>
                  </a:cubicBezTo>
                  <a:cubicBezTo>
                    <a:pt x="98" y="217"/>
                    <a:pt x="106" y="226"/>
                    <a:pt x="114" y="223"/>
                  </a:cubicBezTo>
                  <a:cubicBezTo>
                    <a:pt x="121" y="220"/>
                    <a:pt x="125" y="220"/>
                    <a:pt x="132" y="219"/>
                  </a:cubicBezTo>
                  <a:cubicBezTo>
                    <a:pt x="139" y="219"/>
                    <a:pt x="140" y="219"/>
                    <a:pt x="145" y="218"/>
                  </a:cubicBezTo>
                  <a:cubicBezTo>
                    <a:pt x="150" y="218"/>
                    <a:pt x="150" y="220"/>
                    <a:pt x="157" y="224"/>
                  </a:cubicBezTo>
                  <a:cubicBezTo>
                    <a:pt x="164" y="227"/>
                    <a:pt x="161" y="227"/>
                    <a:pt x="168" y="228"/>
                  </a:cubicBezTo>
                  <a:cubicBezTo>
                    <a:pt x="175" y="229"/>
                    <a:pt x="167" y="240"/>
                    <a:pt x="174" y="240"/>
                  </a:cubicBezTo>
                  <a:cubicBezTo>
                    <a:pt x="182" y="240"/>
                    <a:pt x="181" y="237"/>
                    <a:pt x="186" y="237"/>
                  </a:cubicBezTo>
                  <a:cubicBezTo>
                    <a:pt x="191" y="238"/>
                    <a:pt x="193" y="244"/>
                    <a:pt x="198" y="243"/>
                  </a:cubicBezTo>
                  <a:cubicBezTo>
                    <a:pt x="204" y="242"/>
                    <a:pt x="213" y="238"/>
                    <a:pt x="210" y="245"/>
                  </a:cubicBezTo>
                  <a:cubicBezTo>
                    <a:pt x="208" y="251"/>
                    <a:pt x="208" y="249"/>
                    <a:pt x="205" y="256"/>
                  </a:cubicBezTo>
                  <a:cubicBezTo>
                    <a:pt x="202" y="263"/>
                    <a:pt x="201" y="278"/>
                    <a:pt x="197" y="281"/>
                  </a:cubicBezTo>
                  <a:cubicBezTo>
                    <a:pt x="193" y="284"/>
                    <a:pt x="193" y="283"/>
                    <a:pt x="187" y="290"/>
                  </a:cubicBezTo>
                  <a:cubicBezTo>
                    <a:pt x="182" y="297"/>
                    <a:pt x="182" y="299"/>
                    <a:pt x="178" y="305"/>
                  </a:cubicBezTo>
                  <a:cubicBezTo>
                    <a:pt x="174" y="310"/>
                    <a:pt x="176" y="311"/>
                    <a:pt x="171" y="316"/>
                  </a:cubicBezTo>
                  <a:cubicBezTo>
                    <a:pt x="167" y="321"/>
                    <a:pt x="169" y="324"/>
                    <a:pt x="164" y="326"/>
                  </a:cubicBezTo>
                  <a:cubicBezTo>
                    <a:pt x="160" y="328"/>
                    <a:pt x="157" y="339"/>
                    <a:pt x="153" y="344"/>
                  </a:cubicBezTo>
                  <a:cubicBezTo>
                    <a:pt x="151" y="344"/>
                    <a:pt x="149" y="344"/>
                    <a:pt x="146" y="343"/>
                  </a:cubicBezTo>
                  <a:close/>
                  <a:moveTo>
                    <a:pt x="311" y="76"/>
                  </a:moveTo>
                  <a:cubicBezTo>
                    <a:pt x="311" y="75"/>
                    <a:pt x="311" y="75"/>
                    <a:pt x="311" y="75"/>
                  </a:cubicBezTo>
                  <a:cubicBezTo>
                    <a:pt x="319" y="86"/>
                    <a:pt x="326" y="97"/>
                    <a:pt x="331" y="109"/>
                  </a:cubicBezTo>
                  <a:cubicBezTo>
                    <a:pt x="331" y="110"/>
                    <a:pt x="330" y="112"/>
                    <a:pt x="330" y="113"/>
                  </a:cubicBezTo>
                  <a:cubicBezTo>
                    <a:pt x="328" y="115"/>
                    <a:pt x="323" y="127"/>
                    <a:pt x="319" y="125"/>
                  </a:cubicBezTo>
                  <a:cubicBezTo>
                    <a:pt x="315" y="123"/>
                    <a:pt x="319" y="111"/>
                    <a:pt x="313" y="114"/>
                  </a:cubicBezTo>
                  <a:cubicBezTo>
                    <a:pt x="306" y="116"/>
                    <a:pt x="303" y="120"/>
                    <a:pt x="300" y="119"/>
                  </a:cubicBezTo>
                  <a:cubicBezTo>
                    <a:pt x="297" y="118"/>
                    <a:pt x="296" y="111"/>
                    <a:pt x="289" y="113"/>
                  </a:cubicBezTo>
                  <a:cubicBezTo>
                    <a:pt x="282" y="114"/>
                    <a:pt x="285" y="117"/>
                    <a:pt x="279" y="118"/>
                  </a:cubicBezTo>
                  <a:cubicBezTo>
                    <a:pt x="273" y="120"/>
                    <a:pt x="275" y="123"/>
                    <a:pt x="273" y="127"/>
                  </a:cubicBezTo>
                  <a:cubicBezTo>
                    <a:pt x="271" y="131"/>
                    <a:pt x="271" y="133"/>
                    <a:pt x="264" y="134"/>
                  </a:cubicBezTo>
                  <a:cubicBezTo>
                    <a:pt x="258" y="135"/>
                    <a:pt x="264" y="134"/>
                    <a:pt x="259" y="137"/>
                  </a:cubicBezTo>
                  <a:cubicBezTo>
                    <a:pt x="254" y="140"/>
                    <a:pt x="254" y="138"/>
                    <a:pt x="251" y="136"/>
                  </a:cubicBezTo>
                  <a:cubicBezTo>
                    <a:pt x="248" y="135"/>
                    <a:pt x="253" y="135"/>
                    <a:pt x="252" y="130"/>
                  </a:cubicBezTo>
                  <a:cubicBezTo>
                    <a:pt x="252" y="124"/>
                    <a:pt x="252" y="124"/>
                    <a:pt x="256" y="123"/>
                  </a:cubicBezTo>
                  <a:cubicBezTo>
                    <a:pt x="260" y="122"/>
                    <a:pt x="266" y="114"/>
                    <a:pt x="264" y="110"/>
                  </a:cubicBezTo>
                  <a:cubicBezTo>
                    <a:pt x="261" y="106"/>
                    <a:pt x="262" y="106"/>
                    <a:pt x="266" y="104"/>
                  </a:cubicBezTo>
                  <a:cubicBezTo>
                    <a:pt x="269" y="102"/>
                    <a:pt x="270" y="102"/>
                    <a:pt x="274" y="99"/>
                  </a:cubicBezTo>
                  <a:cubicBezTo>
                    <a:pt x="279" y="96"/>
                    <a:pt x="279" y="92"/>
                    <a:pt x="281" y="89"/>
                  </a:cubicBezTo>
                  <a:cubicBezTo>
                    <a:pt x="284" y="85"/>
                    <a:pt x="287" y="85"/>
                    <a:pt x="290" y="86"/>
                  </a:cubicBezTo>
                  <a:cubicBezTo>
                    <a:pt x="294" y="86"/>
                    <a:pt x="297" y="87"/>
                    <a:pt x="303" y="85"/>
                  </a:cubicBezTo>
                  <a:cubicBezTo>
                    <a:pt x="309" y="83"/>
                    <a:pt x="309" y="81"/>
                    <a:pt x="311" y="76"/>
                  </a:cubicBezTo>
                  <a:close/>
                  <a:moveTo>
                    <a:pt x="210" y="14"/>
                  </a:moveTo>
                  <a:cubicBezTo>
                    <a:pt x="209" y="17"/>
                    <a:pt x="206" y="22"/>
                    <a:pt x="207" y="24"/>
                  </a:cubicBezTo>
                  <a:cubicBezTo>
                    <a:pt x="209" y="27"/>
                    <a:pt x="207" y="31"/>
                    <a:pt x="201" y="32"/>
                  </a:cubicBezTo>
                  <a:cubicBezTo>
                    <a:pt x="195" y="34"/>
                    <a:pt x="191" y="35"/>
                    <a:pt x="188" y="38"/>
                  </a:cubicBezTo>
                  <a:cubicBezTo>
                    <a:pt x="186" y="41"/>
                    <a:pt x="202" y="36"/>
                    <a:pt x="205" y="39"/>
                  </a:cubicBezTo>
                  <a:cubicBezTo>
                    <a:pt x="208" y="41"/>
                    <a:pt x="199" y="43"/>
                    <a:pt x="194" y="45"/>
                  </a:cubicBezTo>
                  <a:cubicBezTo>
                    <a:pt x="189" y="47"/>
                    <a:pt x="200" y="48"/>
                    <a:pt x="200" y="52"/>
                  </a:cubicBezTo>
                  <a:cubicBezTo>
                    <a:pt x="199" y="56"/>
                    <a:pt x="181" y="63"/>
                    <a:pt x="174" y="66"/>
                  </a:cubicBezTo>
                  <a:cubicBezTo>
                    <a:pt x="167" y="69"/>
                    <a:pt x="169" y="72"/>
                    <a:pt x="167" y="78"/>
                  </a:cubicBezTo>
                  <a:cubicBezTo>
                    <a:pt x="165" y="84"/>
                    <a:pt x="160" y="85"/>
                    <a:pt x="159" y="82"/>
                  </a:cubicBezTo>
                  <a:cubicBezTo>
                    <a:pt x="158" y="79"/>
                    <a:pt x="151" y="80"/>
                    <a:pt x="149" y="75"/>
                  </a:cubicBezTo>
                  <a:cubicBezTo>
                    <a:pt x="147" y="70"/>
                    <a:pt x="145" y="68"/>
                    <a:pt x="150" y="65"/>
                  </a:cubicBezTo>
                  <a:cubicBezTo>
                    <a:pt x="154" y="61"/>
                    <a:pt x="151" y="62"/>
                    <a:pt x="145" y="58"/>
                  </a:cubicBezTo>
                  <a:cubicBezTo>
                    <a:pt x="139" y="54"/>
                    <a:pt x="135" y="54"/>
                    <a:pt x="137" y="47"/>
                  </a:cubicBezTo>
                  <a:cubicBezTo>
                    <a:pt x="139" y="40"/>
                    <a:pt x="135" y="41"/>
                    <a:pt x="130" y="38"/>
                  </a:cubicBezTo>
                  <a:cubicBezTo>
                    <a:pt x="125" y="34"/>
                    <a:pt x="120" y="33"/>
                    <a:pt x="113" y="35"/>
                  </a:cubicBezTo>
                  <a:cubicBezTo>
                    <a:pt x="107" y="38"/>
                    <a:pt x="106" y="38"/>
                    <a:pt x="105" y="35"/>
                  </a:cubicBezTo>
                  <a:cubicBezTo>
                    <a:pt x="103" y="32"/>
                    <a:pt x="109" y="33"/>
                    <a:pt x="114" y="29"/>
                  </a:cubicBezTo>
                  <a:cubicBezTo>
                    <a:pt x="117" y="26"/>
                    <a:pt x="108" y="28"/>
                    <a:pt x="102" y="29"/>
                  </a:cubicBezTo>
                  <a:cubicBezTo>
                    <a:pt x="125" y="17"/>
                    <a:pt x="151" y="11"/>
                    <a:pt x="178" y="11"/>
                  </a:cubicBezTo>
                  <a:cubicBezTo>
                    <a:pt x="189" y="11"/>
                    <a:pt x="200" y="12"/>
                    <a:pt x="210" y="14"/>
                  </a:cubicBezTo>
                  <a:close/>
                  <a:moveTo>
                    <a:pt x="298" y="61"/>
                  </a:moveTo>
                  <a:cubicBezTo>
                    <a:pt x="297" y="65"/>
                    <a:pt x="300" y="67"/>
                    <a:pt x="301" y="71"/>
                  </a:cubicBezTo>
                  <a:cubicBezTo>
                    <a:pt x="301" y="75"/>
                    <a:pt x="297" y="77"/>
                    <a:pt x="294" y="79"/>
                  </a:cubicBezTo>
                  <a:cubicBezTo>
                    <a:pt x="292" y="80"/>
                    <a:pt x="292" y="72"/>
                    <a:pt x="290" y="69"/>
                  </a:cubicBezTo>
                  <a:cubicBezTo>
                    <a:pt x="287" y="67"/>
                    <a:pt x="287" y="71"/>
                    <a:pt x="283" y="71"/>
                  </a:cubicBezTo>
                  <a:cubicBezTo>
                    <a:pt x="278" y="72"/>
                    <a:pt x="277" y="73"/>
                    <a:pt x="277" y="67"/>
                  </a:cubicBezTo>
                  <a:cubicBezTo>
                    <a:pt x="277" y="62"/>
                    <a:pt x="287" y="56"/>
                    <a:pt x="289" y="52"/>
                  </a:cubicBezTo>
                  <a:cubicBezTo>
                    <a:pt x="292" y="55"/>
                    <a:pt x="295" y="58"/>
                    <a:pt x="298" y="61"/>
                  </a:cubicBezTo>
                  <a:close/>
                </a:path>
              </a:pathLst>
            </a:custGeom>
            <a:solidFill>
              <a:srgbClr val="FFFFFF">
                <a:alpha val="30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5">
              <a:extLst>
                <a:ext uri="{FF2B5EF4-FFF2-40B4-BE49-F238E27FC236}">
                  <a16:creationId xmlns:a16="http://schemas.microsoft.com/office/drawing/2014/main" id="{EE03AA93-8C0E-1691-C7AF-93C593529B16}"/>
                </a:ext>
              </a:extLst>
            </p:cNvPr>
            <p:cNvSpPr>
              <a:spLocks noEditPoints="1"/>
            </p:cNvSpPr>
            <p:nvPr/>
          </p:nvSpPr>
          <p:spPr bwMode="auto">
            <a:xfrm>
              <a:off x="228600" y="762000"/>
              <a:ext cx="2285999" cy="2286000"/>
            </a:xfrm>
            <a:custGeom>
              <a:avLst/>
              <a:gdLst>
                <a:gd name="T0" fmla="*/ 833 w 1275"/>
                <a:gd name="T1" fmla="*/ 1207 h 1275"/>
                <a:gd name="T2" fmla="*/ 511 w 1275"/>
                <a:gd name="T3" fmla="*/ 1204 h 1275"/>
                <a:gd name="T4" fmla="*/ 288 w 1275"/>
                <a:gd name="T5" fmla="*/ 1127 h 1275"/>
                <a:gd name="T6" fmla="*/ 131 w 1275"/>
                <a:gd name="T7" fmla="*/ 327 h 1275"/>
                <a:gd name="T8" fmla="*/ 548 w 1275"/>
                <a:gd name="T9" fmla="*/ 42 h 1275"/>
                <a:gd name="T10" fmla="*/ 1236 w 1275"/>
                <a:gd name="T11" fmla="*/ 667 h 1275"/>
                <a:gd name="T12" fmla="*/ 1220 w 1275"/>
                <a:gd name="T13" fmla="*/ 717 h 1275"/>
                <a:gd name="T14" fmla="*/ 941 w 1275"/>
                <a:gd name="T15" fmla="*/ 1098 h 1275"/>
                <a:gd name="T16" fmla="*/ 734 w 1275"/>
                <a:gd name="T17" fmla="*/ 1199 h 1275"/>
                <a:gd name="T18" fmla="*/ 303 w 1275"/>
                <a:gd name="T19" fmla="*/ 1116 h 1275"/>
                <a:gd name="T20" fmla="*/ 243 w 1275"/>
                <a:gd name="T21" fmla="*/ 1054 h 1275"/>
                <a:gd name="T22" fmla="*/ 108 w 1275"/>
                <a:gd name="T23" fmla="*/ 375 h 1275"/>
                <a:gd name="T24" fmla="*/ 524 w 1275"/>
                <a:gd name="T25" fmla="*/ 64 h 1275"/>
                <a:gd name="T26" fmla="*/ 918 w 1275"/>
                <a:gd name="T27" fmla="*/ 118 h 1275"/>
                <a:gd name="T28" fmla="*/ 1066 w 1275"/>
                <a:gd name="T29" fmla="*/ 278 h 1275"/>
                <a:gd name="T30" fmla="*/ 1201 w 1275"/>
                <a:gd name="T31" fmla="*/ 726 h 1275"/>
                <a:gd name="T32" fmla="*/ 981 w 1275"/>
                <a:gd name="T33" fmla="*/ 1076 h 1275"/>
                <a:gd name="T34" fmla="*/ 892 w 1275"/>
                <a:gd name="T35" fmla="*/ 1102 h 1275"/>
                <a:gd name="T36" fmla="*/ 368 w 1275"/>
                <a:gd name="T37" fmla="*/ 1098 h 1275"/>
                <a:gd name="T38" fmla="*/ 128 w 1275"/>
                <a:gd name="T39" fmla="*/ 608 h 1275"/>
                <a:gd name="T40" fmla="*/ 220 w 1275"/>
                <a:gd name="T41" fmla="*/ 281 h 1275"/>
                <a:gd name="T42" fmla="*/ 722 w 1275"/>
                <a:gd name="T43" fmla="*/ 88 h 1275"/>
                <a:gd name="T44" fmla="*/ 1095 w 1275"/>
                <a:gd name="T45" fmla="*/ 466 h 1275"/>
                <a:gd name="T46" fmla="*/ 1132 w 1275"/>
                <a:gd name="T47" fmla="*/ 444 h 1275"/>
                <a:gd name="T48" fmla="*/ 1037 w 1275"/>
                <a:gd name="T49" fmla="*/ 835 h 1275"/>
                <a:gd name="T50" fmla="*/ 781 w 1275"/>
                <a:gd name="T51" fmla="*/ 138 h 1275"/>
                <a:gd name="T52" fmla="*/ 347 w 1275"/>
                <a:gd name="T53" fmla="*/ 720 h 1275"/>
                <a:gd name="T54" fmla="*/ 336 w 1275"/>
                <a:gd name="T55" fmla="*/ 382 h 1275"/>
                <a:gd name="T56" fmla="*/ 421 w 1275"/>
                <a:gd name="T57" fmla="*/ 183 h 1275"/>
                <a:gd name="T58" fmla="*/ 932 w 1275"/>
                <a:gd name="T59" fmla="*/ 369 h 1275"/>
                <a:gd name="T60" fmla="*/ 921 w 1275"/>
                <a:gd name="T61" fmla="*/ 707 h 1275"/>
                <a:gd name="T62" fmla="*/ 736 w 1275"/>
                <a:gd name="T63" fmla="*/ 278 h 1275"/>
                <a:gd name="T64" fmla="*/ 750 w 1275"/>
                <a:gd name="T65" fmla="*/ 454 h 1275"/>
                <a:gd name="T66" fmla="*/ 588 w 1275"/>
                <a:gd name="T67" fmla="*/ 137 h 1275"/>
                <a:gd name="T68" fmla="*/ 532 w 1275"/>
                <a:gd name="T69" fmla="*/ 414 h 1275"/>
                <a:gd name="T70" fmla="*/ 708 w 1275"/>
                <a:gd name="T71" fmla="*/ 159 h 1275"/>
                <a:gd name="T72" fmla="*/ 498 w 1275"/>
                <a:gd name="T73" fmla="*/ 415 h 1275"/>
                <a:gd name="T74" fmla="*/ 555 w 1275"/>
                <a:gd name="T75" fmla="*/ 586 h 1275"/>
                <a:gd name="T76" fmla="*/ 695 w 1275"/>
                <a:gd name="T77" fmla="*/ 121 h 1275"/>
                <a:gd name="T78" fmla="*/ 518 w 1275"/>
                <a:gd name="T79" fmla="*/ 153 h 1275"/>
                <a:gd name="T80" fmla="*/ 484 w 1275"/>
                <a:gd name="T81" fmla="*/ 702 h 1275"/>
                <a:gd name="T82" fmla="*/ 886 w 1275"/>
                <a:gd name="T83" fmla="*/ 724 h 1275"/>
                <a:gd name="T84" fmla="*/ 919 w 1275"/>
                <a:gd name="T85" fmla="*/ 615 h 1275"/>
                <a:gd name="T86" fmla="*/ 878 w 1275"/>
                <a:gd name="T87" fmla="*/ 234 h 1275"/>
                <a:gd name="T88" fmla="*/ 554 w 1275"/>
                <a:gd name="T89" fmla="*/ 96 h 1275"/>
                <a:gd name="T90" fmla="*/ 251 w 1275"/>
                <a:gd name="T91" fmla="*/ 322 h 1275"/>
                <a:gd name="T92" fmla="*/ 248 w 1275"/>
                <a:gd name="T93" fmla="*/ 558 h 1275"/>
                <a:gd name="T94" fmla="*/ 225 w 1275"/>
                <a:gd name="T95" fmla="*/ 681 h 1275"/>
                <a:gd name="T96" fmla="*/ 485 w 1275"/>
                <a:gd name="T97" fmla="*/ 890 h 1275"/>
                <a:gd name="T98" fmla="*/ 903 w 1275"/>
                <a:gd name="T99" fmla="*/ 996 h 1275"/>
                <a:gd name="T100" fmla="*/ 935 w 1275"/>
                <a:gd name="T101" fmla="*/ 249 h 1275"/>
                <a:gd name="T102" fmla="*/ 223 w 1275"/>
                <a:gd name="T103" fmla="*/ 302 h 1275"/>
                <a:gd name="T104" fmla="*/ 205 w 1275"/>
                <a:gd name="T105" fmla="*/ 779 h 1275"/>
                <a:gd name="T106" fmla="*/ 642 w 1275"/>
                <a:gd name="T107" fmla="*/ 1130 h 1275"/>
                <a:gd name="T108" fmla="*/ 940 w 1275"/>
                <a:gd name="T109" fmla="*/ 136 h 1275"/>
                <a:gd name="T110" fmla="*/ 702 w 1275"/>
                <a:gd name="T111" fmla="*/ 57 h 1275"/>
                <a:gd name="T112" fmla="*/ 556 w 1275"/>
                <a:gd name="T113" fmla="*/ 79 h 1275"/>
                <a:gd name="T114" fmla="*/ 185 w 1275"/>
                <a:gd name="T115" fmla="*/ 331 h 1275"/>
                <a:gd name="T116" fmla="*/ 56 w 1275"/>
                <a:gd name="T117" fmla="*/ 684 h 1275"/>
                <a:gd name="T118" fmla="*/ 852 w 1275"/>
                <a:gd name="T119" fmla="*/ 78 h 1275"/>
                <a:gd name="T120" fmla="*/ 500 w 1275"/>
                <a:gd name="T121" fmla="*/ 68 h 1275"/>
                <a:gd name="T122" fmla="*/ 40 w 1275"/>
                <a:gd name="T123" fmla="*/ 561 h 1275"/>
                <a:gd name="T124" fmla="*/ 998 w 1275"/>
                <a:gd name="T125" fmla="*/ 1119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75" h="1275">
                  <a:moveTo>
                    <a:pt x="638" y="0"/>
                  </a:moveTo>
                  <a:cubicBezTo>
                    <a:pt x="286" y="0"/>
                    <a:pt x="0" y="286"/>
                    <a:pt x="0" y="637"/>
                  </a:cubicBezTo>
                  <a:cubicBezTo>
                    <a:pt x="0" y="989"/>
                    <a:pt x="286" y="1275"/>
                    <a:pt x="638" y="1275"/>
                  </a:cubicBezTo>
                  <a:cubicBezTo>
                    <a:pt x="989" y="1275"/>
                    <a:pt x="1275" y="989"/>
                    <a:pt x="1275" y="637"/>
                  </a:cubicBezTo>
                  <a:cubicBezTo>
                    <a:pt x="1275" y="286"/>
                    <a:pt x="989" y="0"/>
                    <a:pt x="638" y="0"/>
                  </a:cubicBezTo>
                  <a:close/>
                  <a:moveTo>
                    <a:pt x="1129" y="985"/>
                  </a:moveTo>
                  <a:cubicBezTo>
                    <a:pt x="1119" y="996"/>
                    <a:pt x="1119" y="996"/>
                    <a:pt x="1119" y="996"/>
                  </a:cubicBezTo>
                  <a:cubicBezTo>
                    <a:pt x="1109" y="1005"/>
                    <a:pt x="1109" y="1005"/>
                    <a:pt x="1109" y="1005"/>
                  </a:cubicBezTo>
                  <a:cubicBezTo>
                    <a:pt x="1114" y="995"/>
                    <a:pt x="1114" y="995"/>
                    <a:pt x="1114" y="995"/>
                  </a:cubicBezTo>
                  <a:cubicBezTo>
                    <a:pt x="1122" y="980"/>
                    <a:pt x="1122" y="980"/>
                    <a:pt x="1122" y="980"/>
                  </a:cubicBezTo>
                  <a:cubicBezTo>
                    <a:pt x="1136" y="947"/>
                    <a:pt x="1136" y="947"/>
                    <a:pt x="1136" y="947"/>
                  </a:cubicBezTo>
                  <a:cubicBezTo>
                    <a:pt x="1147" y="913"/>
                    <a:pt x="1147" y="913"/>
                    <a:pt x="1147" y="913"/>
                  </a:cubicBezTo>
                  <a:cubicBezTo>
                    <a:pt x="1149" y="906"/>
                    <a:pt x="1149" y="906"/>
                    <a:pt x="1149" y="906"/>
                  </a:cubicBezTo>
                  <a:cubicBezTo>
                    <a:pt x="1153" y="903"/>
                    <a:pt x="1153" y="903"/>
                    <a:pt x="1153" y="903"/>
                  </a:cubicBezTo>
                  <a:cubicBezTo>
                    <a:pt x="1172" y="887"/>
                    <a:pt x="1172" y="887"/>
                    <a:pt x="1172" y="887"/>
                  </a:cubicBezTo>
                  <a:cubicBezTo>
                    <a:pt x="1181" y="879"/>
                    <a:pt x="1181" y="879"/>
                    <a:pt x="1181" y="879"/>
                  </a:cubicBezTo>
                  <a:cubicBezTo>
                    <a:pt x="1192" y="867"/>
                    <a:pt x="1192" y="867"/>
                    <a:pt x="1192" y="867"/>
                  </a:cubicBezTo>
                  <a:cubicBezTo>
                    <a:pt x="1191" y="869"/>
                    <a:pt x="1191" y="869"/>
                    <a:pt x="1191" y="869"/>
                  </a:cubicBezTo>
                  <a:cubicBezTo>
                    <a:pt x="1177" y="903"/>
                    <a:pt x="1177" y="903"/>
                    <a:pt x="1177" y="903"/>
                  </a:cubicBezTo>
                  <a:cubicBezTo>
                    <a:pt x="1175" y="908"/>
                    <a:pt x="1175" y="908"/>
                    <a:pt x="1175" y="908"/>
                  </a:cubicBezTo>
                  <a:cubicBezTo>
                    <a:pt x="1161" y="935"/>
                    <a:pt x="1146" y="961"/>
                    <a:pt x="1129" y="985"/>
                  </a:cubicBezTo>
                  <a:close/>
                  <a:moveTo>
                    <a:pt x="833" y="1207"/>
                  </a:moveTo>
                  <a:cubicBezTo>
                    <a:pt x="835" y="1205"/>
                    <a:pt x="835" y="1205"/>
                    <a:pt x="835" y="1205"/>
                  </a:cubicBezTo>
                  <a:cubicBezTo>
                    <a:pt x="843" y="1198"/>
                    <a:pt x="843" y="1198"/>
                    <a:pt x="843" y="1198"/>
                  </a:cubicBezTo>
                  <a:cubicBezTo>
                    <a:pt x="852" y="1190"/>
                    <a:pt x="852" y="1190"/>
                    <a:pt x="852" y="1190"/>
                  </a:cubicBezTo>
                  <a:cubicBezTo>
                    <a:pt x="855" y="1187"/>
                    <a:pt x="855" y="1187"/>
                    <a:pt x="855" y="1187"/>
                  </a:cubicBezTo>
                  <a:cubicBezTo>
                    <a:pt x="885" y="1179"/>
                    <a:pt x="885" y="1179"/>
                    <a:pt x="885" y="1179"/>
                  </a:cubicBezTo>
                  <a:cubicBezTo>
                    <a:pt x="897" y="1175"/>
                    <a:pt x="897" y="1175"/>
                    <a:pt x="897" y="1175"/>
                  </a:cubicBezTo>
                  <a:cubicBezTo>
                    <a:pt x="916" y="1169"/>
                    <a:pt x="916" y="1169"/>
                    <a:pt x="916" y="1169"/>
                  </a:cubicBezTo>
                  <a:cubicBezTo>
                    <a:pt x="911" y="1172"/>
                    <a:pt x="911" y="1172"/>
                    <a:pt x="911" y="1172"/>
                  </a:cubicBezTo>
                  <a:cubicBezTo>
                    <a:pt x="900" y="1179"/>
                    <a:pt x="900" y="1179"/>
                    <a:pt x="900" y="1179"/>
                  </a:cubicBezTo>
                  <a:cubicBezTo>
                    <a:pt x="895" y="1181"/>
                    <a:pt x="895" y="1181"/>
                    <a:pt x="895" y="1181"/>
                  </a:cubicBezTo>
                  <a:cubicBezTo>
                    <a:pt x="874" y="1191"/>
                    <a:pt x="854" y="1199"/>
                    <a:pt x="833" y="1207"/>
                  </a:cubicBezTo>
                  <a:close/>
                  <a:moveTo>
                    <a:pt x="776" y="1223"/>
                  </a:moveTo>
                  <a:cubicBezTo>
                    <a:pt x="746" y="1229"/>
                    <a:pt x="746" y="1229"/>
                    <a:pt x="746" y="1229"/>
                  </a:cubicBezTo>
                  <a:cubicBezTo>
                    <a:pt x="746" y="1229"/>
                    <a:pt x="745" y="1229"/>
                    <a:pt x="745" y="1229"/>
                  </a:cubicBezTo>
                  <a:cubicBezTo>
                    <a:pt x="741" y="1230"/>
                    <a:pt x="736" y="1231"/>
                    <a:pt x="732" y="1232"/>
                  </a:cubicBezTo>
                  <a:cubicBezTo>
                    <a:pt x="733" y="1231"/>
                    <a:pt x="733" y="1231"/>
                    <a:pt x="733" y="1231"/>
                  </a:cubicBezTo>
                  <a:cubicBezTo>
                    <a:pt x="738" y="1226"/>
                    <a:pt x="738" y="1226"/>
                    <a:pt x="738" y="1226"/>
                  </a:cubicBezTo>
                  <a:cubicBezTo>
                    <a:pt x="742" y="1220"/>
                    <a:pt x="742" y="1220"/>
                    <a:pt x="742" y="1220"/>
                  </a:cubicBezTo>
                  <a:cubicBezTo>
                    <a:pt x="751" y="1207"/>
                    <a:pt x="751" y="1207"/>
                    <a:pt x="751" y="1207"/>
                  </a:cubicBezTo>
                  <a:cubicBezTo>
                    <a:pt x="752" y="1205"/>
                    <a:pt x="752" y="1205"/>
                    <a:pt x="752" y="1205"/>
                  </a:cubicBezTo>
                  <a:cubicBezTo>
                    <a:pt x="778" y="1202"/>
                    <a:pt x="778" y="1202"/>
                    <a:pt x="778" y="1202"/>
                  </a:cubicBezTo>
                  <a:cubicBezTo>
                    <a:pt x="833" y="1192"/>
                    <a:pt x="833" y="1192"/>
                    <a:pt x="833" y="1192"/>
                  </a:cubicBezTo>
                  <a:cubicBezTo>
                    <a:pt x="838" y="1191"/>
                    <a:pt x="838" y="1191"/>
                    <a:pt x="838" y="1191"/>
                  </a:cubicBezTo>
                  <a:cubicBezTo>
                    <a:pt x="838" y="1191"/>
                    <a:pt x="838" y="1191"/>
                    <a:pt x="838" y="1191"/>
                  </a:cubicBezTo>
                  <a:cubicBezTo>
                    <a:pt x="830" y="1198"/>
                    <a:pt x="830" y="1198"/>
                    <a:pt x="830" y="1198"/>
                  </a:cubicBezTo>
                  <a:cubicBezTo>
                    <a:pt x="822" y="1204"/>
                    <a:pt x="822" y="1204"/>
                    <a:pt x="822" y="1204"/>
                  </a:cubicBezTo>
                  <a:cubicBezTo>
                    <a:pt x="814" y="1209"/>
                    <a:pt x="814" y="1209"/>
                    <a:pt x="814" y="1209"/>
                  </a:cubicBezTo>
                  <a:cubicBezTo>
                    <a:pt x="797" y="1217"/>
                    <a:pt x="797" y="1217"/>
                    <a:pt x="797" y="1217"/>
                  </a:cubicBezTo>
                  <a:cubicBezTo>
                    <a:pt x="795" y="1218"/>
                    <a:pt x="795" y="1218"/>
                    <a:pt x="795" y="1218"/>
                  </a:cubicBezTo>
                  <a:cubicBezTo>
                    <a:pt x="789" y="1220"/>
                    <a:pt x="782" y="1221"/>
                    <a:pt x="776" y="1223"/>
                  </a:cubicBezTo>
                  <a:close/>
                  <a:moveTo>
                    <a:pt x="530" y="1229"/>
                  </a:moveTo>
                  <a:cubicBezTo>
                    <a:pt x="530" y="1229"/>
                    <a:pt x="530" y="1229"/>
                    <a:pt x="529" y="1229"/>
                  </a:cubicBezTo>
                  <a:cubicBezTo>
                    <a:pt x="515" y="1227"/>
                    <a:pt x="515" y="1227"/>
                    <a:pt x="515" y="1227"/>
                  </a:cubicBezTo>
                  <a:cubicBezTo>
                    <a:pt x="508" y="1225"/>
                    <a:pt x="502" y="1224"/>
                    <a:pt x="495" y="1222"/>
                  </a:cubicBezTo>
                  <a:cubicBezTo>
                    <a:pt x="484" y="1219"/>
                    <a:pt x="484" y="1219"/>
                    <a:pt x="484" y="1219"/>
                  </a:cubicBezTo>
                  <a:cubicBezTo>
                    <a:pt x="482" y="1219"/>
                    <a:pt x="480" y="1218"/>
                    <a:pt x="479" y="1218"/>
                  </a:cubicBezTo>
                  <a:cubicBezTo>
                    <a:pt x="478" y="1218"/>
                    <a:pt x="478" y="1218"/>
                    <a:pt x="478" y="1218"/>
                  </a:cubicBezTo>
                  <a:cubicBezTo>
                    <a:pt x="461" y="1209"/>
                    <a:pt x="461" y="1209"/>
                    <a:pt x="461" y="1209"/>
                  </a:cubicBezTo>
                  <a:cubicBezTo>
                    <a:pt x="453" y="1204"/>
                    <a:pt x="453" y="1204"/>
                    <a:pt x="453" y="1204"/>
                  </a:cubicBezTo>
                  <a:cubicBezTo>
                    <a:pt x="445" y="1198"/>
                    <a:pt x="445" y="1198"/>
                    <a:pt x="445" y="1198"/>
                  </a:cubicBezTo>
                  <a:cubicBezTo>
                    <a:pt x="438" y="1192"/>
                    <a:pt x="438" y="1192"/>
                    <a:pt x="438" y="1192"/>
                  </a:cubicBezTo>
                  <a:cubicBezTo>
                    <a:pt x="437" y="1191"/>
                    <a:pt x="437" y="1191"/>
                    <a:pt x="437" y="1191"/>
                  </a:cubicBezTo>
                  <a:cubicBezTo>
                    <a:pt x="455" y="1195"/>
                    <a:pt x="455" y="1195"/>
                    <a:pt x="455" y="1195"/>
                  </a:cubicBezTo>
                  <a:cubicBezTo>
                    <a:pt x="511" y="1204"/>
                    <a:pt x="511" y="1204"/>
                    <a:pt x="511" y="1204"/>
                  </a:cubicBezTo>
                  <a:cubicBezTo>
                    <a:pt x="524" y="1205"/>
                    <a:pt x="524" y="1205"/>
                    <a:pt x="524" y="1205"/>
                  </a:cubicBezTo>
                  <a:cubicBezTo>
                    <a:pt x="525" y="1207"/>
                    <a:pt x="525" y="1207"/>
                    <a:pt x="525" y="1207"/>
                  </a:cubicBezTo>
                  <a:cubicBezTo>
                    <a:pt x="529" y="1214"/>
                    <a:pt x="529" y="1214"/>
                    <a:pt x="529" y="1214"/>
                  </a:cubicBezTo>
                  <a:cubicBezTo>
                    <a:pt x="538" y="1226"/>
                    <a:pt x="538" y="1226"/>
                    <a:pt x="538" y="1226"/>
                  </a:cubicBezTo>
                  <a:cubicBezTo>
                    <a:pt x="542" y="1231"/>
                    <a:pt x="542" y="1231"/>
                    <a:pt x="542" y="1231"/>
                  </a:cubicBezTo>
                  <a:cubicBezTo>
                    <a:pt x="543" y="1232"/>
                    <a:pt x="543" y="1232"/>
                    <a:pt x="543" y="1232"/>
                  </a:cubicBezTo>
                  <a:cubicBezTo>
                    <a:pt x="539" y="1231"/>
                    <a:pt x="534" y="1230"/>
                    <a:pt x="530" y="1229"/>
                  </a:cubicBezTo>
                  <a:close/>
                  <a:moveTo>
                    <a:pt x="384" y="1183"/>
                  </a:moveTo>
                  <a:cubicBezTo>
                    <a:pt x="375" y="1179"/>
                    <a:pt x="375" y="1179"/>
                    <a:pt x="375" y="1179"/>
                  </a:cubicBezTo>
                  <a:cubicBezTo>
                    <a:pt x="364" y="1172"/>
                    <a:pt x="364" y="1172"/>
                    <a:pt x="364" y="1172"/>
                  </a:cubicBezTo>
                  <a:cubicBezTo>
                    <a:pt x="360" y="1169"/>
                    <a:pt x="360" y="1169"/>
                    <a:pt x="360" y="1169"/>
                  </a:cubicBezTo>
                  <a:cubicBezTo>
                    <a:pt x="390" y="1179"/>
                    <a:pt x="390" y="1179"/>
                    <a:pt x="390" y="1179"/>
                  </a:cubicBezTo>
                  <a:cubicBezTo>
                    <a:pt x="421" y="1187"/>
                    <a:pt x="421" y="1187"/>
                    <a:pt x="421" y="1187"/>
                  </a:cubicBezTo>
                  <a:cubicBezTo>
                    <a:pt x="424" y="1190"/>
                    <a:pt x="424" y="1190"/>
                    <a:pt x="424" y="1190"/>
                  </a:cubicBezTo>
                  <a:cubicBezTo>
                    <a:pt x="432" y="1198"/>
                    <a:pt x="432" y="1198"/>
                    <a:pt x="432" y="1198"/>
                  </a:cubicBezTo>
                  <a:cubicBezTo>
                    <a:pt x="440" y="1205"/>
                    <a:pt x="440" y="1205"/>
                    <a:pt x="440" y="1205"/>
                  </a:cubicBezTo>
                  <a:cubicBezTo>
                    <a:pt x="443" y="1207"/>
                    <a:pt x="443" y="1207"/>
                    <a:pt x="443" y="1207"/>
                  </a:cubicBezTo>
                  <a:cubicBezTo>
                    <a:pt x="423" y="1200"/>
                    <a:pt x="403" y="1192"/>
                    <a:pt x="384" y="1183"/>
                  </a:cubicBezTo>
                  <a:close/>
                  <a:moveTo>
                    <a:pt x="247" y="1095"/>
                  </a:moveTo>
                  <a:cubicBezTo>
                    <a:pt x="238" y="1086"/>
                    <a:pt x="238" y="1086"/>
                    <a:pt x="238" y="1086"/>
                  </a:cubicBezTo>
                  <a:cubicBezTo>
                    <a:pt x="226" y="1074"/>
                    <a:pt x="226" y="1074"/>
                    <a:pt x="226" y="1074"/>
                  </a:cubicBezTo>
                  <a:cubicBezTo>
                    <a:pt x="216" y="1062"/>
                    <a:pt x="216" y="1062"/>
                    <a:pt x="216" y="1062"/>
                  </a:cubicBezTo>
                  <a:cubicBezTo>
                    <a:pt x="199" y="1039"/>
                    <a:pt x="199" y="1039"/>
                    <a:pt x="199" y="1039"/>
                  </a:cubicBezTo>
                  <a:cubicBezTo>
                    <a:pt x="205" y="1043"/>
                    <a:pt x="205" y="1043"/>
                    <a:pt x="205" y="1043"/>
                  </a:cubicBezTo>
                  <a:cubicBezTo>
                    <a:pt x="227" y="1056"/>
                    <a:pt x="227" y="1056"/>
                    <a:pt x="227" y="1056"/>
                  </a:cubicBezTo>
                  <a:cubicBezTo>
                    <a:pt x="263" y="1073"/>
                    <a:pt x="263" y="1073"/>
                    <a:pt x="263" y="1073"/>
                  </a:cubicBezTo>
                  <a:cubicBezTo>
                    <a:pt x="278" y="1098"/>
                    <a:pt x="278" y="1098"/>
                    <a:pt x="278" y="1098"/>
                  </a:cubicBezTo>
                  <a:cubicBezTo>
                    <a:pt x="287" y="1110"/>
                    <a:pt x="287" y="1110"/>
                    <a:pt x="287" y="1110"/>
                  </a:cubicBezTo>
                  <a:cubicBezTo>
                    <a:pt x="296" y="1121"/>
                    <a:pt x="296" y="1121"/>
                    <a:pt x="296" y="1121"/>
                  </a:cubicBezTo>
                  <a:cubicBezTo>
                    <a:pt x="305" y="1132"/>
                    <a:pt x="305" y="1132"/>
                    <a:pt x="305" y="1132"/>
                  </a:cubicBezTo>
                  <a:cubicBezTo>
                    <a:pt x="312" y="1140"/>
                    <a:pt x="312" y="1140"/>
                    <a:pt x="312" y="1140"/>
                  </a:cubicBezTo>
                  <a:cubicBezTo>
                    <a:pt x="306" y="1137"/>
                    <a:pt x="306" y="1137"/>
                    <a:pt x="306" y="1137"/>
                  </a:cubicBezTo>
                  <a:cubicBezTo>
                    <a:pt x="288" y="1127"/>
                    <a:pt x="288" y="1127"/>
                    <a:pt x="288" y="1127"/>
                  </a:cubicBezTo>
                  <a:cubicBezTo>
                    <a:pt x="284" y="1124"/>
                    <a:pt x="284" y="1124"/>
                    <a:pt x="284" y="1124"/>
                  </a:cubicBezTo>
                  <a:cubicBezTo>
                    <a:pt x="271" y="1114"/>
                    <a:pt x="259" y="1105"/>
                    <a:pt x="247" y="1095"/>
                  </a:cubicBezTo>
                  <a:close/>
                  <a:moveTo>
                    <a:pt x="101" y="909"/>
                  </a:moveTo>
                  <a:cubicBezTo>
                    <a:pt x="98" y="903"/>
                    <a:pt x="98" y="903"/>
                    <a:pt x="98" y="903"/>
                  </a:cubicBezTo>
                  <a:cubicBezTo>
                    <a:pt x="91" y="886"/>
                    <a:pt x="91" y="886"/>
                    <a:pt x="91" y="886"/>
                  </a:cubicBezTo>
                  <a:cubicBezTo>
                    <a:pt x="84" y="867"/>
                    <a:pt x="84" y="867"/>
                    <a:pt x="84" y="867"/>
                  </a:cubicBezTo>
                  <a:cubicBezTo>
                    <a:pt x="95" y="879"/>
                    <a:pt x="95" y="879"/>
                    <a:pt x="95" y="879"/>
                  </a:cubicBezTo>
                  <a:cubicBezTo>
                    <a:pt x="103" y="887"/>
                    <a:pt x="103" y="887"/>
                    <a:pt x="103" y="887"/>
                  </a:cubicBezTo>
                  <a:cubicBezTo>
                    <a:pt x="122" y="903"/>
                    <a:pt x="122" y="903"/>
                    <a:pt x="122" y="903"/>
                  </a:cubicBezTo>
                  <a:cubicBezTo>
                    <a:pt x="126" y="906"/>
                    <a:pt x="126" y="906"/>
                    <a:pt x="126" y="906"/>
                  </a:cubicBezTo>
                  <a:cubicBezTo>
                    <a:pt x="128" y="913"/>
                    <a:pt x="128" y="913"/>
                    <a:pt x="128" y="913"/>
                  </a:cubicBezTo>
                  <a:cubicBezTo>
                    <a:pt x="140" y="947"/>
                    <a:pt x="140" y="947"/>
                    <a:pt x="140" y="947"/>
                  </a:cubicBezTo>
                  <a:cubicBezTo>
                    <a:pt x="146" y="964"/>
                    <a:pt x="146" y="964"/>
                    <a:pt x="146" y="964"/>
                  </a:cubicBezTo>
                  <a:cubicBezTo>
                    <a:pt x="153" y="980"/>
                    <a:pt x="153" y="980"/>
                    <a:pt x="153" y="980"/>
                  </a:cubicBezTo>
                  <a:cubicBezTo>
                    <a:pt x="161" y="995"/>
                    <a:pt x="161" y="995"/>
                    <a:pt x="161" y="995"/>
                  </a:cubicBezTo>
                  <a:cubicBezTo>
                    <a:pt x="166" y="1005"/>
                    <a:pt x="166" y="1005"/>
                    <a:pt x="166" y="1005"/>
                  </a:cubicBezTo>
                  <a:cubicBezTo>
                    <a:pt x="157" y="996"/>
                    <a:pt x="157" y="996"/>
                    <a:pt x="157" y="996"/>
                  </a:cubicBezTo>
                  <a:cubicBezTo>
                    <a:pt x="147" y="985"/>
                    <a:pt x="147" y="985"/>
                    <a:pt x="147" y="985"/>
                  </a:cubicBezTo>
                  <a:cubicBezTo>
                    <a:pt x="129" y="961"/>
                    <a:pt x="114" y="935"/>
                    <a:pt x="101" y="909"/>
                  </a:cubicBezTo>
                  <a:close/>
                  <a:moveTo>
                    <a:pt x="168" y="261"/>
                  </a:moveTo>
                  <a:cubicBezTo>
                    <a:pt x="178" y="249"/>
                    <a:pt x="178" y="249"/>
                    <a:pt x="178" y="249"/>
                  </a:cubicBezTo>
                  <a:cubicBezTo>
                    <a:pt x="191" y="235"/>
                    <a:pt x="191" y="235"/>
                    <a:pt x="191" y="235"/>
                  </a:cubicBezTo>
                  <a:cubicBezTo>
                    <a:pt x="205" y="223"/>
                    <a:pt x="205" y="223"/>
                    <a:pt x="205" y="223"/>
                  </a:cubicBezTo>
                  <a:cubicBezTo>
                    <a:pt x="210" y="218"/>
                    <a:pt x="210" y="218"/>
                    <a:pt x="210" y="218"/>
                  </a:cubicBezTo>
                  <a:cubicBezTo>
                    <a:pt x="210" y="218"/>
                    <a:pt x="210" y="218"/>
                    <a:pt x="210" y="218"/>
                  </a:cubicBezTo>
                  <a:cubicBezTo>
                    <a:pt x="206" y="232"/>
                    <a:pt x="206" y="232"/>
                    <a:pt x="206" y="232"/>
                  </a:cubicBezTo>
                  <a:cubicBezTo>
                    <a:pt x="204" y="245"/>
                    <a:pt x="204" y="245"/>
                    <a:pt x="204" y="245"/>
                  </a:cubicBezTo>
                  <a:cubicBezTo>
                    <a:pt x="204" y="246"/>
                    <a:pt x="204" y="246"/>
                    <a:pt x="204" y="246"/>
                  </a:cubicBezTo>
                  <a:cubicBezTo>
                    <a:pt x="198" y="252"/>
                    <a:pt x="198" y="252"/>
                    <a:pt x="198" y="252"/>
                  </a:cubicBezTo>
                  <a:cubicBezTo>
                    <a:pt x="183" y="266"/>
                    <a:pt x="183" y="266"/>
                    <a:pt x="183" y="266"/>
                  </a:cubicBezTo>
                  <a:cubicBezTo>
                    <a:pt x="169" y="280"/>
                    <a:pt x="169" y="280"/>
                    <a:pt x="169" y="280"/>
                  </a:cubicBezTo>
                  <a:cubicBezTo>
                    <a:pt x="143" y="311"/>
                    <a:pt x="143" y="311"/>
                    <a:pt x="143" y="311"/>
                  </a:cubicBezTo>
                  <a:cubicBezTo>
                    <a:pt x="131" y="327"/>
                    <a:pt x="131" y="327"/>
                    <a:pt x="131" y="327"/>
                  </a:cubicBezTo>
                  <a:cubicBezTo>
                    <a:pt x="119" y="343"/>
                    <a:pt x="119" y="343"/>
                    <a:pt x="119" y="343"/>
                  </a:cubicBezTo>
                  <a:cubicBezTo>
                    <a:pt x="118" y="345"/>
                    <a:pt x="118" y="345"/>
                    <a:pt x="118" y="345"/>
                  </a:cubicBezTo>
                  <a:cubicBezTo>
                    <a:pt x="120" y="336"/>
                    <a:pt x="120" y="336"/>
                    <a:pt x="120" y="336"/>
                  </a:cubicBezTo>
                  <a:cubicBezTo>
                    <a:pt x="122" y="329"/>
                    <a:pt x="122" y="329"/>
                    <a:pt x="122" y="329"/>
                  </a:cubicBezTo>
                  <a:cubicBezTo>
                    <a:pt x="125" y="321"/>
                    <a:pt x="125" y="321"/>
                    <a:pt x="125" y="321"/>
                  </a:cubicBezTo>
                  <a:cubicBezTo>
                    <a:pt x="127" y="319"/>
                    <a:pt x="127" y="319"/>
                    <a:pt x="127" y="319"/>
                  </a:cubicBezTo>
                  <a:cubicBezTo>
                    <a:pt x="139" y="299"/>
                    <a:pt x="153" y="279"/>
                    <a:pt x="168" y="261"/>
                  </a:cubicBezTo>
                  <a:close/>
                  <a:moveTo>
                    <a:pt x="317" y="127"/>
                  </a:moveTo>
                  <a:cubicBezTo>
                    <a:pt x="331" y="120"/>
                    <a:pt x="331" y="120"/>
                    <a:pt x="331" y="120"/>
                  </a:cubicBezTo>
                  <a:cubicBezTo>
                    <a:pt x="345" y="113"/>
                    <a:pt x="345" y="113"/>
                    <a:pt x="345" y="113"/>
                  </a:cubicBezTo>
                  <a:cubicBezTo>
                    <a:pt x="353" y="110"/>
                    <a:pt x="353" y="110"/>
                    <a:pt x="353" y="110"/>
                  </a:cubicBezTo>
                  <a:cubicBezTo>
                    <a:pt x="347" y="116"/>
                    <a:pt x="347" y="116"/>
                    <a:pt x="347" y="116"/>
                  </a:cubicBezTo>
                  <a:cubicBezTo>
                    <a:pt x="342" y="124"/>
                    <a:pt x="342" y="124"/>
                    <a:pt x="342" y="124"/>
                  </a:cubicBezTo>
                  <a:cubicBezTo>
                    <a:pt x="325" y="132"/>
                    <a:pt x="325" y="132"/>
                    <a:pt x="325" y="132"/>
                  </a:cubicBezTo>
                  <a:cubicBezTo>
                    <a:pt x="308" y="140"/>
                    <a:pt x="308" y="140"/>
                    <a:pt x="308" y="140"/>
                  </a:cubicBezTo>
                  <a:cubicBezTo>
                    <a:pt x="291" y="149"/>
                    <a:pt x="291" y="149"/>
                    <a:pt x="291" y="149"/>
                  </a:cubicBezTo>
                  <a:cubicBezTo>
                    <a:pt x="274" y="159"/>
                    <a:pt x="274" y="159"/>
                    <a:pt x="274" y="159"/>
                  </a:cubicBezTo>
                  <a:cubicBezTo>
                    <a:pt x="262" y="167"/>
                    <a:pt x="262" y="167"/>
                    <a:pt x="262" y="167"/>
                  </a:cubicBezTo>
                  <a:cubicBezTo>
                    <a:pt x="280" y="153"/>
                    <a:pt x="298" y="140"/>
                    <a:pt x="317" y="127"/>
                  </a:cubicBezTo>
                  <a:close/>
                  <a:moveTo>
                    <a:pt x="508" y="49"/>
                  </a:moveTo>
                  <a:cubicBezTo>
                    <a:pt x="523" y="48"/>
                    <a:pt x="523" y="48"/>
                    <a:pt x="523" y="48"/>
                  </a:cubicBezTo>
                  <a:cubicBezTo>
                    <a:pt x="543" y="49"/>
                    <a:pt x="543" y="49"/>
                    <a:pt x="543" y="49"/>
                  </a:cubicBezTo>
                  <a:cubicBezTo>
                    <a:pt x="526" y="55"/>
                    <a:pt x="526" y="55"/>
                    <a:pt x="526" y="55"/>
                  </a:cubicBezTo>
                  <a:cubicBezTo>
                    <a:pt x="519" y="54"/>
                    <a:pt x="519" y="54"/>
                    <a:pt x="519" y="54"/>
                  </a:cubicBezTo>
                  <a:cubicBezTo>
                    <a:pt x="505" y="53"/>
                    <a:pt x="505" y="53"/>
                    <a:pt x="505" y="53"/>
                  </a:cubicBezTo>
                  <a:cubicBezTo>
                    <a:pt x="486" y="54"/>
                    <a:pt x="486" y="54"/>
                    <a:pt x="486" y="54"/>
                  </a:cubicBezTo>
                  <a:cubicBezTo>
                    <a:pt x="493" y="52"/>
                    <a:pt x="501" y="51"/>
                    <a:pt x="508" y="49"/>
                  </a:cubicBezTo>
                  <a:close/>
                  <a:moveTo>
                    <a:pt x="576" y="38"/>
                  </a:moveTo>
                  <a:cubicBezTo>
                    <a:pt x="578" y="38"/>
                    <a:pt x="578" y="38"/>
                    <a:pt x="578" y="38"/>
                  </a:cubicBezTo>
                  <a:cubicBezTo>
                    <a:pt x="583" y="40"/>
                    <a:pt x="583" y="40"/>
                    <a:pt x="583" y="40"/>
                  </a:cubicBezTo>
                  <a:cubicBezTo>
                    <a:pt x="565" y="42"/>
                    <a:pt x="565" y="42"/>
                    <a:pt x="565" y="42"/>
                  </a:cubicBezTo>
                  <a:cubicBezTo>
                    <a:pt x="559" y="44"/>
                    <a:pt x="559" y="44"/>
                    <a:pt x="559" y="44"/>
                  </a:cubicBezTo>
                  <a:cubicBezTo>
                    <a:pt x="548" y="42"/>
                    <a:pt x="548" y="42"/>
                    <a:pt x="548" y="42"/>
                  </a:cubicBezTo>
                  <a:cubicBezTo>
                    <a:pt x="557" y="40"/>
                    <a:pt x="566" y="39"/>
                    <a:pt x="576" y="38"/>
                  </a:cubicBezTo>
                  <a:close/>
                  <a:moveTo>
                    <a:pt x="727" y="42"/>
                  </a:moveTo>
                  <a:cubicBezTo>
                    <a:pt x="720" y="43"/>
                    <a:pt x="720" y="43"/>
                    <a:pt x="720" y="43"/>
                  </a:cubicBezTo>
                  <a:cubicBezTo>
                    <a:pt x="716" y="44"/>
                    <a:pt x="716" y="44"/>
                    <a:pt x="716" y="44"/>
                  </a:cubicBezTo>
                  <a:cubicBezTo>
                    <a:pt x="710" y="42"/>
                    <a:pt x="710" y="42"/>
                    <a:pt x="710" y="42"/>
                  </a:cubicBezTo>
                  <a:cubicBezTo>
                    <a:pt x="692" y="40"/>
                    <a:pt x="692" y="40"/>
                    <a:pt x="692" y="40"/>
                  </a:cubicBezTo>
                  <a:cubicBezTo>
                    <a:pt x="697" y="38"/>
                    <a:pt x="697" y="38"/>
                    <a:pt x="697" y="38"/>
                  </a:cubicBezTo>
                  <a:cubicBezTo>
                    <a:pt x="700" y="38"/>
                    <a:pt x="700" y="38"/>
                    <a:pt x="700" y="38"/>
                  </a:cubicBezTo>
                  <a:cubicBezTo>
                    <a:pt x="709" y="39"/>
                    <a:pt x="718" y="40"/>
                    <a:pt x="727" y="42"/>
                  </a:cubicBezTo>
                  <a:close/>
                  <a:moveTo>
                    <a:pt x="789" y="54"/>
                  </a:moveTo>
                  <a:cubicBezTo>
                    <a:pt x="770" y="53"/>
                    <a:pt x="770" y="53"/>
                    <a:pt x="770" y="53"/>
                  </a:cubicBezTo>
                  <a:cubicBezTo>
                    <a:pt x="756" y="54"/>
                    <a:pt x="756" y="54"/>
                    <a:pt x="756" y="54"/>
                  </a:cubicBezTo>
                  <a:cubicBezTo>
                    <a:pt x="750" y="54"/>
                    <a:pt x="750" y="54"/>
                    <a:pt x="750" y="54"/>
                  </a:cubicBezTo>
                  <a:cubicBezTo>
                    <a:pt x="738" y="50"/>
                    <a:pt x="738" y="50"/>
                    <a:pt x="738" y="50"/>
                  </a:cubicBezTo>
                  <a:cubicBezTo>
                    <a:pt x="735" y="49"/>
                    <a:pt x="735" y="49"/>
                    <a:pt x="735" y="49"/>
                  </a:cubicBezTo>
                  <a:cubicBezTo>
                    <a:pt x="751" y="48"/>
                    <a:pt x="751" y="48"/>
                    <a:pt x="751" y="48"/>
                  </a:cubicBezTo>
                  <a:cubicBezTo>
                    <a:pt x="766" y="49"/>
                    <a:pt x="766" y="49"/>
                    <a:pt x="766" y="49"/>
                  </a:cubicBezTo>
                  <a:cubicBezTo>
                    <a:pt x="774" y="51"/>
                    <a:pt x="781" y="52"/>
                    <a:pt x="789" y="54"/>
                  </a:cubicBezTo>
                  <a:close/>
                  <a:moveTo>
                    <a:pt x="1013" y="167"/>
                  </a:moveTo>
                  <a:cubicBezTo>
                    <a:pt x="1001" y="159"/>
                    <a:pt x="1001" y="159"/>
                    <a:pt x="1001" y="159"/>
                  </a:cubicBezTo>
                  <a:cubicBezTo>
                    <a:pt x="984" y="149"/>
                    <a:pt x="984" y="149"/>
                    <a:pt x="984" y="149"/>
                  </a:cubicBezTo>
                  <a:cubicBezTo>
                    <a:pt x="967" y="140"/>
                    <a:pt x="967" y="140"/>
                    <a:pt x="967" y="140"/>
                  </a:cubicBezTo>
                  <a:cubicBezTo>
                    <a:pt x="950" y="132"/>
                    <a:pt x="950" y="132"/>
                    <a:pt x="950" y="132"/>
                  </a:cubicBezTo>
                  <a:cubicBezTo>
                    <a:pt x="933" y="124"/>
                    <a:pt x="933" y="124"/>
                    <a:pt x="933" y="124"/>
                  </a:cubicBezTo>
                  <a:cubicBezTo>
                    <a:pt x="931" y="121"/>
                    <a:pt x="931" y="121"/>
                    <a:pt x="931" y="121"/>
                  </a:cubicBezTo>
                  <a:cubicBezTo>
                    <a:pt x="922" y="110"/>
                    <a:pt x="922" y="110"/>
                    <a:pt x="922" y="110"/>
                  </a:cubicBezTo>
                  <a:cubicBezTo>
                    <a:pt x="930" y="113"/>
                    <a:pt x="930" y="113"/>
                    <a:pt x="930" y="113"/>
                  </a:cubicBezTo>
                  <a:cubicBezTo>
                    <a:pt x="944" y="120"/>
                    <a:pt x="944" y="120"/>
                    <a:pt x="944" y="120"/>
                  </a:cubicBezTo>
                  <a:cubicBezTo>
                    <a:pt x="957" y="127"/>
                    <a:pt x="957" y="127"/>
                    <a:pt x="957" y="127"/>
                  </a:cubicBezTo>
                  <a:cubicBezTo>
                    <a:pt x="977" y="139"/>
                    <a:pt x="995" y="153"/>
                    <a:pt x="1013" y="167"/>
                  </a:cubicBezTo>
                  <a:close/>
                  <a:moveTo>
                    <a:pt x="1240" y="637"/>
                  </a:moveTo>
                  <a:cubicBezTo>
                    <a:pt x="1240" y="642"/>
                    <a:pt x="1239" y="647"/>
                    <a:pt x="1239" y="652"/>
                  </a:cubicBezTo>
                  <a:cubicBezTo>
                    <a:pt x="1236" y="667"/>
                    <a:pt x="1236" y="667"/>
                    <a:pt x="1236" y="667"/>
                  </a:cubicBezTo>
                  <a:cubicBezTo>
                    <a:pt x="1233" y="676"/>
                    <a:pt x="1233" y="676"/>
                    <a:pt x="1233" y="676"/>
                  </a:cubicBezTo>
                  <a:cubicBezTo>
                    <a:pt x="1228" y="687"/>
                    <a:pt x="1228" y="687"/>
                    <a:pt x="1228" y="687"/>
                  </a:cubicBezTo>
                  <a:cubicBezTo>
                    <a:pt x="1228" y="684"/>
                    <a:pt x="1228" y="684"/>
                    <a:pt x="1228" y="684"/>
                  </a:cubicBezTo>
                  <a:cubicBezTo>
                    <a:pt x="1225" y="645"/>
                    <a:pt x="1225" y="645"/>
                    <a:pt x="1225" y="645"/>
                  </a:cubicBezTo>
                  <a:cubicBezTo>
                    <a:pt x="1222" y="625"/>
                    <a:pt x="1222" y="625"/>
                    <a:pt x="1222" y="625"/>
                  </a:cubicBezTo>
                  <a:cubicBezTo>
                    <a:pt x="1215" y="586"/>
                    <a:pt x="1215" y="586"/>
                    <a:pt x="1215" y="586"/>
                  </a:cubicBezTo>
                  <a:cubicBezTo>
                    <a:pt x="1208" y="559"/>
                    <a:pt x="1208" y="559"/>
                    <a:pt x="1208" y="559"/>
                  </a:cubicBezTo>
                  <a:cubicBezTo>
                    <a:pt x="1213" y="552"/>
                    <a:pt x="1213" y="552"/>
                    <a:pt x="1213" y="552"/>
                  </a:cubicBezTo>
                  <a:cubicBezTo>
                    <a:pt x="1217" y="544"/>
                    <a:pt x="1217" y="544"/>
                    <a:pt x="1217" y="544"/>
                  </a:cubicBezTo>
                  <a:cubicBezTo>
                    <a:pt x="1224" y="526"/>
                    <a:pt x="1224" y="526"/>
                    <a:pt x="1224" y="526"/>
                  </a:cubicBezTo>
                  <a:cubicBezTo>
                    <a:pt x="1225" y="517"/>
                    <a:pt x="1225" y="517"/>
                    <a:pt x="1225" y="517"/>
                  </a:cubicBezTo>
                  <a:cubicBezTo>
                    <a:pt x="1231" y="542"/>
                    <a:pt x="1231" y="542"/>
                    <a:pt x="1231" y="542"/>
                  </a:cubicBezTo>
                  <a:cubicBezTo>
                    <a:pt x="1235" y="561"/>
                    <a:pt x="1235" y="561"/>
                    <a:pt x="1235" y="561"/>
                  </a:cubicBezTo>
                  <a:cubicBezTo>
                    <a:pt x="1237" y="576"/>
                    <a:pt x="1237" y="576"/>
                    <a:pt x="1237" y="576"/>
                  </a:cubicBezTo>
                  <a:cubicBezTo>
                    <a:pt x="1239" y="596"/>
                    <a:pt x="1240" y="616"/>
                    <a:pt x="1240" y="637"/>
                  </a:cubicBezTo>
                  <a:close/>
                  <a:moveTo>
                    <a:pt x="1217" y="760"/>
                  </a:moveTo>
                  <a:cubicBezTo>
                    <a:pt x="1214" y="779"/>
                    <a:pt x="1214" y="779"/>
                    <a:pt x="1214" y="779"/>
                  </a:cubicBezTo>
                  <a:cubicBezTo>
                    <a:pt x="1207" y="815"/>
                    <a:pt x="1207" y="815"/>
                    <a:pt x="1207" y="815"/>
                  </a:cubicBezTo>
                  <a:cubicBezTo>
                    <a:pt x="1200" y="842"/>
                    <a:pt x="1200" y="842"/>
                    <a:pt x="1200" y="842"/>
                  </a:cubicBezTo>
                  <a:cubicBezTo>
                    <a:pt x="1189" y="857"/>
                    <a:pt x="1189" y="857"/>
                    <a:pt x="1189" y="857"/>
                  </a:cubicBezTo>
                  <a:cubicBezTo>
                    <a:pt x="1175" y="873"/>
                    <a:pt x="1175" y="873"/>
                    <a:pt x="1175" y="873"/>
                  </a:cubicBezTo>
                  <a:cubicBezTo>
                    <a:pt x="1166" y="881"/>
                    <a:pt x="1166" y="881"/>
                    <a:pt x="1166" y="881"/>
                  </a:cubicBezTo>
                  <a:cubicBezTo>
                    <a:pt x="1152" y="893"/>
                    <a:pt x="1152" y="893"/>
                    <a:pt x="1152" y="893"/>
                  </a:cubicBezTo>
                  <a:cubicBezTo>
                    <a:pt x="1156" y="878"/>
                    <a:pt x="1156" y="878"/>
                    <a:pt x="1156" y="878"/>
                  </a:cubicBezTo>
                  <a:cubicBezTo>
                    <a:pt x="1162" y="841"/>
                    <a:pt x="1162" y="841"/>
                    <a:pt x="1162" y="841"/>
                  </a:cubicBezTo>
                  <a:cubicBezTo>
                    <a:pt x="1166" y="804"/>
                    <a:pt x="1166" y="804"/>
                    <a:pt x="1166" y="804"/>
                  </a:cubicBezTo>
                  <a:cubicBezTo>
                    <a:pt x="1167" y="768"/>
                    <a:pt x="1167" y="768"/>
                    <a:pt x="1167" y="768"/>
                  </a:cubicBezTo>
                  <a:cubicBezTo>
                    <a:pt x="1171" y="765"/>
                    <a:pt x="1171" y="765"/>
                    <a:pt x="1171" y="765"/>
                  </a:cubicBezTo>
                  <a:cubicBezTo>
                    <a:pt x="1181" y="757"/>
                    <a:pt x="1181" y="757"/>
                    <a:pt x="1181" y="757"/>
                  </a:cubicBezTo>
                  <a:cubicBezTo>
                    <a:pt x="1199" y="740"/>
                    <a:pt x="1199" y="740"/>
                    <a:pt x="1199" y="740"/>
                  </a:cubicBezTo>
                  <a:cubicBezTo>
                    <a:pt x="1208" y="732"/>
                    <a:pt x="1208" y="732"/>
                    <a:pt x="1208" y="732"/>
                  </a:cubicBezTo>
                  <a:cubicBezTo>
                    <a:pt x="1215" y="723"/>
                    <a:pt x="1215" y="723"/>
                    <a:pt x="1215" y="723"/>
                  </a:cubicBezTo>
                  <a:cubicBezTo>
                    <a:pt x="1220" y="717"/>
                    <a:pt x="1220" y="717"/>
                    <a:pt x="1220" y="717"/>
                  </a:cubicBezTo>
                  <a:cubicBezTo>
                    <a:pt x="1219" y="722"/>
                    <a:pt x="1219" y="722"/>
                    <a:pt x="1219" y="722"/>
                  </a:cubicBezTo>
                  <a:lnTo>
                    <a:pt x="1217" y="760"/>
                  </a:lnTo>
                  <a:close/>
                  <a:moveTo>
                    <a:pt x="1098" y="1006"/>
                  </a:moveTo>
                  <a:cubicBezTo>
                    <a:pt x="1090" y="1019"/>
                    <a:pt x="1090" y="1019"/>
                    <a:pt x="1090" y="1019"/>
                  </a:cubicBezTo>
                  <a:cubicBezTo>
                    <a:pt x="1076" y="1030"/>
                    <a:pt x="1076" y="1030"/>
                    <a:pt x="1076" y="1030"/>
                  </a:cubicBezTo>
                  <a:cubicBezTo>
                    <a:pt x="1066" y="1036"/>
                    <a:pt x="1066" y="1036"/>
                    <a:pt x="1066" y="1036"/>
                  </a:cubicBezTo>
                  <a:cubicBezTo>
                    <a:pt x="1044" y="1048"/>
                    <a:pt x="1044" y="1048"/>
                    <a:pt x="1044" y="1048"/>
                  </a:cubicBezTo>
                  <a:cubicBezTo>
                    <a:pt x="1019" y="1060"/>
                    <a:pt x="1019" y="1060"/>
                    <a:pt x="1019" y="1060"/>
                  </a:cubicBezTo>
                  <a:cubicBezTo>
                    <a:pt x="1027" y="1043"/>
                    <a:pt x="1027" y="1043"/>
                    <a:pt x="1027" y="1043"/>
                  </a:cubicBezTo>
                  <a:cubicBezTo>
                    <a:pt x="1039" y="1013"/>
                    <a:pt x="1039" y="1013"/>
                    <a:pt x="1039" y="1013"/>
                  </a:cubicBezTo>
                  <a:cubicBezTo>
                    <a:pt x="1045" y="997"/>
                    <a:pt x="1045" y="997"/>
                    <a:pt x="1045" y="997"/>
                  </a:cubicBezTo>
                  <a:cubicBezTo>
                    <a:pt x="1050" y="981"/>
                    <a:pt x="1050" y="981"/>
                    <a:pt x="1050" y="981"/>
                  </a:cubicBezTo>
                  <a:cubicBezTo>
                    <a:pt x="1054" y="964"/>
                    <a:pt x="1054" y="964"/>
                    <a:pt x="1054" y="964"/>
                  </a:cubicBezTo>
                  <a:cubicBezTo>
                    <a:pt x="1056" y="958"/>
                    <a:pt x="1056" y="958"/>
                    <a:pt x="1056" y="958"/>
                  </a:cubicBezTo>
                  <a:cubicBezTo>
                    <a:pt x="1068" y="952"/>
                    <a:pt x="1068" y="952"/>
                    <a:pt x="1068" y="952"/>
                  </a:cubicBezTo>
                  <a:cubicBezTo>
                    <a:pt x="1095" y="939"/>
                    <a:pt x="1095" y="939"/>
                    <a:pt x="1095" y="939"/>
                  </a:cubicBezTo>
                  <a:cubicBezTo>
                    <a:pt x="1120" y="925"/>
                    <a:pt x="1120" y="925"/>
                    <a:pt x="1120" y="925"/>
                  </a:cubicBezTo>
                  <a:cubicBezTo>
                    <a:pt x="1138" y="914"/>
                    <a:pt x="1138" y="914"/>
                    <a:pt x="1138" y="914"/>
                  </a:cubicBezTo>
                  <a:cubicBezTo>
                    <a:pt x="1128" y="944"/>
                    <a:pt x="1128" y="944"/>
                    <a:pt x="1128" y="944"/>
                  </a:cubicBezTo>
                  <a:cubicBezTo>
                    <a:pt x="1114" y="976"/>
                    <a:pt x="1114" y="976"/>
                    <a:pt x="1114" y="976"/>
                  </a:cubicBezTo>
                  <a:cubicBezTo>
                    <a:pt x="1107" y="991"/>
                    <a:pt x="1107" y="991"/>
                    <a:pt x="1107" y="991"/>
                  </a:cubicBezTo>
                  <a:lnTo>
                    <a:pt x="1098" y="1006"/>
                  </a:lnTo>
                  <a:close/>
                  <a:moveTo>
                    <a:pt x="944" y="1146"/>
                  </a:moveTo>
                  <a:cubicBezTo>
                    <a:pt x="939" y="1150"/>
                    <a:pt x="939" y="1150"/>
                    <a:pt x="939" y="1150"/>
                  </a:cubicBezTo>
                  <a:cubicBezTo>
                    <a:pt x="929" y="1155"/>
                    <a:pt x="929" y="1155"/>
                    <a:pt x="929" y="1155"/>
                  </a:cubicBezTo>
                  <a:cubicBezTo>
                    <a:pt x="918" y="1159"/>
                    <a:pt x="918" y="1159"/>
                    <a:pt x="918" y="1159"/>
                  </a:cubicBezTo>
                  <a:cubicBezTo>
                    <a:pt x="883" y="1171"/>
                    <a:pt x="883" y="1171"/>
                    <a:pt x="883" y="1171"/>
                  </a:cubicBezTo>
                  <a:cubicBezTo>
                    <a:pt x="864" y="1175"/>
                    <a:pt x="864" y="1175"/>
                    <a:pt x="864" y="1175"/>
                  </a:cubicBezTo>
                  <a:cubicBezTo>
                    <a:pt x="867" y="1173"/>
                    <a:pt x="867" y="1173"/>
                    <a:pt x="867" y="1173"/>
                  </a:cubicBezTo>
                  <a:cubicBezTo>
                    <a:pt x="880" y="1153"/>
                    <a:pt x="880" y="1153"/>
                    <a:pt x="880" y="1153"/>
                  </a:cubicBezTo>
                  <a:cubicBezTo>
                    <a:pt x="893" y="1131"/>
                    <a:pt x="893" y="1131"/>
                    <a:pt x="893" y="1131"/>
                  </a:cubicBezTo>
                  <a:cubicBezTo>
                    <a:pt x="904" y="1108"/>
                    <a:pt x="904" y="1108"/>
                    <a:pt x="904" y="1108"/>
                  </a:cubicBezTo>
                  <a:cubicBezTo>
                    <a:pt x="941" y="1098"/>
                    <a:pt x="941" y="1098"/>
                    <a:pt x="941" y="1098"/>
                  </a:cubicBezTo>
                  <a:cubicBezTo>
                    <a:pt x="970" y="1089"/>
                    <a:pt x="970" y="1089"/>
                    <a:pt x="970" y="1089"/>
                  </a:cubicBezTo>
                  <a:cubicBezTo>
                    <a:pt x="999" y="1078"/>
                    <a:pt x="999" y="1078"/>
                    <a:pt x="999" y="1078"/>
                  </a:cubicBezTo>
                  <a:cubicBezTo>
                    <a:pt x="990" y="1093"/>
                    <a:pt x="990" y="1093"/>
                    <a:pt x="990" y="1093"/>
                  </a:cubicBezTo>
                  <a:cubicBezTo>
                    <a:pt x="973" y="1116"/>
                    <a:pt x="973" y="1116"/>
                    <a:pt x="973" y="1116"/>
                  </a:cubicBezTo>
                  <a:cubicBezTo>
                    <a:pt x="963" y="1127"/>
                    <a:pt x="963" y="1127"/>
                    <a:pt x="963" y="1127"/>
                  </a:cubicBezTo>
                  <a:cubicBezTo>
                    <a:pt x="953" y="1137"/>
                    <a:pt x="953" y="1137"/>
                    <a:pt x="953" y="1137"/>
                  </a:cubicBezTo>
                  <a:lnTo>
                    <a:pt x="944" y="1146"/>
                  </a:lnTo>
                  <a:close/>
                  <a:moveTo>
                    <a:pt x="832" y="1184"/>
                  </a:moveTo>
                  <a:cubicBezTo>
                    <a:pt x="791" y="1191"/>
                    <a:pt x="791" y="1191"/>
                    <a:pt x="791" y="1191"/>
                  </a:cubicBezTo>
                  <a:cubicBezTo>
                    <a:pt x="756" y="1196"/>
                    <a:pt x="756" y="1196"/>
                    <a:pt x="756" y="1196"/>
                  </a:cubicBezTo>
                  <a:cubicBezTo>
                    <a:pt x="766" y="1172"/>
                    <a:pt x="766" y="1172"/>
                    <a:pt x="766" y="1172"/>
                  </a:cubicBezTo>
                  <a:cubicBezTo>
                    <a:pt x="772" y="1151"/>
                    <a:pt x="772" y="1151"/>
                    <a:pt x="772" y="1151"/>
                  </a:cubicBezTo>
                  <a:cubicBezTo>
                    <a:pt x="777" y="1131"/>
                    <a:pt x="777" y="1131"/>
                    <a:pt x="777" y="1131"/>
                  </a:cubicBezTo>
                  <a:cubicBezTo>
                    <a:pt x="844" y="1121"/>
                    <a:pt x="844" y="1121"/>
                    <a:pt x="844" y="1121"/>
                  </a:cubicBezTo>
                  <a:cubicBezTo>
                    <a:pt x="893" y="1111"/>
                    <a:pt x="893" y="1111"/>
                    <a:pt x="893" y="1111"/>
                  </a:cubicBezTo>
                  <a:cubicBezTo>
                    <a:pt x="885" y="1127"/>
                    <a:pt x="885" y="1127"/>
                    <a:pt x="885" y="1127"/>
                  </a:cubicBezTo>
                  <a:cubicBezTo>
                    <a:pt x="873" y="1149"/>
                    <a:pt x="873" y="1149"/>
                    <a:pt x="873" y="1149"/>
                  </a:cubicBezTo>
                  <a:cubicBezTo>
                    <a:pt x="860" y="1168"/>
                    <a:pt x="860" y="1168"/>
                    <a:pt x="860" y="1168"/>
                  </a:cubicBezTo>
                  <a:cubicBezTo>
                    <a:pt x="853" y="1176"/>
                    <a:pt x="853" y="1176"/>
                    <a:pt x="853" y="1176"/>
                  </a:cubicBezTo>
                  <a:cubicBezTo>
                    <a:pt x="850" y="1179"/>
                    <a:pt x="850" y="1179"/>
                    <a:pt x="850" y="1179"/>
                  </a:cubicBezTo>
                  <a:lnTo>
                    <a:pt x="832" y="1184"/>
                  </a:lnTo>
                  <a:close/>
                  <a:moveTo>
                    <a:pt x="734" y="1199"/>
                  </a:moveTo>
                  <a:cubicBezTo>
                    <a:pt x="675" y="1203"/>
                    <a:pt x="675" y="1203"/>
                    <a:pt x="675" y="1203"/>
                  </a:cubicBezTo>
                  <a:cubicBezTo>
                    <a:pt x="642" y="1203"/>
                    <a:pt x="642" y="1203"/>
                    <a:pt x="642" y="1203"/>
                  </a:cubicBezTo>
                  <a:cubicBezTo>
                    <a:pt x="642" y="1138"/>
                    <a:pt x="642" y="1138"/>
                    <a:pt x="642" y="1138"/>
                  </a:cubicBezTo>
                  <a:cubicBezTo>
                    <a:pt x="647" y="1138"/>
                    <a:pt x="647" y="1138"/>
                    <a:pt x="647" y="1138"/>
                  </a:cubicBezTo>
                  <a:cubicBezTo>
                    <a:pt x="665" y="1138"/>
                    <a:pt x="665" y="1138"/>
                    <a:pt x="665" y="1138"/>
                  </a:cubicBezTo>
                  <a:cubicBezTo>
                    <a:pt x="702" y="1137"/>
                    <a:pt x="702" y="1137"/>
                    <a:pt x="702" y="1137"/>
                  </a:cubicBezTo>
                  <a:cubicBezTo>
                    <a:pt x="768" y="1132"/>
                    <a:pt x="768" y="1132"/>
                    <a:pt x="768" y="1132"/>
                  </a:cubicBezTo>
                  <a:cubicBezTo>
                    <a:pt x="758" y="1170"/>
                    <a:pt x="758" y="1170"/>
                    <a:pt x="758" y="1170"/>
                  </a:cubicBezTo>
                  <a:cubicBezTo>
                    <a:pt x="750" y="1187"/>
                    <a:pt x="750" y="1187"/>
                    <a:pt x="750" y="1187"/>
                  </a:cubicBezTo>
                  <a:cubicBezTo>
                    <a:pt x="746" y="1197"/>
                    <a:pt x="746" y="1197"/>
                    <a:pt x="746" y="1197"/>
                  </a:cubicBezTo>
                  <a:lnTo>
                    <a:pt x="734" y="1199"/>
                  </a:lnTo>
                  <a:close/>
                  <a:moveTo>
                    <a:pt x="529" y="1197"/>
                  </a:moveTo>
                  <a:cubicBezTo>
                    <a:pt x="528" y="1196"/>
                    <a:pt x="528" y="1196"/>
                    <a:pt x="528" y="1196"/>
                  </a:cubicBezTo>
                  <a:cubicBezTo>
                    <a:pt x="518" y="1170"/>
                    <a:pt x="518" y="1170"/>
                    <a:pt x="518" y="1170"/>
                  </a:cubicBezTo>
                  <a:cubicBezTo>
                    <a:pt x="511" y="1149"/>
                    <a:pt x="511" y="1149"/>
                    <a:pt x="511" y="1149"/>
                  </a:cubicBezTo>
                  <a:cubicBezTo>
                    <a:pt x="507" y="1132"/>
                    <a:pt x="507" y="1132"/>
                    <a:pt x="507" y="1132"/>
                  </a:cubicBezTo>
                  <a:cubicBezTo>
                    <a:pt x="537" y="1135"/>
                    <a:pt x="537" y="1135"/>
                    <a:pt x="537" y="1135"/>
                  </a:cubicBezTo>
                  <a:cubicBezTo>
                    <a:pt x="592" y="1138"/>
                    <a:pt x="592" y="1138"/>
                    <a:pt x="592" y="1138"/>
                  </a:cubicBezTo>
                  <a:cubicBezTo>
                    <a:pt x="633" y="1138"/>
                    <a:pt x="633" y="1138"/>
                    <a:pt x="633" y="1138"/>
                  </a:cubicBezTo>
                  <a:cubicBezTo>
                    <a:pt x="633" y="1203"/>
                    <a:pt x="633" y="1203"/>
                    <a:pt x="633" y="1203"/>
                  </a:cubicBezTo>
                  <a:cubicBezTo>
                    <a:pt x="630" y="1203"/>
                    <a:pt x="630" y="1203"/>
                    <a:pt x="630" y="1203"/>
                  </a:cubicBezTo>
                  <a:cubicBezTo>
                    <a:pt x="600" y="1203"/>
                    <a:pt x="600" y="1203"/>
                    <a:pt x="600" y="1203"/>
                  </a:cubicBezTo>
                  <a:cubicBezTo>
                    <a:pt x="541" y="1199"/>
                    <a:pt x="541" y="1199"/>
                    <a:pt x="541" y="1199"/>
                  </a:cubicBezTo>
                  <a:lnTo>
                    <a:pt x="529" y="1197"/>
                  </a:lnTo>
                  <a:close/>
                  <a:moveTo>
                    <a:pt x="425" y="1179"/>
                  </a:moveTo>
                  <a:cubicBezTo>
                    <a:pt x="422" y="1176"/>
                    <a:pt x="422" y="1176"/>
                    <a:pt x="422" y="1176"/>
                  </a:cubicBezTo>
                  <a:cubicBezTo>
                    <a:pt x="415" y="1168"/>
                    <a:pt x="415" y="1168"/>
                    <a:pt x="415" y="1168"/>
                  </a:cubicBezTo>
                  <a:cubicBezTo>
                    <a:pt x="402" y="1149"/>
                    <a:pt x="402" y="1149"/>
                    <a:pt x="402" y="1149"/>
                  </a:cubicBezTo>
                  <a:cubicBezTo>
                    <a:pt x="390" y="1127"/>
                    <a:pt x="390" y="1127"/>
                    <a:pt x="390" y="1127"/>
                  </a:cubicBezTo>
                  <a:cubicBezTo>
                    <a:pt x="382" y="1111"/>
                    <a:pt x="382" y="1111"/>
                    <a:pt x="382" y="1111"/>
                  </a:cubicBezTo>
                  <a:cubicBezTo>
                    <a:pt x="431" y="1121"/>
                    <a:pt x="431" y="1121"/>
                    <a:pt x="431" y="1121"/>
                  </a:cubicBezTo>
                  <a:cubicBezTo>
                    <a:pt x="498" y="1131"/>
                    <a:pt x="498" y="1131"/>
                    <a:pt x="498" y="1131"/>
                  </a:cubicBezTo>
                  <a:cubicBezTo>
                    <a:pt x="510" y="1173"/>
                    <a:pt x="510" y="1173"/>
                    <a:pt x="510" y="1173"/>
                  </a:cubicBezTo>
                  <a:cubicBezTo>
                    <a:pt x="517" y="1191"/>
                    <a:pt x="517" y="1191"/>
                    <a:pt x="517" y="1191"/>
                  </a:cubicBezTo>
                  <a:cubicBezTo>
                    <a:pt x="519" y="1196"/>
                    <a:pt x="519" y="1196"/>
                    <a:pt x="519" y="1196"/>
                  </a:cubicBezTo>
                  <a:cubicBezTo>
                    <a:pt x="498" y="1193"/>
                    <a:pt x="498" y="1193"/>
                    <a:pt x="498" y="1193"/>
                  </a:cubicBezTo>
                  <a:cubicBezTo>
                    <a:pt x="444" y="1184"/>
                    <a:pt x="444" y="1184"/>
                    <a:pt x="444" y="1184"/>
                  </a:cubicBezTo>
                  <a:lnTo>
                    <a:pt x="425" y="1179"/>
                  </a:lnTo>
                  <a:close/>
                  <a:moveTo>
                    <a:pt x="346" y="1155"/>
                  </a:moveTo>
                  <a:cubicBezTo>
                    <a:pt x="336" y="1150"/>
                    <a:pt x="336" y="1150"/>
                    <a:pt x="336" y="1150"/>
                  </a:cubicBezTo>
                  <a:cubicBezTo>
                    <a:pt x="332" y="1147"/>
                    <a:pt x="332" y="1147"/>
                    <a:pt x="332" y="1147"/>
                  </a:cubicBezTo>
                  <a:cubicBezTo>
                    <a:pt x="322" y="1137"/>
                    <a:pt x="322" y="1137"/>
                    <a:pt x="322" y="1137"/>
                  </a:cubicBezTo>
                  <a:cubicBezTo>
                    <a:pt x="312" y="1127"/>
                    <a:pt x="312" y="1127"/>
                    <a:pt x="312" y="1127"/>
                  </a:cubicBezTo>
                  <a:cubicBezTo>
                    <a:pt x="303" y="1116"/>
                    <a:pt x="303" y="1116"/>
                    <a:pt x="303" y="1116"/>
                  </a:cubicBezTo>
                  <a:cubicBezTo>
                    <a:pt x="285" y="1093"/>
                    <a:pt x="285" y="1093"/>
                    <a:pt x="285" y="1093"/>
                  </a:cubicBezTo>
                  <a:cubicBezTo>
                    <a:pt x="276" y="1078"/>
                    <a:pt x="276" y="1078"/>
                    <a:pt x="276" y="1078"/>
                  </a:cubicBezTo>
                  <a:cubicBezTo>
                    <a:pt x="291" y="1084"/>
                    <a:pt x="291" y="1084"/>
                    <a:pt x="291" y="1084"/>
                  </a:cubicBezTo>
                  <a:cubicBezTo>
                    <a:pt x="306" y="1089"/>
                    <a:pt x="306" y="1089"/>
                    <a:pt x="306" y="1089"/>
                  </a:cubicBezTo>
                  <a:cubicBezTo>
                    <a:pt x="335" y="1098"/>
                    <a:pt x="335" y="1098"/>
                    <a:pt x="335" y="1098"/>
                  </a:cubicBezTo>
                  <a:cubicBezTo>
                    <a:pt x="371" y="1108"/>
                    <a:pt x="371" y="1108"/>
                    <a:pt x="371" y="1108"/>
                  </a:cubicBezTo>
                  <a:cubicBezTo>
                    <a:pt x="382" y="1131"/>
                    <a:pt x="382" y="1131"/>
                    <a:pt x="382" y="1131"/>
                  </a:cubicBezTo>
                  <a:cubicBezTo>
                    <a:pt x="395" y="1153"/>
                    <a:pt x="395" y="1153"/>
                    <a:pt x="395" y="1153"/>
                  </a:cubicBezTo>
                  <a:cubicBezTo>
                    <a:pt x="402" y="1164"/>
                    <a:pt x="402" y="1164"/>
                    <a:pt x="402" y="1164"/>
                  </a:cubicBezTo>
                  <a:cubicBezTo>
                    <a:pt x="409" y="1173"/>
                    <a:pt x="409" y="1173"/>
                    <a:pt x="409" y="1173"/>
                  </a:cubicBezTo>
                  <a:cubicBezTo>
                    <a:pt x="411" y="1175"/>
                    <a:pt x="411" y="1175"/>
                    <a:pt x="411" y="1175"/>
                  </a:cubicBezTo>
                  <a:cubicBezTo>
                    <a:pt x="393" y="1171"/>
                    <a:pt x="393" y="1171"/>
                    <a:pt x="393" y="1171"/>
                  </a:cubicBezTo>
                  <a:cubicBezTo>
                    <a:pt x="381" y="1167"/>
                    <a:pt x="381" y="1167"/>
                    <a:pt x="381" y="1167"/>
                  </a:cubicBezTo>
                  <a:lnTo>
                    <a:pt x="346" y="1155"/>
                  </a:lnTo>
                  <a:close/>
                  <a:moveTo>
                    <a:pt x="185" y="1019"/>
                  </a:moveTo>
                  <a:cubicBezTo>
                    <a:pt x="177" y="1006"/>
                    <a:pt x="177" y="1006"/>
                    <a:pt x="177" y="1006"/>
                  </a:cubicBezTo>
                  <a:cubicBezTo>
                    <a:pt x="169" y="991"/>
                    <a:pt x="169" y="991"/>
                    <a:pt x="169" y="991"/>
                  </a:cubicBezTo>
                  <a:cubicBezTo>
                    <a:pt x="161" y="976"/>
                    <a:pt x="161" y="976"/>
                    <a:pt x="161" y="976"/>
                  </a:cubicBezTo>
                  <a:cubicBezTo>
                    <a:pt x="154" y="961"/>
                    <a:pt x="154" y="961"/>
                    <a:pt x="154" y="961"/>
                  </a:cubicBezTo>
                  <a:cubicBezTo>
                    <a:pt x="147" y="944"/>
                    <a:pt x="147" y="944"/>
                    <a:pt x="147" y="944"/>
                  </a:cubicBezTo>
                  <a:cubicBezTo>
                    <a:pt x="137" y="914"/>
                    <a:pt x="137" y="914"/>
                    <a:pt x="137" y="914"/>
                  </a:cubicBezTo>
                  <a:cubicBezTo>
                    <a:pt x="155" y="925"/>
                    <a:pt x="155" y="925"/>
                    <a:pt x="155" y="925"/>
                  </a:cubicBezTo>
                  <a:cubicBezTo>
                    <a:pt x="180" y="939"/>
                    <a:pt x="180" y="939"/>
                    <a:pt x="180" y="939"/>
                  </a:cubicBezTo>
                  <a:cubicBezTo>
                    <a:pt x="193" y="946"/>
                    <a:pt x="193" y="946"/>
                    <a:pt x="193" y="946"/>
                  </a:cubicBezTo>
                  <a:cubicBezTo>
                    <a:pt x="220" y="958"/>
                    <a:pt x="220" y="958"/>
                    <a:pt x="220" y="958"/>
                  </a:cubicBezTo>
                  <a:cubicBezTo>
                    <a:pt x="225" y="981"/>
                    <a:pt x="225" y="981"/>
                    <a:pt x="225" y="981"/>
                  </a:cubicBezTo>
                  <a:cubicBezTo>
                    <a:pt x="230" y="997"/>
                    <a:pt x="230" y="997"/>
                    <a:pt x="230" y="997"/>
                  </a:cubicBezTo>
                  <a:cubicBezTo>
                    <a:pt x="236" y="1013"/>
                    <a:pt x="236" y="1013"/>
                    <a:pt x="236" y="1013"/>
                  </a:cubicBezTo>
                  <a:cubicBezTo>
                    <a:pt x="242" y="1028"/>
                    <a:pt x="242" y="1028"/>
                    <a:pt x="242" y="1028"/>
                  </a:cubicBezTo>
                  <a:cubicBezTo>
                    <a:pt x="248" y="1043"/>
                    <a:pt x="248" y="1043"/>
                    <a:pt x="248" y="1043"/>
                  </a:cubicBezTo>
                  <a:cubicBezTo>
                    <a:pt x="255" y="1057"/>
                    <a:pt x="255" y="1057"/>
                    <a:pt x="255" y="1057"/>
                  </a:cubicBezTo>
                  <a:cubicBezTo>
                    <a:pt x="256" y="1060"/>
                    <a:pt x="256" y="1060"/>
                    <a:pt x="256" y="1060"/>
                  </a:cubicBezTo>
                  <a:cubicBezTo>
                    <a:pt x="243" y="1054"/>
                    <a:pt x="243" y="1054"/>
                    <a:pt x="243" y="1054"/>
                  </a:cubicBezTo>
                  <a:cubicBezTo>
                    <a:pt x="231" y="1048"/>
                    <a:pt x="231" y="1048"/>
                    <a:pt x="231" y="1048"/>
                  </a:cubicBezTo>
                  <a:cubicBezTo>
                    <a:pt x="220" y="1042"/>
                    <a:pt x="220" y="1042"/>
                    <a:pt x="220" y="1042"/>
                  </a:cubicBezTo>
                  <a:cubicBezTo>
                    <a:pt x="199" y="1030"/>
                    <a:pt x="199" y="1030"/>
                    <a:pt x="199" y="1030"/>
                  </a:cubicBezTo>
                  <a:lnTo>
                    <a:pt x="185" y="1019"/>
                  </a:lnTo>
                  <a:close/>
                  <a:moveTo>
                    <a:pt x="75" y="842"/>
                  </a:moveTo>
                  <a:cubicBezTo>
                    <a:pt x="68" y="816"/>
                    <a:pt x="68" y="816"/>
                    <a:pt x="68" y="816"/>
                  </a:cubicBezTo>
                  <a:cubicBezTo>
                    <a:pt x="61" y="779"/>
                    <a:pt x="61" y="779"/>
                    <a:pt x="61" y="779"/>
                  </a:cubicBezTo>
                  <a:cubicBezTo>
                    <a:pt x="59" y="760"/>
                    <a:pt x="59" y="760"/>
                    <a:pt x="59" y="760"/>
                  </a:cubicBezTo>
                  <a:cubicBezTo>
                    <a:pt x="56" y="723"/>
                    <a:pt x="56" y="723"/>
                    <a:pt x="56" y="723"/>
                  </a:cubicBezTo>
                  <a:cubicBezTo>
                    <a:pt x="56" y="717"/>
                    <a:pt x="56" y="717"/>
                    <a:pt x="56" y="717"/>
                  </a:cubicBezTo>
                  <a:cubicBezTo>
                    <a:pt x="60" y="723"/>
                    <a:pt x="60" y="723"/>
                    <a:pt x="60" y="723"/>
                  </a:cubicBezTo>
                  <a:cubicBezTo>
                    <a:pt x="68" y="732"/>
                    <a:pt x="68" y="732"/>
                    <a:pt x="68" y="732"/>
                  </a:cubicBezTo>
                  <a:cubicBezTo>
                    <a:pt x="76" y="741"/>
                    <a:pt x="76" y="741"/>
                    <a:pt x="76" y="741"/>
                  </a:cubicBezTo>
                  <a:cubicBezTo>
                    <a:pt x="85" y="749"/>
                    <a:pt x="85" y="749"/>
                    <a:pt x="85" y="749"/>
                  </a:cubicBezTo>
                  <a:cubicBezTo>
                    <a:pt x="104" y="765"/>
                    <a:pt x="104" y="765"/>
                    <a:pt x="104" y="765"/>
                  </a:cubicBezTo>
                  <a:cubicBezTo>
                    <a:pt x="108" y="768"/>
                    <a:pt x="108" y="768"/>
                    <a:pt x="108" y="768"/>
                  </a:cubicBezTo>
                  <a:cubicBezTo>
                    <a:pt x="109" y="804"/>
                    <a:pt x="109" y="804"/>
                    <a:pt x="109" y="804"/>
                  </a:cubicBezTo>
                  <a:cubicBezTo>
                    <a:pt x="113" y="842"/>
                    <a:pt x="113" y="842"/>
                    <a:pt x="113" y="842"/>
                  </a:cubicBezTo>
                  <a:cubicBezTo>
                    <a:pt x="119" y="878"/>
                    <a:pt x="119" y="878"/>
                    <a:pt x="119" y="878"/>
                  </a:cubicBezTo>
                  <a:cubicBezTo>
                    <a:pt x="123" y="893"/>
                    <a:pt x="123" y="893"/>
                    <a:pt x="123" y="893"/>
                  </a:cubicBezTo>
                  <a:cubicBezTo>
                    <a:pt x="109" y="881"/>
                    <a:pt x="109" y="881"/>
                    <a:pt x="109" y="881"/>
                  </a:cubicBezTo>
                  <a:cubicBezTo>
                    <a:pt x="101" y="873"/>
                    <a:pt x="101" y="873"/>
                    <a:pt x="101" y="873"/>
                  </a:cubicBezTo>
                  <a:cubicBezTo>
                    <a:pt x="86" y="858"/>
                    <a:pt x="86" y="858"/>
                    <a:pt x="86" y="858"/>
                  </a:cubicBezTo>
                  <a:cubicBezTo>
                    <a:pt x="80" y="849"/>
                    <a:pt x="80" y="849"/>
                    <a:pt x="80" y="849"/>
                  </a:cubicBezTo>
                  <a:lnTo>
                    <a:pt x="75" y="842"/>
                  </a:lnTo>
                  <a:close/>
                  <a:moveTo>
                    <a:pt x="58" y="487"/>
                  </a:moveTo>
                  <a:cubicBezTo>
                    <a:pt x="64" y="468"/>
                    <a:pt x="64" y="468"/>
                    <a:pt x="64" y="468"/>
                  </a:cubicBezTo>
                  <a:cubicBezTo>
                    <a:pt x="71" y="451"/>
                    <a:pt x="71" y="451"/>
                    <a:pt x="71" y="451"/>
                  </a:cubicBezTo>
                  <a:cubicBezTo>
                    <a:pt x="78" y="433"/>
                    <a:pt x="78" y="433"/>
                    <a:pt x="78" y="433"/>
                  </a:cubicBezTo>
                  <a:cubicBezTo>
                    <a:pt x="87" y="415"/>
                    <a:pt x="87" y="415"/>
                    <a:pt x="87" y="415"/>
                  </a:cubicBezTo>
                  <a:cubicBezTo>
                    <a:pt x="95" y="398"/>
                    <a:pt x="95" y="398"/>
                    <a:pt x="95" y="398"/>
                  </a:cubicBezTo>
                  <a:cubicBezTo>
                    <a:pt x="105" y="381"/>
                    <a:pt x="105" y="381"/>
                    <a:pt x="105" y="381"/>
                  </a:cubicBezTo>
                  <a:cubicBezTo>
                    <a:pt x="108" y="375"/>
                    <a:pt x="108" y="375"/>
                    <a:pt x="108" y="375"/>
                  </a:cubicBezTo>
                  <a:cubicBezTo>
                    <a:pt x="112" y="391"/>
                    <a:pt x="112" y="391"/>
                    <a:pt x="112" y="391"/>
                  </a:cubicBezTo>
                  <a:cubicBezTo>
                    <a:pt x="114" y="398"/>
                    <a:pt x="114" y="398"/>
                    <a:pt x="114" y="398"/>
                  </a:cubicBezTo>
                  <a:cubicBezTo>
                    <a:pt x="118" y="406"/>
                    <a:pt x="118" y="406"/>
                    <a:pt x="118" y="406"/>
                  </a:cubicBezTo>
                  <a:cubicBezTo>
                    <a:pt x="125" y="419"/>
                    <a:pt x="125" y="419"/>
                    <a:pt x="125" y="419"/>
                  </a:cubicBezTo>
                  <a:cubicBezTo>
                    <a:pt x="107" y="454"/>
                    <a:pt x="107" y="454"/>
                    <a:pt x="107" y="454"/>
                  </a:cubicBezTo>
                  <a:cubicBezTo>
                    <a:pt x="98" y="472"/>
                    <a:pt x="98" y="472"/>
                    <a:pt x="98" y="472"/>
                  </a:cubicBezTo>
                  <a:cubicBezTo>
                    <a:pt x="90" y="491"/>
                    <a:pt x="90" y="491"/>
                    <a:pt x="90" y="491"/>
                  </a:cubicBezTo>
                  <a:cubicBezTo>
                    <a:pt x="83" y="510"/>
                    <a:pt x="83" y="510"/>
                    <a:pt x="83" y="510"/>
                  </a:cubicBezTo>
                  <a:cubicBezTo>
                    <a:pt x="70" y="548"/>
                    <a:pt x="70" y="548"/>
                    <a:pt x="70" y="548"/>
                  </a:cubicBezTo>
                  <a:cubicBezTo>
                    <a:pt x="66" y="541"/>
                    <a:pt x="66" y="541"/>
                    <a:pt x="66" y="541"/>
                  </a:cubicBezTo>
                  <a:cubicBezTo>
                    <a:pt x="60" y="524"/>
                    <a:pt x="60" y="524"/>
                    <a:pt x="60" y="524"/>
                  </a:cubicBezTo>
                  <a:cubicBezTo>
                    <a:pt x="56" y="507"/>
                    <a:pt x="56" y="507"/>
                    <a:pt x="56" y="507"/>
                  </a:cubicBezTo>
                  <a:cubicBezTo>
                    <a:pt x="56" y="494"/>
                    <a:pt x="56" y="494"/>
                    <a:pt x="56" y="494"/>
                  </a:cubicBezTo>
                  <a:lnTo>
                    <a:pt x="58" y="487"/>
                  </a:lnTo>
                  <a:close/>
                  <a:moveTo>
                    <a:pt x="370" y="106"/>
                  </a:moveTo>
                  <a:cubicBezTo>
                    <a:pt x="374" y="102"/>
                    <a:pt x="374" y="102"/>
                    <a:pt x="374" y="102"/>
                  </a:cubicBezTo>
                  <a:cubicBezTo>
                    <a:pt x="378" y="100"/>
                    <a:pt x="378" y="100"/>
                    <a:pt x="378" y="100"/>
                  </a:cubicBezTo>
                  <a:cubicBezTo>
                    <a:pt x="392" y="95"/>
                    <a:pt x="392" y="95"/>
                    <a:pt x="392" y="95"/>
                  </a:cubicBezTo>
                  <a:cubicBezTo>
                    <a:pt x="408" y="90"/>
                    <a:pt x="408" y="90"/>
                    <a:pt x="408" y="90"/>
                  </a:cubicBezTo>
                  <a:cubicBezTo>
                    <a:pt x="425" y="87"/>
                    <a:pt x="425" y="87"/>
                    <a:pt x="425" y="87"/>
                  </a:cubicBezTo>
                  <a:cubicBezTo>
                    <a:pt x="458" y="80"/>
                    <a:pt x="458" y="80"/>
                    <a:pt x="458" y="80"/>
                  </a:cubicBezTo>
                  <a:cubicBezTo>
                    <a:pt x="475" y="78"/>
                    <a:pt x="475" y="78"/>
                    <a:pt x="475" y="78"/>
                  </a:cubicBezTo>
                  <a:cubicBezTo>
                    <a:pt x="489" y="77"/>
                    <a:pt x="489" y="77"/>
                    <a:pt x="489" y="77"/>
                  </a:cubicBezTo>
                  <a:cubicBezTo>
                    <a:pt x="485" y="81"/>
                    <a:pt x="485" y="81"/>
                    <a:pt x="485" y="81"/>
                  </a:cubicBezTo>
                  <a:cubicBezTo>
                    <a:pt x="483" y="85"/>
                    <a:pt x="483" y="85"/>
                    <a:pt x="483" y="85"/>
                  </a:cubicBezTo>
                  <a:cubicBezTo>
                    <a:pt x="456" y="89"/>
                    <a:pt x="456" y="89"/>
                    <a:pt x="456" y="89"/>
                  </a:cubicBezTo>
                  <a:cubicBezTo>
                    <a:pt x="417" y="98"/>
                    <a:pt x="417" y="98"/>
                    <a:pt x="417" y="98"/>
                  </a:cubicBezTo>
                  <a:cubicBezTo>
                    <a:pt x="379" y="110"/>
                    <a:pt x="379" y="110"/>
                    <a:pt x="379" y="110"/>
                  </a:cubicBezTo>
                  <a:cubicBezTo>
                    <a:pt x="357" y="118"/>
                    <a:pt x="357" y="118"/>
                    <a:pt x="357" y="118"/>
                  </a:cubicBezTo>
                  <a:cubicBezTo>
                    <a:pt x="358" y="118"/>
                    <a:pt x="358" y="118"/>
                    <a:pt x="358" y="118"/>
                  </a:cubicBezTo>
                  <a:lnTo>
                    <a:pt x="370" y="106"/>
                  </a:lnTo>
                  <a:close/>
                  <a:moveTo>
                    <a:pt x="521" y="66"/>
                  </a:moveTo>
                  <a:cubicBezTo>
                    <a:pt x="524" y="64"/>
                    <a:pt x="524" y="64"/>
                    <a:pt x="524" y="64"/>
                  </a:cubicBezTo>
                  <a:cubicBezTo>
                    <a:pt x="527" y="63"/>
                    <a:pt x="527" y="63"/>
                    <a:pt x="527" y="63"/>
                  </a:cubicBezTo>
                  <a:cubicBezTo>
                    <a:pt x="548" y="65"/>
                    <a:pt x="548" y="65"/>
                    <a:pt x="548" y="65"/>
                  </a:cubicBezTo>
                  <a:cubicBezTo>
                    <a:pt x="577" y="71"/>
                    <a:pt x="577" y="71"/>
                    <a:pt x="577" y="71"/>
                  </a:cubicBezTo>
                  <a:cubicBezTo>
                    <a:pt x="581" y="72"/>
                    <a:pt x="581" y="72"/>
                    <a:pt x="581" y="72"/>
                  </a:cubicBezTo>
                  <a:cubicBezTo>
                    <a:pt x="565" y="70"/>
                    <a:pt x="565" y="70"/>
                    <a:pt x="565" y="70"/>
                  </a:cubicBezTo>
                  <a:cubicBezTo>
                    <a:pt x="528" y="68"/>
                    <a:pt x="528" y="68"/>
                    <a:pt x="528" y="68"/>
                  </a:cubicBezTo>
                  <a:cubicBezTo>
                    <a:pt x="516" y="68"/>
                    <a:pt x="516" y="68"/>
                    <a:pt x="516" y="68"/>
                  </a:cubicBezTo>
                  <a:lnTo>
                    <a:pt x="521" y="66"/>
                  </a:lnTo>
                  <a:close/>
                  <a:moveTo>
                    <a:pt x="553" y="54"/>
                  </a:moveTo>
                  <a:cubicBezTo>
                    <a:pt x="559" y="53"/>
                    <a:pt x="559" y="53"/>
                    <a:pt x="559" y="53"/>
                  </a:cubicBezTo>
                  <a:cubicBezTo>
                    <a:pt x="573" y="57"/>
                    <a:pt x="573" y="57"/>
                    <a:pt x="573" y="57"/>
                  </a:cubicBezTo>
                  <a:cubicBezTo>
                    <a:pt x="594" y="65"/>
                    <a:pt x="594" y="65"/>
                    <a:pt x="594" y="65"/>
                  </a:cubicBezTo>
                  <a:cubicBezTo>
                    <a:pt x="603" y="70"/>
                    <a:pt x="603" y="70"/>
                    <a:pt x="603" y="70"/>
                  </a:cubicBezTo>
                  <a:cubicBezTo>
                    <a:pt x="579" y="63"/>
                    <a:pt x="579" y="63"/>
                    <a:pt x="579" y="63"/>
                  </a:cubicBezTo>
                  <a:cubicBezTo>
                    <a:pt x="549" y="57"/>
                    <a:pt x="549" y="57"/>
                    <a:pt x="549" y="57"/>
                  </a:cubicBezTo>
                  <a:cubicBezTo>
                    <a:pt x="546" y="57"/>
                    <a:pt x="546" y="57"/>
                    <a:pt x="546" y="57"/>
                  </a:cubicBezTo>
                  <a:lnTo>
                    <a:pt x="553" y="54"/>
                  </a:lnTo>
                  <a:close/>
                  <a:moveTo>
                    <a:pt x="688" y="47"/>
                  </a:moveTo>
                  <a:cubicBezTo>
                    <a:pt x="698" y="49"/>
                    <a:pt x="698" y="49"/>
                    <a:pt x="698" y="49"/>
                  </a:cubicBezTo>
                  <a:cubicBezTo>
                    <a:pt x="678" y="58"/>
                    <a:pt x="678" y="58"/>
                    <a:pt x="678" y="58"/>
                  </a:cubicBezTo>
                  <a:cubicBezTo>
                    <a:pt x="667" y="63"/>
                    <a:pt x="667" y="63"/>
                    <a:pt x="667" y="63"/>
                  </a:cubicBezTo>
                  <a:cubicBezTo>
                    <a:pt x="656" y="69"/>
                    <a:pt x="656" y="69"/>
                    <a:pt x="656" y="69"/>
                  </a:cubicBezTo>
                  <a:cubicBezTo>
                    <a:pt x="655" y="70"/>
                    <a:pt x="655" y="70"/>
                    <a:pt x="655" y="70"/>
                  </a:cubicBezTo>
                  <a:cubicBezTo>
                    <a:pt x="662" y="61"/>
                    <a:pt x="662" y="61"/>
                    <a:pt x="662" y="61"/>
                  </a:cubicBezTo>
                  <a:cubicBezTo>
                    <a:pt x="668" y="55"/>
                    <a:pt x="668" y="55"/>
                    <a:pt x="668" y="55"/>
                  </a:cubicBezTo>
                  <a:cubicBezTo>
                    <a:pt x="678" y="47"/>
                    <a:pt x="678" y="47"/>
                    <a:pt x="678" y="47"/>
                  </a:cubicBezTo>
                  <a:cubicBezTo>
                    <a:pt x="679" y="46"/>
                    <a:pt x="679" y="46"/>
                    <a:pt x="679" y="46"/>
                  </a:cubicBezTo>
                  <a:lnTo>
                    <a:pt x="688" y="47"/>
                  </a:lnTo>
                  <a:close/>
                  <a:moveTo>
                    <a:pt x="883" y="95"/>
                  </a:moveTo>
                  <a:cubicBezTo>
                    <a:pt x="897" y="100"/>
                    <a:pt x="897" y="100"/>
                    <a:pt x="897" y="100"/>
                  </a:cubicBezTo>
                  <a:cubicBezTo>
                    <a:pt x="905" y="105"/>
                    <a:pt x="905" y="105"/>
                    <a:pt x="905" y="105"/>
                  </a:cubicBezTo>
                  <a:cubicBezTo>
                    <a:pt x="910" y="109"/>
                    <a:pt x="910" y="109"/>
                    <a:pt x="910" y="109"/>
                  </a:cubicBezTo>
                  <a:cubicBezTo>
                    <a:pt x="918" y="118"/>
                    <a:pt x="918" y="118"/>
                    <a:pt x="918" y="118"/>
                  </a:cubicBezTo>
                  <a:cubicBezTo>
                    <a:pt x="896" y="109"/>
                    <a:pt x="896" y="109"/>
                    <a:pt x="896" y="109"/>
                  </a:cubicBezTo>
                  <a:cubicBezTo>
                    <a:pt x="858" y="98"/>
                    <a:pt x="858" y="98"/>
                    <a:pt x="858" y="98"/>
                  </a:cubicBezTo>
                  <a:cubicBezTo>
                    <a:pt x="819" y="89"/>
                    <a:pt x="819" y="89"/>
                    <a:pt x="819" y="89"/>
                  </a:cubicBezTo>
                  <a:cubicBezTo>
                    <a:pt x="792" y="85"/>
                    <a:pt x="792" y="85"/>
                    <a:pt x="792" y="85"/>
                  </a:cubicBezTo>
                  <a:cubicBezTo>
                    <a:pt x="791" y="84"/>
                    <a:pt x="791" y="84"/>
                    <a:pt x="791" y="84"/>
                  </a:cubicBezTo>
                  <a:cubicBezTo>
                    <a:pt x="785" y="77"/>
                    <a:pt x="785" y="77"/>
                    <a:pt x="785" y="77"/>
                  </a:cubicBezTo>
                  <a:cubicBezTo>
                    <a:pt x="800" y="78"/>
                    <a:pt x="800" y="78"/>
                    <a:pt x="800" y="78"/>
                  </a:cubicBezTo>
                  <a:cubicBezTo>
                    <a:pt x="817" y="80"/>
                    <a:pt x="817" y="80"/>
                    <a:pt x="817" y="80"/>
                  </a:cubicBezTo>
                  <a:cubicBezTo>
                    <a:pt x="850" y="87"/>
                    <a:pt x="850" y="87"/>
                    <a:pt x="850" y="87"/>
                  </a:cubicBezTo>
                  <a:cubicBezTo>
                    <a:pt x="867" y="90"/>
                    <a:pt x="867" y="90"/>
                    <a:pt x="867" y="90"/>
                  </a:cubicBezTo>
                  <a:lnTo>
                    <a:pt x="883" y="95"/>
                  </a:lnTo>
                  <a:close/>
                  <a:moveTo>
                    <a:pt x="1071" y="258"/>
                  </a:moveTo>
                  <a:cubicBezTo>
                    <a:pt x="1086" y="272"/>
                    <a:pt x="1086" y="272"/>
                    <a:pt x="1086" y="272"/>
                  </a:cubicBezTo>
                  <a:cubicBezTo>
                    <a:pt x="1099" y="286"/>
                    <a:pt x="1099" y="286"/>
                    <a:pt x="1099" y="286"/>
                  </a:cubicBezTo>
                  <a:cubicBezTo>
                    <a:pt x="1125" y="316"/>
                    <a:pt x="1125" y="316"/>
                    <a:pt x="1125" y="316"/>
                  </a:cubicBezTo>
                  <a:cubicBezTo>
                    <a:pt x="1137" y="332"/>
                    <a:pt x="1137" y="332"/>
                    <a:pt x="1137" y="332"/>
                  </a:cubicBezTo>
                  <a:cubicBezTo>
                    <a:pt x="1149" y="348"/>
                    <a:pt x="1149" y="348"/>
                    <a:pt x="1149" y="348"/>
                  </a:cubicBezTo>
                  <a:cubicBezTo>
                    <a:pt x="1159" y="363"/>
                    <a:pt x="1159" y="363"/>
                    <a:pt x="1159" y="363"/>
                  </a:cubicBezTo>
                  <a:cubicBezTo>
                    <a:pt x="1159" y="365"/>
                    <a:pt x="1159" y="365"/>
                    <a:pt x="1159" y="365"/>
                  </a:cubicBezTo>
                  <a:cubicBezTo>
                    <a:pt x="1159" y="373"/>
                    <a:pt x="1159" y="373"/>
                    <a:pt x="1159" y="373"/>
                  </a:cubicBezTo>
                  <a:cubicBezTo>
                    <a:pt x="1155" y="388"/>
                    <a:pt x="1155" y="388"/>
                    <a:pt x="1155" y="388"/>
                  </a:cubicBezTo>
                  <a:cubicBezTo>
                    <a:pt x="1153" y="395"/>
                    <a:pt x="1153" y="395"/>
                    <a:pt x="1153" y="395"/>
                  </a:cubicBezTo>
                  <a:cubicBezTo>
                    <a:pt x="1150" y="402"/>
                    <a:pt x="1150" y="402"/>
                    <a:pt x="1150" y="402"/>
                  </a:cubicBezTo>
                  <a:cubicBezTo>
                    <a:pt x="1145" y="411"/>
                    <a:pt x="1145" y="411"/>
                    <a:pt x="1145" y="411"/>
                  </a:cubicBezTo>
                  <a:cubicBezTo>
                    <a:pt x="1139" y="399"/>
                    <a:pt x="1139" y="399"/>
                    <a:pt x="1139" y="399"/>
                  </a:cubicBezTo>
                  <a:cubicBezTo>
                    <a:pt x="1115" y="365"/>
                    <a:pt x="1115" y="365"/>
                    <a:pt x="1115" y="365"/>
                  </a:cubicBezTo>
                  <a:cubicBezTo>
                    <a:pt x="1103" y="348"/>
                    <a:pt x="1103" y="348"/>
                    <a:pt x="1103" y="348"/>
                  </a:cubicBezTo>
                  <a:cubicBezTo>
                    <a:pt x="1090" y="331"/>
                    <a:pt x="1090" y="331"/>
                    <a:pt x="1090" y="331"/>
                  </a:cubicBezTo>
                  <a:cubicBezTo>
                    <a:pt x="1076" y="315"/>
                    <a:pt x="1076" y="315"/>
                    <a:pt x="1076" y="315"/>
                  </a:cubicBezTo>
                  <a:cubicBezTo>
                    <a:pt x="1062" y="300"/>
                    <a:pt x="1062" y="300"/>
                    <a:pt x="1062" y="300"/>
                  </a:cubicBezTo>
                  <a:cubicBezTo>
                    <a:pt x="1057" y="294"/>
                    <a:pt x="1057" y="294"/>
                    <a:pt x="1057" y="294"/>
                  </a:cubicBezTo>
                  <a:cubicBezTo>
                    <a:pt x="1063" y="284"/>
                    <a:pt x="1063" y="284"/>
                    <a:pt x="1063" y="284"/>
                  </a:cubicBezTo>
                  <a:cubicBezTo>
                    <a:pt x="1066" y="278"/>
                    <a:pt x="1066" y="278"/>
                    <a:pt x="1066" y="278"/>
                  </a:cubicBezTo>
                  <a:cubicBezTo>
                    <a:pt x="1069" y="264"/>
                    <a:pt x="1069" y="264"/>
                    <a:pt x="1069" y="264"/>
                  </a:cubicBezTo>
                  <a:cubicBezTo>
                    <a:pt x="1070" y="257"/>
                    <a:pt x="1070" y="257"/>
                    <a:pt x="1070" y="257"/>
                  </a:cubicBezTo>
                  <a:lnTo>
                    <a:pt x="1071" y="258"/>
                  </a:lnTo>
                  <a:close/>
                  <a:moveTo>
                    <a:pt x="1219" y="494"/>
                  </a:moveTo>
                  <a:cubicBezTo>
                    <a:pt x="1219" y="499"/>
                    <a:pt x="1219" y="499"/>
                    <a:pt x="1219" y="499"/>
                  </a:cubicBezTo>
                  <a:cubicBezTo>
                    <a:pt x="1219" y="507"/>
                    <a:pt x="1219" y="507"/>
                    <a:pt x="1219" y="507"/>
                  </a:cubicBezTo>
                  <a:cubicBezTo>
                    <a:pt x="1215" y="523"/>
                    <a:pt x="1215" y="523"/>
                    <a:pt x="1215" y="523"/>
                  </a:cubicBezTo>
                  <a:cubicBezTo>
                    <a:pt x="1209" y="540"/>
                    <a:pt x="1209" y="540"/>
                    <a:pt x="1209" y="540"/>
                  </a:cubicBezTo>
                  <a:cubicBezTo>
                    <a:pt x="1205" y="548"/>
                    <a:pt x="1205" y="548"/>
                    <a:pt x="1205" y="548"/>
                  </a:cubicBezTo>
                  <a:cubicBezTo>
                    <a:pt x="1205" y="548"/>
                    <a:pt x="1205" y="548"/>
                    <a:pt x="1205" y="548"/>
                  </a:cubicBezTo>
                  <a:cubicBezTo>
                    <a:pt x="1199" y="529"/>
                    <a:pt x="1199" y="529"/>
                    <a:pt x="1199" y="529"/>
                  </a:cubicBezTo>
                  <a:cubicBezTo>
                    <a:pt x="1185" y="491"/>
                    <a:pt x="1185" y="491"/>
                    <a:pt x="1185" y="491"/>
                  </a:cubicBezTo>
                  <a:cubicBezTo>
                    <a:pt x="1177" y="472"/>
                    <a:pt x="1177" y="472"/>
                    <a:pt x="1177" y="472"/>
                  </a:cubicBezTo>
                  <a:cubicBezTo>
                    <a:pt x="1168" y="454"/>
                    <a:pt x="1168" y="454"/>
                    <a:pt x="1168" y="454"/>
                  </a:cubicBezTo>
                  <a:cubicBezTo>
                    <a:pt x="1150" y="419"/>
                    <a:pt x="1150" y="419"/>
                    <a:pt x="1150" y="419"/>
                  </a:cubicBezTo>
                  <a:cubicBezTo>
                    <a:pt x="1154" y="414"/>
                    <a:pt x="1154" y="414"/>
                    <a:pt x="1154" y="414"/>
                  </a:cubicBezTo>
                  <a:cubicBezTo>
                    <a:pt x="1161" y="398"/>
                    <a:pt x="1161" y="398"/>
                    <a:pt x="1161" y="398"/>
                  </a:cubicBezTo>
                  <a:cubicBezTo>
                    <a:pt x="1164" y="390"/>
                    <a:pt x="1164" y="390"/>
                    <a:pt x="1164" y="390"/>
                  </a:cubicBezTo>
                  <a:cubicBezTo>
                    <a:pt x="1167" y="375"/>
                    <a:pt x="1167" y="375"/>
                    <a:pt x="1167" y="375"/>
                  </a:cubicBezTo>
                  <a:cubicBezTo>
                    <a:pt x="1170" y="381"/>
                    <a:pt x="1170" y="381"/>
                    <a:pt x="1170" y="381"/>
                  </a:cubicBezTo>
                  <a:cubicBezTo>
                    <a:pt x="1180" y="398"/>
                    <a:pt x="1180" y="398"/>
                    <a:pt x="1180" y="398"/>
                  </a:cubicBezTo>
                  <a:cubicBezTo>
                    <a:pt x="1188" y="415"/>
                    <a:pt x="1188" y="415"/>
                    <a:pt x="1188" y="415"/>
                  </a:cubicBezTo>
                  <a:cubicBezTo>
                    <a:pt x="1197" y="433"/>
                    <a:pt x="1197" y="433"/>
                    <a:pt x="1197" y="433"/>
                  </a:cubicBezTo>
                  <a:cubicBezTo>
                    <a:pt x="1204" y="450"/>
                    <a:pt x="1204" y="450"/>
                    <a:pt x="1204" y="450"/>
                  </a:cubicBezTo>
                  <a:cubicBezTo>
                    <a:pt x="1217" y="487"/>
                    <a:pt x="1217" y="487"/>
                    <a:pt x="1217" y="487"/>
                  </a:cubicBezTo>
                  <a:lnTo>
                    <a:pt x="1219" y="494"/>
                  </a:lnTo>
                  <a:close/>
                  <a:moveTo>
                    <a:pt x="1207" y="588"/>
                  </a:moveTo>
                  <a:cubicBezTo>
                    <a:pt x="1214" y="627"/>
                    <a:pt x="1214" y="627"/>
                    <a:pt x="1214" y="627"/>
                  </a:cubicBezTo>
                  <a:cubicBezTo>
                    <a:pt x="1216" y="646"/>
                    <a:pt x="1216" y="646"/>
                    <a:pt x="1216" y="646"/>
                  </a:cubicBezTo>
                  <a:cubicBezTo>
                    <a:pt x="1219" y="684"/>
                    <a:pt x="1219" y="684"/>
                    <a:pt x="1219" y="684"/>
                  </a:cubicBezTo>
                  <a:cubicBezTo>
                    <a:pt x="1220" y="702"/>
                    <a:pt x="1220" y="702"/>
                    <a:pt x="1220" y="702"/>
                  </a:cubicBezTo>
                  <a:cubicBezTo>
                    <a:pt x="1208" y="718"/>
                    <a:pt x="1208" y="718"/>
                    <a:pt x="1208" y="718"/>
                  </a:cubicBezTo>
                  <a:cubicBezTo>
                    <a:pt x="1201" y="726"/>
                    <a:pt x="1201" y="726"/>
                    <a:pt x="1201" y="726"/>
                  </a:cubicBezTo>
                  <a:cubicBezTo>
                    <a:pt x="1193" y="734"/>
                    <a:pt x="1193" y="734"/>
                    <a:pt x="1193" y="734"/>
                  </a:cubicBezTo>
                  <a:cubicBezTo>
                    <a:pt x="1185" y="742"/>
                    <a:pt x="1185" y="742"/>
                    <a:pt x="1185" y="742"/>
                  </a:cubicBezTo>
                  <a:cubicBezTo>
                    <a:pt x="1167" y="757"/>
                    <a:pt x="1167" y="757"/>
                    <a:pt x="1167" y="757"/>
                  </a:cubicBezTo>
                  <a:cubicBezTo>
                    <a:pt x="1166" y="726"/>
                    <a:pt x="1166" y="726"/>
                    <a:pt x="1166" y="726"/>
                  </a:cubicBezTo>
                  <a:cubicBezTo>
                    <a:pt x="1162" y="687"/>
                    <a:pt x="1162" y="687"/>
                    <a:pt x="1162" y="687"/>
                  </a:cubicBezTo>
                  <a:cubicBezTo>
                    <a:pt x="1156" y="647"/>
                    <a:pt x="1156" y="647"/>
                    <a:pt x="1156" y="647"/>
                  </a:cubicBezTo>
                  <a:cubicBezTo>
                    <a:pt x="1150" y="620"/>
                    <a:pt x="1150" y="620"/>
                    <a:pt x="1150" y="620"/>
                  </a:cubicBezTo>
                  <a:cubicBezTo>
                    <a:pt x="1153" y="618"/>
                    <a:pt x="1153" y="618"/>
                    <a:pt x="1153" y="618"/>
                  </a:cubicBezTo>
                  <a:cubicBezTo>
                    <a:pt x="1163" y="610"/>
                    <a:pt x="1163" y="610"/>
                    <a:pt x="1163" y="610"/>
                  </a:cubicBezTo>
                  <a:cubicBezTo>
                    <a:pt x="1181" y="595"/>
                    <a:pt x="1181" y="595"/>
                    <a:pt x="1181" y="595"/>
                  </a:cubicBezTo>
                  <a:cubicBezTo>
                    <a:pt x="1195" y="578"/>
                    <a:pt x="1195" y="578"/>
                    <a:pt x="1195" y="578"/>
                  </a:cubicBezTo>
                  <a:cubicBezTo>
                    <a:pt x="1202" y="570"/>
                    <a:pt x="1202" y="570"/>
                    <a:pt x="1202" y="570"/>
                  </a:cubicBezTo>
                  <a:cubicBezTo>
                    <a:pt x="1202" y="569"/>
                    <a:pt x="1202" y="569"/>
                    <a:pt x="1202" y="569"/>
                  </a:cubicBezTo>
                  <a:lnTo>
                    <a:pt x="1207" y="588"/>
                  </a:lnTo>
                  <a:close/>
                  <a:moveTo>
                    <a:pt x="1141" y="901"/>
                  </a:moveTo>
                  <a:cubicBezTo>
                    <a:pt x="1138" y="904"/>
                    <a:pt x="1138" y="904"/>
                    <a:pt x="1138" y="904"/>
                  </a:cubicBezTo>
                  <a:cubicBezTo>
                    <a:pt x="1116" y="918"/>
                    <a:pt x="1116" y="918"/>
                    <a:pt x="1116" y="918"/>
                  </a:cubicBezTo>
                  <a:cubicBezTo>
                    <a:pt x="1092" y="932"/>
                    <a:pt x="1092" y="932"/>
                    <a:pt x="1092" y="932"/>
                  </a:cubicBezTo>
                  <a:cubicBezTo>
                    <a:pt x="1078" y="938"/>
                    <a:pt x="1078" y="938"/>
                    <a:pt x="1078" y="938"/>
                  </a:cubicBezTo>
                  <a:cubicBezTo>
                    <a:pt x="1058" y="948"/>
                    <a:pt x="1058" y="948"/>
                    <a:pt x="1058" y="948"/>
                  </a:cubicBezTo>
                  <a:cubicBezTo>
                    <a:pt x="1061" y="930"/>
                    <a:pt x="1061" y="930"/>
                    <a:pt x="1061" y="930"/>
                  </a:cubicBezTo>
                  <a:cubicBezTo>
                    <a:pt x="1067" y="894"/>
                    <a:pt x="1067" y="894"/>
                    <a:pt x="1067" y="894"/>
                  </a:cubicBezTo>
                  <a:cubicBezTo>
                    <a:pt x="1070" y="857"/>
                    <a:pt x="1070" y="857"/>
                    <a:pt x="1070" y="857"/>
                  </a:cubicBezTo>
                  <a:cubicBezTo>
                    <a:pt x="1071" y="821"/>
                    <a:pt x="1071" y="821"/>
                    <a:pt x="1071" y="821"/>
                  </a:cubicBezTo>
                  <a:cubicBezTo>
                    <a:pt x="1097" y="809"/>
                    <a:pt x="1097" y="809"/>
                    <a:pt x="1097" y="809"/>
                  </a:cubicBezTo>
                  <a:cubicBezTo>
                    <a:pt x="1125" y="795"/>
                    <a:pt x="1125" y="795"/>
                    <a:pt x="1125" y="795"/>
                  </a:cubicBezTo>
                  <a:cubicBezTo>
                    <a:pt x="1149" y="780"/>
                    <a:pt x="1149" y="780"/>
                    <a:pt x="1149" y="780"/>
                  </a:cubicBezTo>
                  <a:cubicBezTo>
                    <a:pt x="1159" y="774"/>
                    <a:pt x="1159" y="774"/>
                    <a:pt x="1159" y="774"/>
                  </a:cubicBezTo>
                  <a:cubicBezTo>
                    <a:pt x="1158" y="803"/>
                    <a:pt x="1158" y="803"/>
                    <a:pt x="1158" y="803"/>
                  </a:cubicBezTo>
                  <a:cubicBezTo>
                    <a:pt x="1154" y="840"/>
                    <a:pt x="1154" y="840"/>
                    <a:pt x="1154" y="840"/>
                  </a:cubicBezTo>
                  <a:cubicBezTo>
                    <a:pt x="1148" y="876"/>
                    <a:pt x="1148" y="876"/>
                    <a:pt x="1148" y="876"/>
                  </a:cubicBezTo>
                  <a:lnTo>
                    <a:pt x="1141" y="901"/>
                  </a:lnTo>
                  <a:close/>
                  <a:moveTo>
                    <a:pt x="981" y="1076"/>
                  </a:moveTo>
                  <a:cubicBezTo>
                    <a:pt x="938" y="1090"/>
                    <a:pt x="938" y="1090"/>
                    <a:pt x="938" y="1090"/>
                  </a:cubicBezTo>
                  <a:cubicBezTo>
                    <a:pt x="908" y="1098"/>
                    <a:pt x="908" y="1098"/>
                    <a:pt x="908" y="1098"/>
                  </a:cubicBezTo>
                  <a:cubicBezTo>
                    <a:pt x="910" y="1093"/>
                    <a:pt x="910" y="1093"/>
                    <a:pt x="910" y="1093"/>
                  </a:cubicBezTo>
                  <a:cubicBezTo>
                    <a:pt x="919" y="1065"/>
                    <a:pt x="919" y="1065"/>
                    <a:pt x="919" y="1065"/>
                  </a:cubicBezTo>
                  <a:cubicBezTo>
                    <a:pt x="927" y="1035"/>
                    <a:pt x="927" y="1035"/>
                    <a:pt x="927" y="1035"/>
                  </a:cubicBezTo>
                  <a:cubicBezTo>
                    <a:pt x="930" y="1019"/>
                    <a:pt x="930" y="1019"/>
                    <a:pt x="930" y="1019"/>
                  </a:cubicBezTo>
                  <a:cubicBezTo>
                    <a:pt x="934" y="998"/>
                    <a:pt x="934" y="998"/>
                    <a:pt x="934" y="998"/>
                  </a:cubicBezTo>
                  <a:cubicBezTo>
                    <a:pt x="958" y="992"/>
                    <a:pt x="958" y="992"/>
                    <a:pt x="958" y="992"/>
                  </a:cubicBezTo>
                  <a:cubicBezTo>
                    <a:pt x="992" y="981"/>
                    <a:pt x="992" y="981"/>
                    <a:pt x="992" y="981"/>
                  </a:cubicBezTo>
                  <a:cubicBezTo>
                    <a:pt x="1024" y="970"/>
                    <a:pt x="1024" y="970"/>
                    <a:pt x="1024" y="970"/>
                  </a:cubicBezTo>
                  <a:cubicBezTo>
                    <a:pt x="1046" y="962"/>
                    <a:pt x="1046" y="962"/>
                    <a:pt x="1046" y="962"/>
                  </a:cubicBezTo>
                  <a:cubicBezTo>
                    <a:pt x="1042" y="978"/>
                    <a:pt x="1042" y="978"/>
                    <a:pt x="1042" y="978"/>
                  </a:cubicBezTo>
                  <a:cubicBezTo>
                    <a:pt x="1037" y="994"/>
                    <a:pt x="1037" y="994"/>
                    <a:pt x="1037" y="994"/>
                  </a:cubicBezTo>
                  <a:cubicBezTo>
                    <a:pt x="1031" y="1010"/>
                    <a:pt x="1031" y="1010"/>
                    <a:pt x="1031" y="1010"/>
                  </a:cubicBezTo>
                  <a:cubicBezTo>
                    <a:pt x="1019" y="1039"/>
                    <a:pt x="1019" y="1039"/>
                    <a:pt x="1019" y="1039"/>
                  </a:cubicBezTo>
                  <a:cubicBezTo>
                    <a:pt x="1006" y="1066"/>
                    <a:pt x="1006" y="1066"/>
                    <a:pt x="1006" y="1066"/>
                  </a:cubicBezTo>
                  <a:lnTo>
                    <a:pt x="981" y="1076"/>
                  </a:lnTo>
                  <a:close/>
                  <a:moveTo>
                    <a:pt x="892" y="1102"/>
                  </a:moveTo>
                  <a:cubicBezTo>
                    <a:pt x="842" y="1113"/>
                    <a:pt x="842" y="1113"/>
                    <a:pt x="842" y="1113"/>
                  </a:cubicBezTo>
                  <a:cubicBezTo>
                    <a:pt x="779" y="1122"/>
                    <a:pt x="779" y="1122"/>
                    <a:pt x="779" y="1122"/>
                  </a:cubicBezTo>
                  <a:cubicBezTo>
                    <a:pt x="785" y="1088"/>
                    <a:pt x="785" y="1088"/>
                    <a:pt x="785" y="1088"/>
                  </a:cubicBezTo>
                  <a:cubicBezTo>
                    <a:pt x="791" y="1043"/>
                    <a:pt x="791" y="1043"/>
                    <a:pt x="791" y="1043"/>
                  </a:cubicBezTo>
                  <a:cubicBezTo>
                    <a:pt x="793" y="1023"/>
                    <a:pt x="793" y="1023"/>
                    <a:pt x="793" y="1023"/>
                  </a:cubicBezTo>
                  <a:cubicBezTo>
                    <a:pt x="829" y="1018"/>
                    <a:pt x="829" y="1018"/>
                    <a:pt x="829" y="1018"/>
                  </a:cubicBezTo>
                  <a:cubicBezTo>
                    <a:pt x="867" y="1012"/>
                    <a:pt x="867" y="1012"/>
                    <a:pt x="867" y="1012"/>
                  </a:cubicBezTo>
                  <a:cubicBezTo>
                    <a:pt x="923" y="1000"/>
                    <a:pt x="923" y="1000"/>
                    <a:pt x="923" y="1000"/>
                  </a:cubicBezTo>
                  <a:cubicBezTo>
                    <a:pt x="925" y="1000"/>
                    <a:pt x="925" y="1000"/>
                    <a:pt x="925" y="1000"/>
                  </a:cubicBezTo>
                  <a:cubicBezTo>
                    <a:pt x="922" y="1018"/>
                    <a:pt x="922" y="1018"/>
                    <a:pt x="922" y="1018"/>
                  </a:cubicBezTo>
                  <a:cubicBezTo>
                    <a:pt x="919" y="1033"/>
                    <a:pt x="919" y="1033"/>
                    <a:pt x="919" y="1033"/>
                  </a:cubicBezTo>
                  <a:cubicBezTo>
                    <a:pt x="911" y="1063"/>
                    <a:pt x="911" y="1063"/>
                    <a:pt x="911" y="1063"/>
                  </a:cubicBezTo>
                  <a:cubicBezTo>
                    <a:pt x="902" y="1090"/>
                    <a:pt x="902" y="1090"/>
                    <a:pt x="902" y="1090"/>
                  </a:cubicBezTo>
                  <a:cubicBezTo>
                    <a:pt x="898" y="1101"/>
                    <a:pt x="898" y="1101"/>
                    <a:pt x="898" y="1101"/>
                  </a:cubicBezTo>
                  <a:lnTo>
                    <a:pt x="892" y="1102"/>
                  </a:lnTo>
                  <a:close/>
                  <a:moveTo>
                    <a:pt x="378" y="1101"/>
                  </a:moveTo>
                  <a:cubicBezTo>
                    <a:pt x="374" y="1090"/>
                    <a:pt x="374" y="1090"/>
                    <a:pt x="374" y="1090"/>
                  </a:cubicBezTo>
                  <a:cubicBezTo>
                    <a:pt x="364" y="1063"/>
                    <a:pt x="364" y="1063"/>
                    <a:pt x="364" y="1063"/>
                  </a:cubicBezTo>
                  <a:cubicBezTo>
                    <a:pt x="360" y="1048"/>
                    <a:pt x="360" y="1048"/>
                    <a:pt x="360" y="1048"/>
                  </a:cubicBezTo>
                  <a:cubicBezTo>
                    <a:pt x="353" y="1018"/>
                    <a:pt x="353" y="1018"/>
                    <a:pt x="353" y="1018"/>
                  </a:cubicBezTo>
                  <a:cubicBezTo>
                    <a:pt x="350" y="1000"/>
                    <a:pt x="350" y="1000"/>
                    <a:pt x="350" y="1000"/>
                  </a:cubicBezTo>
                  <a:cubicBezTo>
                    <a:pt x="352" y="1000"/>
                    <a:pt x="352" y="1000"/>
                    <a:pt x="352" y="1000"/>
                  </a:cubicBezTo>
                  <a:cubicBezTo>
                    <a:pt x="408" y="1012"/>
                    <a:pt x="408" y="1012"/>
                    <a:pt x="408" y="1012"/>
                  </a:cubicBezTo>
                  <a:cubicBezTo>
                    <a:pt x="446" y="1018"/>
                    <a:pt x="446" y="1018"/>
                    <a:pt x="446" y="1018"/>
                  </a:cubicBezTo>
                  <a:cubicBezTo>
                    <a:pt x="482" y="1022"/>
                    <a:pt x="482" y="1022"/>
                    <a:pt x="482" y="1022"/>
                  </a:cubicBezTo>
                  <a:cubicBezTo>
                    <a:pt x="484" y="1044"/>
                    <a:pt x="484" y="1044"/>
                    <a:pt x="484" y="1044"/>
                  </a:cubicBezTo>
                  <a:cubicBezTo>
                    <a:pt x="490" y="1088"/>
                    <a:pt x="490" y="1088"/>
                    <a:pt x="490" y="1088"/>
                  </a:cubicBezTo>
                  <a:cubicBezTo>
                    <a:pt x="496" y="1122"/>
                    <a:pt x="496" y="1122"/>
                    <a:pt x="496" y="1122"/>
                  </a:cubicBezTo>
                  <a:cubicBezTo>
                    <a:pt x="433" y="1113"/>
                    <a:pt x="433" y="1113"/>
                    <a:pt x="433" y="1113"/>
                  </a:cubicBezTo>
                  <a:cubicBezTo>
                    <a:pt x="400" y="1106"/>
                    <a:pt x="400" y="1106"/>
                    <a:pt x="400" y="1106"/>
                  </a:cubicBezTo>
                  <a:lnTo>
                    <a:pt x="378" y="1101"/>
                  </a:lnTo>
                  <a:close/>
                  <a:moveTo>
                    <a:pt x="269" y="1066"/>
                  </a:moveTo>
                  <a:cubicBezTo>
                    <a:pt x="262" y="1054"/>
                    <a:pt x="262" y="1054"/>
                    <a:pt x="262" y="1054"/>
                  </a:cubicBezTo>
                  <a:cubicBezTo>
                    <a:pt x="256" y="1040"/>
                    <a:pt x="256" y="1040"/>
                    <a:pt x="256" y="1040"/>
                  </a:cubicBezTo>
                  <a:cubicBezTo>
                    <a:pt x="244" y="1010"/>
                    <a:pt x="244" y="1010"/>
                    <a:pt x="244" y="1010"/>
                  </a:cubicBezTo>
                  <a:cubicBezTo>
                    <a:pt x="238" y="995"/>
                    <a:pt x="238" y="995"/>
                    <a:pt x="238" y="995"/>
                  </a:cubicBezTo>
                  <a:cubicBezTo>
                    <a:pt x="233" y="978"/>
                    <a:pt x="233" y="978"/>
                    <a:pt x="233" y="978"/>
                  </a:cubicBezTo>
                  <a:cubicBezTo>
                    <a:pt x="229" y="962"/>
                    <a:pt x="229" y="962"/>
                    <a:pt x="229" y="962"/>
                  </a:cubicBezTo>
                  <a:cubicBezTo>
                    <a:pt x="229" y="962"/>
                    <a:pt x="229" y="962"/>
                    <a:pt x="229" y="962"/>
                  </a:cubicBezTo>
                  <a:cubicBezTo>
                    <a:pt x="251" y="970"/>
                    <a:pt x="251" y="970"/>
                    <a:pt x="251" y="970"/>
                  </a:cubicBezTo>
                  <a:cubicBezTo>
                    <a:pt x="283" y="981"/>
                    <a:pt x="283" y="981"/>
                    <a:pt x="283" y="981"/>
                  </a:cubicBezTo>
                  <a:cubicBezTo>
                    <a:pt x="317" y="992"/>
                    <a:pt x="317" y="992"/>
                    <a:pt x="317" y="992"/>
                  </a:cubicBezTo>
                  <a:cubicBezTo>
                    <a:pt x="341" y="998"/>
                    <a:pt x="341" y="998"/>
                    <a:pt x="341" y="998"/>
                  </a:cubicBezTo>
                  <a:cubicBezTo>
                    <a:pt x="345" y="1019"/>
                    <a:pt x="345" y="1019"/>
                    <a:pt x="345" y="1019"/>
                  </a:cubicBezTo>
                  <a:cubicBezTo>
                    <a:pt x="348" y="1035"/>
                    <a:pt x="348" y="1035"/>
                    <a:pt x="348" y="1035"/>
                  </a:cubicBezTo>
                  <a:cubicBezTo>
                    <a:pt x="356" y="1065"/>
                    <a:pt x="356" y="1065"/>
                    <a:pt x="356" y="1065"/>
                  </a:cubicBezTo>
                  <a:cubicBezTo>
                    <a:pt x="366" y="1093"/>
                    <a:pt x="366" y="1093"/>
                    <a:pt x="366" y="1093"/>
                  </a:cubicBezTo>
                  <a:cubicBezTo>
                    <a:pt x="368" y="1098"/>
                    <a:pt x="368" y="1098"/>
                    <a:pt x="368" y="1098"/>
                  </a:cubicBezTo>
                  <a:cubicBezTo>
                    <a:pt x="337" y="1090"/>
                    <a:pt x="337" y="1090"/>
                    <a:pt x="337" y="1090"/>
                  </a:cubicBezTo>
                  <a:cubicBezTo>
                    <a:pt x="308" y="1081"/>
                    <a:pt x="308" y="1081"/>
                    <a:pt x="308" y="1081"/>
                  </a:cubicBezTo>
                  <a:lnTo>
                    <a:pt x="269" y="1066"/>
                  </a:lnTo>
                  <a:close/>
                  <a:moveTo>
                    <a:pt x="134" y="901"/>
                  </a:moveTo>
                  <a:cubicBezTo>
                    <a:pt x="127" y="876"/>
                    <a:pt x="127" y="876"/>
                    <a:pt x="127" y="876"/>
                  </a:cubicBezTo>
                  <a:cubicBezTo>
                    <a:pt x="121" y="840"/>
                    <a:pt x="121" y="840"/>
                    <a:pt x="121" y="840"/>
                  </a:cubicBezTo>
                  <a:cubicBezTo>
                    <a:pt x="117" y="803"/>
                    <a:pt x="117" y="803"/>
                    <a:pt x="117" y="803"/>
                  </a:cubicBezTo>
                  <a:cubicBezTo>
                    <a:pt x="116" y="774"/>
                    <a:pt x="116" y="774"/>
                    <a:pt x="116" y="774"/>
                  </a:cubicBezTo>
                  <a:cubicBezTo>
                    <a:pt x="126" y="781"/>
                    <a:pt x="126" y="781"/>
                    <a:pt x="126" y="781"/>
                  </a:cubicBezTo>
                  <a:cubicBezTo>
                    <a:pt x="151" y="795"/>
                    <a:pt x="151" y="795"/>
                    <a:pt x="151" y="795"/>
                  </a:cubicBezTo>
                  <a:cubicBezTo>
                    <a:pt x="178" y="809"/>
                    <a:pt x="178" y="809"/>
                    <a:pt x="178" y="809"/>
                  </a:cubicBezTo>
                  <a:cubicBezTo>
                    <a:pt x="204" y="821"/>
                    <a:pt x="204" y="821"/>
                    <a:pt x="204" y="821"/>
                  </a:cubicBezTo>
                  <a:cubicBezTo>
                    <a:pt x="205" y="857"/>
                    <a:pt x="205" y="857"/>
                    <a:pt x="205" y="857"/>
                  </a:cubicBezTo>
                  <a:cubicBezTo>
                    <a:pt x="208" y="894"/>
                    <a:pt x="208" y="894"/>
                    <a:pt x="208" y="894"/>
                  </a:cubicBezTo>
                  <a:cubicBezTo>
                    <a:pt x="211" y="912"/>
                    <a:pt x="211" y="912"/>
                    <a:pt x="211" y="912"/>
                  </a:cubicBezTo>
                  <a:cubicBezTo>
                    <a:pt x="217" y="947"/>
                    <a:pt x="217" y="947"/>
                    <a:pt x="217" y="947"/>
                  </a:cubicBezTo>
                  <a:cubicBezTo>
                    <a:pt x="217" y="947"/>
                    <a:pt x="217" y="947"/>
                    <a:pt x="217" y="947"/>
                  </a:cubicBezTo>
                  <a:cubicBezTo>
                    <a:pt x="210" y="945"/>
                    <a:pt x="210" y="945"/>
                    <a:pt x="210" y="945"/>
                  </a:cubicBezTo>
                  <a:cubicBezTo>
                    <a:pt x="184" y="932"/>
                    <a:pt x="184" y="932"/>
                    <a:pt x="184" y="932"/>
                  </a:cubicBezTo>
                  <a:cubicBezTo>
                    <a:pt x="160" y="918"/>
                    <a:pt x="160" y="918"/>
                    <a:pt x="160" y="918"/>
                  </a:cubicBezTo>
                  <a:cubicBezTo>
                    <a:pt x="138" y="904"/>
                    <a:pt x="138" y="904"/>
                    <a:pt x="138" y="904"/>
                  </a:cubicBezTo>
                  <a:lnTo>
                    <a:pt x="134" y="901"/>
                  </a:lnTo>
                  <a:close/>
                  <a:moveTo>
                    <a:pt x="130" y="427"/>
                  </a:moveTo>
                  <a:cubicBezTo>
                    <a:pt x="132" y="430"/>
                    <a:pt x="132" y="430"/>
                    <a:pt x="132" y="430"/>
                  </a:cubicBezTo>
                  <a:cubicBezTo>
                    <a:pt x="144" y="445"/>
                    <a:pt x="144" y="445"/>
                    <a:pt x="144" y="445"/>
                  </a:cubicBezTo>
                  <a:cubicBezTo>
                    <a:pt x="151" y="452"/>
                    <a:pt x="151" y="452"/>
                    <a:pt x="151" y="452"/>
                  </a:cubicBezTo>
                  <a:cubicBezTo>
                    <a:pt x="158" y="459"/>
                    <a:pt x="158" y="459"/>
                    <a:pt x="158" y="459"/>
                  </a:cubicBezTo>
                  <a:cubicBezTo>
                    <a:pt x="175" y="473"/>
                    <a:pt x="175" y="473"/>
                    <a:pt x="175" y="473"/>
                  </a:cubicBezTo>
                  <a:cubicBezTo>
                    <a:pt x="177" y="474"/>
                    <a:pt x="177" y="474"/>
                    <a:pt x="177" y="474"/>
                  </a:cubicBezTo>
                  <a:cubicBezTo>
                    <a:pt x="161" y="509"/>
                    <a:pt x="161" y="509"/>
                    <a:pt x="161" y="509"/>
                  </a:cubicBezTo>
                  <a:cubicBezTo>
                    <a:pt x="146" y="548"/>
                    <a:pt x="146" y="548"/>
                    <a:pt x="146" y="548"/>
                  </a:cubicBezTo>
                  <a:cubicBezTo>
                    <a:pt x="139" y="568"/>
                    <a:pt x="139" y="568"/>
                    <a:pt x="139" y="568"/>
                  </a:cubicBezTo>
                  <a:cubicBezTo>
                    <a:pt x="128" y="608"/>
                    <a:pt x="128" y="608"/>
                    <a:pt x="128" y="608"/>
                  </a:cubicBezTo>
                  <a:cubicBezTo>
                    <a:pt x="127" y="611"/>
                    <a:pt x="127" y="611"/>
                    <a:pt x="127" y="611"/>
                  </a:cubicBezTo>
                  <a:cubicBezTo>
                    <a:pt x="118" y="604"/>
                    <a:pt x="118" y="604"/>
                    <a:pt x="118" y="604"/>
                  </a:cubicBezTo>
                  <a:cubicBezTo>
                    <a:pt x="101" y="589"/>
                    <a:pt x="101" y="589"/>
                    <a:pt x="101" y="589"/>
                  </a:cubicBezTo>
                  <a:cubicBezTo>
                    <a:pt x="86" y="573"/>
                    <a:pt x="86" y="573"/>
                    <a:pt x="86" y="573"/>
                  </a:cubicBezTo>
                  <a:cubicBezTo>
                    <a:pt x="80" y="565"/>
                    <a:pt x="80" y="565"/>
                    <a:pt x="80" y="565"/>
                  </a:cubicBezTo>
                  <a:cubicBezTo>
                    <a:pt x="76" y="558"/>
                    <a:pt x="76" y="558"/>
                    <a:pt x="76" y="558"/>
                  </a:cubicBezTo>
                  <a:cubicBezTo>
                    <a:pt x="78" y="551"/>
                    <a:pt x="78" y="551"/>
                    <a:pt x="78" y="551"/>
                  </a:cubicBezTo>
                  <a:cubicBezTo>
                    <a:pt x="84" y="532"/>
                    <a:pt x="84" y="532"/>
                    <a:pt x="84" y="532"/>
                  </a:cubicBezTo>
                  <a:cubicBezTo>
                    <a:pt x="98" y="494"/>
                    <a:pt x="98" y="494"/>
                    <a:pt x="98" y="494"/>
                  </a:cubicBezTo>
                  <a:cubicBezTo>
                    <a:pt x="106" y="476"/>
                    <a:pt x="106" y="476"/>
                    <a:pt x="106" y="476"/>
                  </a:cubicBezTo>
                  <a:cubicBezTo>
                    <a:pt x="114" y="457"/>
                    <a:pt x="114" y="457"/>
                    <a:pt x="114" y="457"/>
                  </a:cubicBezTo>
                  <a:lnTo>
                    <a:pt x="130" y="427"/>
                  </a:lnTo>
                  <a:close/>
                  <a:moveTo>
                    <a:pt x="220" y="281"/>
                  </a:moveTo>
                  <a:cubicBezTo>
                    <a:pt x="218" y="275"/>
                    <a:pt x="218" y="275"/>
                    <a:pt x="218" y="275"/>
                  </a:cubicBezTo>
                  <a:cubicBezTo>
                    <a:pt x="214" y="263"/>
                    <a:pt x="214" y="263"/>
                    <a:pt x="214" y="263"/>
                  </a:cubicBezTo>
                  <a:cubicBezTo>
                    <a:pt x="212" y="251"/>
                    <a:pt x="212" y="251"/>
                    <a:pt x="212" y="251"/>
                  </a:cubicBezTo>
                  <a:cubicBezTo>
                    <a:pt x="212" y="250"/>
                    <a:pt x="212" y="250"/>
                    <a:pt x="212" y="250"/>
                  </a:cubicBezTo>
                  <a:cubicBezTo>
                    <a:pt x="218" y="245"/>
                    <a:pt x="218" y="245"/>
                    <a:pt x="218" y="245"/>
                  </a:cubicBezTo>
                  <a:cubicBezTo>
                    <a:pt x="234" y="232"/>
                    <a:pt x="234" y="232"/>
                    <a:pt x="234" y="232"/>
                  </a:cubicBezTo>
                  <a:cubicBezTo>
                    <a:pt x="250" y="219"/>
                    <a:pt x="250" y="219"/>
                    <a:pt x="250" y="219"/>
                  </a:cubicBezTo>
                  <a:cubicBezTo>
                    <a:pt x="266" y="207"/>
                    <a:pt x="266" y="207"/>
                    <a:pt x="266" y="207"/>
                  </a:cubicBezTo>
                  <a:cubicBezTo>
                    <a:pt x="300" y="184"/>
                    <a:pt x="300" y="184"/>
                    <a:pt x="300" y="184"/>
                  </a:cubicBezTo>
                  <a:cubicBezTo>
                    <a:pt x="331" y="167"/>
                    <a:pt x="331" y="167"/>
                    <a:pt x="331" y="167"/>
                  </a:cubicBezTo>
                  <a:cubicBezTo>
                    <a:pt x="331" y="173"/>
                    <a:pt x="331" y="173"/>
                    <a:pt x="331" y="173"/>
                  </a:cubicBezTo>
                  <a:cubicBezTo>
                    <a:pt x="334" y="183"/>
                    <a:pt x="334" y="183"/>
                    <a:pt x="334" y="183"/>
                  </a:cubicBezTo>
                  <a:cubicBezTo>
                    <a:pt x="338" y="192"/>
                    <a:pt x="338" y="192"/>
                    <a:pt x="338" y="192"/>
                  </a:cubicBezTo>
                  <a:cubicBezTo>
                    <a:pt x="339" y="192"/>
                    <a:pt x="339" y="192"/>
                    <a:pt x="339" y="192"/>
                  </a:cubicBezTo>
                  <a:cubicBezTo>
                    <a:pt x="324" y="202"/>
                    <a:pt x="324" y="202"/>
                    <a:pt x="324" y="202"/>
                  </a:cubicBezTo>
                  <a:cubicBezTo>
                    <a:pt x="290" y="228"/>
                    <a:pt x="290" y="228"/>
                    <a:pt x="290" y="228"/>
                  </a:cubicBezTo>
                  <a:cubicBezTo>
                    <a:pt x="258" y="255"/>
                    <a:pt x="258" y="255"/>
                    <a:pt x="258" y="255"/>
                  </a:cubicBezTo>
                  <a:cubicBezTo>
                    <a:pt x="242" y="270"/>
                    <a:pt x="242" y="270"/>
                    <a:pt x="242" y="270"/>
                  </a:cubicBezTo>
                  <a:cubicBezTo>
                    <a:pt x="224" y="288"/>
                    <a:pt x="224" y="288"/>
                    <a:pt x="224" y="288"/>
                  </a:cubicBezTo>
                  <a:lnTo>
                    <a:pt x="220" y="281"/>
                  </a:lnTo>
                  <a:close/>
                  <a:moveTo>
                    <a:pt x="341" y="142"/>
                  </a:moveTo>
                  <a:cubicBezTo>
                    <a:pt x="345" y="134"/>
                    <a:pt x="345" y="134"/>
                    <a:pt x="345" y="134"/>
                  </a:cubicBezTo>
                  <a:cubicBezTo>
                    <a:pt x="347" y="131"/>
                    <a:pt x="347" y="131"/>
                    <a:pt x="347" y="131"/>
                  </a:cubicBezTo>
                  <a:cubicBezTo>
                    <a:pt x="382" y="118"/>
                    <a:pt x="382" y="118"/>
                    <a:pt x="382" y="118"/>
                  </a:cubicBezTo>
                  <a:cubicBezTo>
                    <a:pt x="419" y="106"/>
                    <a:pt x="419" y="106"/>
                    <a:pt x="419" y="106"/>
                  </a:cubicBezTo>
                  <a:cubicBezTo>
                    <a:pt x="457" y="98"/>
                    <a:pt x="457" y="98"/>
                    <a:pt x="457" y="98"/>
                  </a:cubicBezTo>
                  <a:cubicBezTo>
                    <a:pt x="479" y="94"/>
                    <a:pt x="479" y="94"/>
                    <a:pt x="479" y="94"/>
                  </a:cubicBezTo>
                  <a:cubicBezTo>
                    <a:pt x="477" y="102"/>
                    <a:pt x="477" y="102"/>
                    <a:pt x="477" y="102"/>
                  </a:cubicBezTo>
                  <a:cubicBezTo>
                    <a:pt x="469" y="104"/>
                    <a:pt x="469" y="104"/>
                    <a:pt x="469" y="104"/>
                  </a:cubicBezTo>
                  <a:cubicBezTo>
                    <a:pt x="429" y="116"/>
                    <a:pt x="429" y="116"/>
                    <a:pt x="429" y="116"/>
                  </a:cubicBezTo>
                  <a:cubicBezTo>
                    <a:pt x="409" y="123"/>
                    <a:pt x="409" y="123"/>
                    <a:pt x="409" y="123"/>
                  </a:cubicBezTo>
                  <a:cubicBezTo>
                    <a:pt x="389" y="131"/>
                    <a:pt x="389" y="131"/>
                    <a:pt x="389" y="131"/>
                  </a:cubicBezTo>
                  <a:cubicBezTo>
                    <a:pt x="370" y="139"/>
                    <a:pt x="370" y="139"/>
                    <a:pt x="370" y="139"/>
                  </a:cubicBezTo>
                  <a:cubicBezTo>
                    <a:pt x="351" y="148"/>
                    <a:pt x="351" y="148"/>
                    <a:pt x="351" y="148"/>
                  </a:cubicBezTo>
                  <a:cubicBezTo>
                    <a:pt x="339" y="154"/>
                    <a:pt x="339" y="154"/>
                    <a:pt x="339" y="154"/>
                  </a:cubicBezTo>
                  <a:cubicBezTo>
                    <a:pt x="339" y="150"/>
                    <a:pt x="339" y="150"/>
                    <a:pt x="339" y="150"/>
                  </a:cubicBezTo>
                  <a:lnTo>
                    <a:pt x="341" y="142"/>
                  </a:lnTo>
                  <a:close/>
                  <a:moveTo>
                    <a:pt x="496" y="91"/>
                  </a:moveTo>
                  <a:cubicBezTo>
                    <a:pt x="516" y="89"/>
                    <a:pt x="516" y="89"/>
                    <a:pt x="516" y="89"/>
                  </a:cubicBezTo>
                  <a:cubicBezTo>
                    <a:pt x="556" y="87"/>
                    <a:pt x="556" y="87"/>
                    <a:pt x="556" y="87"/>
                  </a:cubicBezTo>
                  <a:cubicBezTo>
                    <a:pt x="561" y="87"/>
                    <a:pt x="561" y="87"/>
                    <a:pt x="561" y="87"/>
                  </a:cubicBezTo>
                  <a:cubicBezTo>
                    <a:pt x="552" y="88"/>
                    <a:pt x="552" y="88"/>
                    <a:pt x="552" y="88"/>
                  </a:cubicBezTo>
                  <a:cubicBezTo>
                    <a:pt x="531" y="91"/>
                    <a:pt x="531" y="91"/>
                    <a:pt x="531" y="91"/>
                  </a:cubicBezTo>
                  <a:cubicBezTo>
                    <a:pt x="511" y="95"/>
                    <a:pt x="511" y="95"/>
                    <a:pt x="511" y="95"/>
                  </a:cubicBezTo>
                  <a:cubicBezTo>
                    <a:pt x="485" y="100"/>
                    <a:pt x="485" y="100"/>
                    <a:pt x="485" y="100"/>
                  </a:cubicBezTo>
                  <a:cubicBezTo>
                    <a:pt x="489" y="92"/>
                    <a:pt x="489" y="92"/>
                    <a:pt x="489" y="92"/>
                  </a:cubicBezTo>
                  <a:lnTo>
                    <a:pt x="496" y="91"/>
                  </a:lnTo>
                  <a:close/>
                  <a:moveTo>
                    <a:pt x="786" y="92"/>
                  </a:moveTo>
                  <a:cubicBezTo>
                    <a:pt x="789" y="98"/>
                    <a:pt x="789" y="98"/>
                    <a:pt x="789" y="98"/>
                  </a:cubicBezTo>
                  <a:cubicBezTo>
                    <a:pt x="790" y="100"/>
                    <a:pt x="790" y="100"/>
                    <a:pt x="790" y="100"/>
                  </a:cubicBezTo>
                  <a:cubicBezTo>
                    <a:pt x="764" y="95"/>
                    <a:pt x="764" y="95"/>
                    <a:pt x="764" y="95"/>
                  </a:cubicBezTo>
                  <a:cubicBezTo>
                    <a:pt x="744" y="91"/>
                    <a:pt x="744" y="91"/>
                    <a:pt x="744" y="91"/>
                  </a:cubicBezTo>
                  <a:cubicBezTo>
                    <a:pt x="722" y="88"/>
                    <a:pt x="722" y="88"/>
                    <a:pt x="722" y="88"/>
                  </a:cubicBezTo>
                  <a:cubicBezTo>
                    <a:pt x="715" y="87"/>
                    <a:pt x="715" y="87"/>
                    <a:pt x="715" y="87"/>
                  </a:cubicBezTo>
                  <a:cubicBezTo>
                    <a:pt x="719" y="87"/>
                    <a:pt x="719" y="87"/>
                    <a:pt x="719" y="87"/>
                  </a:cubicBezTo>
                  <a:cubicBezTo>
                    <a:pt x="759" y="89"/>
                    <a:pt x="759" y="89"/>
                    <a:pt x="759" y="89"/>
                  </a:cubicBezTo>
                  <a:cubicBezTo>
                    <a:pt x="779" y="91"/>
                    <a:pt x="779" y="91"/>
                    <a:pt x="779" y="91"/>
                  </a:cubicBezTo>
                  <a:lnTo>
                    <a:pt x="786" y="92"/>
                  </a:lnTo>
                  <a:close/>
                  <a:moveTo>
                    <a:pt x="928" y="131"/>
                  </a:moveTo>
                  <a:cubicBezTo>
                    <a:pt x="933" y="142"/>
                    <a:pt x="933" y="142"/>
                    <a:pt x="933" y="142"/>
                  </a:cubicBezTo>
                  <a:cubicBezTo>
                    <a:pt x="936" y="150"/>
                    <a:pt x="936" y="150"/>
                    <a:pt x="936" y="150"/>
                  </a:cubicBezTo>
                  <a:cubicBezTo>
                    <a:pt x="936" y="153"/>
                    <a:pt x="936" y="153"/>
                    <a:pt x="936" y="153"/>
                  </a:cubicBezTo>
                  <a:cubicBezTo>
                    <a:pt x="924" y="147"/>
                    <a:pt x="924" y="147"/>
                    <a:pt x="924" y="147"/>
                  </a:cubicBezTo>
                  <a:cubicBezTo>
                    <a:pt x="905" y="139"/>
                    <a:pt x="905" y="139"/>
                    <a:pt x="905" y="139"/>
                  </a:cubicBezTo>
                  <a:cubicBezTo>
                    <a:pt x="886" y="131"/>
                    <a:pt x="886" y="131"/>
                    <a:pt x="886" y="131"/>
                  </a:cubicBezTo>
                  <a:cubicBezTo>
                    <a:pt x="866" y="123"/>
                    <a:pt x="866" y="123"/>
                    <a:pt x="866" y="123"/>
                  </a:cubicBezTo>
                  <a:cubicBezTo>
                    <a:pt x="846" y="116"/>
                    <a:pt x="846" y="116"/>
                    <a:pt x="846" y="116"/>
                  </a:cubicBezTo>
                  <a:cubicBezTo>
                    <a:pt x="806" y="104"/>
                    <a:pt x="806" y="104"/>
                    <a:pt x="806" y="104"/>
                  </a:cubicBezTo>
                  <a:cubicBezTo>
                    <a:pt x="799" y="102"/>
                    <a:pt x="799" y="102"/>
                    <a:pt x="799" y="102"/>
                  </a:cubicBezTo>
                  <a:cubicBezTo>
                    <a:pt x="797" y="94"/>
                    <a:pt x="797" y="94"/>
                    <a:pt x="797" y="94"/>
                  </a:cubicBezTo>
                  <a:cubicBezTo>
                    <a:pt x="818" y="98"/>
                    <a:pt x="818" y="98"/>
                    <a:pt x="818" y="98"/>
                  </a:cubicBezTo>
                  <a:cubicBezTo>
                    <a:pt x="856" y="106"/>
                    <a:pt x="856" y="106"/>
                    <a:pt x="856" y="106"/>
                  </a:cubicBezTo>
                  <a:cubicBezTo>
                    <a:pt x="893" y="118"/>
                    <a:pt x="893" y="118"/>
                    <a:pt x="893" y="118"/>
                  </a:cubicBezTo>
                  <a:lnTo>
                    <a:pt x="928" y="131"/>
                  </a:lnTo>
                  <a:close/>
                  <a:moveTo>
                    <a:pt x="1056" y="305"/>
                  </a:moveTo>
                  <a:cubicBezTo>
                    <a:pt x="1070" y="321"/>
                    <a:pt x="1070" y="321"/>
                    <a:pt x="1070" y="321"/>
                  </a:cubicBezTo>
                  <a:cubicBezTo>
                    <a:pt x="1083" y="337"/>
                    <a:pt x="1083" y="337"/>
                    <a:pt x="1083" y="337"/>
                  </a:cubicBezTo>
                  <a:cubicBezTo>
                    <a:pt x="1096" y="353"/>
                    <a:pt x="1096" y="353"/>
                    <a:pt x="1096" y="353"/>
                  </a:cubicBezTo>
                  <a:cubicBezTo>
                    <a:pt x="1108" y="370"/>
                    <a:pt x="1108" y="370"/>
                    <a:pt x="1108" y="370"/>
                  </a:cubicBezTo>
                  <a:cubicBezTo>
                    <a:pt x="1131" y="404"/>
                    <a:pt x="1131" y="404"/>
                    <a:pt x="1131" y="404"/>
                  </a:cubicBezTo>
                  <a:cubicBezTo>
                    <a:pt x="1140" y="419"/>
                    <a:pt x="1140" y="419"/>
                    <a:pt x="1140" y="419"/>
                  </a:cubicBezTo>
                  <a:cubicBezTo>
                    <a:pt x="1137" y="424"/>
                    <a:pt x="1137" y="424"/>
                    <a:pt x="1137" y="424"/>
                  </a:cubicBezTo>
                  <a:cubicBezTo>
                    <a:pt x="1125" y="439"/>
                    <a:pt x="1125" y="439"/>
                    <a:pt x="1125" y="439"/>
                  </a:cubicBezTo>
                  <a:cubicBezTo>
                    <a:pt x="1119" y="446"/>
                    <a:pt x="1119" y="446"/>
                    <a:pt x="1119" y="446"/>
                  </a:cubicBezTo>
                  <a:cubicBezTo>
                    <a:pt x="1111" y="453"/>
                    <a:pt x="1111" y="453"/>
                    <a:pt x="1111" y="453"/>
                  </a:cubicBezTo>
                  <a:cubicBezTo>
                    <a:pt x="1095" y="466"/>
                    <a:pt x="1095" y="466"/>
                    <a:pt x="1095" y="466"/>
                  </a:cubicBezTo>
                  <a:cubicBezTo>
                    <a:pt x="1094" y="467"/>
                    <a:pt x="1094" y="467"/>
                    <a:pt x="1094" y="467"/>
                  </a:cubicBezTo>
                  <a:cubicBezTo>
                    <a:pt x="1087" y="452"/>
                    <a:pt x="1087" y="452"/>
                    <a:pt x="1087" y="452"/>
                  </a:cubicBezTo>
                  <a:cubicBezTo>
                    <a:pt x="1066" y="415"/>
                    <a:pt x="1066" y="415"/>
                    <a:pt x="1066" y="415"/>
                  </a:cubicBezTo>
                  <a:cubicBezTo>
                    <a:pt x="1055" y="397"/>
                    <a:pt x="1055" y="397"/>
                    <a:pt x="1055" y="397"/>
                  </a:cubicBezTo>
                  <a:cubicBezTo>
                    <a:pt x="1032" y="362"/>
                    <a:pt x="1032" y="362"/>
                    <a:pt x="1032" y="362"/>
                  </a:cubicBezTo>
                  <a:cubicBezTo>
                    <a:pt x="1019" y="345"/>
                    <a:pt x="1019" y="345"/>
                    <a:pt x="1019" y="345"/>
                  </a:cubicBezTo>
                  <a:cubicBezTo>
                    <a:pt x="1015" y="340"/>
                    <a:pt x="1015" y="340"/>
                    <a:pt x="1015" y="340"/>
                  </a:cubicBezTo>
                  <a:cubicBezTo>
                    <a:pt x="1016" y="339"/>
                    <a:pt x="1016" y="339"/>
                    <a:pt x="1016" y="339"/>
                  </a:cubicBezTo>
                  <a:cubicBezTo>
                    <a:pt x="1030" y="328"/>
                    <a:pt x="1030" y="328"/>
                    <a:pt x="1030" y="328"/>
                  </a:cubicBezTo>
                  <a:cubicBezTo>
                    <a:pt x="1042" y="316"/>
                    <a:pt x="1042" y="316"/>
                    <a:pt x="1042" y="316"/>
                  </a:cubicBezTo>
                  <a:cubicBezTo>
                    <a:pt x="1047" y="310"/>
                    <a:pt x="1047" y="310"/>
                    <a:pt x="1047" y="310"/>
                  </a:cubicBezTo>
                  <a:cubicBezTo>
                    <a:pt x="1053" y="302"/>
                    <a:pt x="1053" y="302"/>
                    <a:pt x="1053" y="302"/>
                  </a:cubicBezTo>
                  <a:lnTo>
                    <a:pt x="1056" y="305"/>
                  </a:lnTo>
                  <a:close/>
                  <a:moveTo>
                    <a:pt x="1161" y="457"/>
                  </a:moveTo>
                  <a:cubicBezTo>
                    <a:pt x="1169" y="476"/>
                    <a:pt x="1169" y="476"/>
                    <a:pt x="1169" y="476"/>
                  </a:cubicBezTo>
                  <a:cubicBezTo>
                    <a:pt x="1177" y="494"/>
                    <a:pt x="1177" y="494"/>
                    <a:pt x="1177" y="494"/>
                  </a:cubicBezTo>
                  <a:cubicBezTo>
                    <a:pt x="1184" y="513"/>
                    <a:pt x="1184" y="513"/>
                    <a:pt x="1184" y="513"/>
                  </a:cubicBezTo>
                  <a:cubicBezTo>
                    <a:pt x="1197" y="550"/>
                    <a:pt x="1197" y="550"/>
                    <a:pt x="1197" y="550"/>
                  </a:cubicBezTo>
                  <a:cubicBezTo>
                    <a:pt x="1199" y="558"/>
                    <a:pt x="1199" y="558"/>
                    <a:pt x="1199" y="558"/>
                  </a:cubicBezTo>
                  <a:cubicBezTo>
                    <a:pt x="1195" y="565"/>
                    <a:pt x="1195" y="565"/>
                    <a:pt x="1195" y="565"/>
                  </a:cubicBezTo>
                  <a:cubicBezTo>
                    <a:pt x="1189" y="572"/>
                    <a:pt x="1189" y="572"/>
                    <a:pt x="1189" y="572"/>
                  </a:cubicBezTo>
                  <a:cubicBezTo>
                    <a:pt x="1175" y="589"/>
                    <a:pt x="1175" y="589"/>
                    <a:pt x="1175" y="589"/>
                  </a:cubicBezTo>
                  <a:cubicBezTo>
                    <a:pt x="1148" y="611"/>
                    <a:pt x="1148" y="611"/>
                    <a:pt x="1148" y="611"/>
                  </a:cubicBezTo>
                  <a:cubicBezTo>
                    <a:pt x="1148" y="611"/>
                    <a:pt x="1148" y="611"/>
                    <a:pt x="1148" y="611"/>
                  </a:cubicBezTo>
                  <a:cubicBezTo>
                    <a:pt x="1147" y="607"/>
                    <a:pt x="1147" y="607"/>
                    <a:pt x="1147" y="607"/>
                  </a:cubicBezTo>
                  <a:cubicBezTo>
                    <a:pt x="1136" y="568"/>
                    <a:pt x="1136" y="568"/>
                    <a:pt x="1136" y="568"/>
                  </a:cubicBezTo>
                  <a:cubicBezTo>
                    <a:pt x="1129" y="548"/>
                    <a:pt x="1129" y="548"/>
                    <a:pt x="1129" y="548"/>
                  </a:cubicBezTo>
                  <a:cubicBezTo>
                    <a:pt x="1114" y="509"/>
                    <a:pt x="1114" y="509"/>
                    <a:pt x="1114" y="509"/>
                  </a:cubicBezTo>
                  <a:cubicBezTo>
                    <a:pt x="1098" y="474"/>
                    <a:pt x="1098" y="474"/>
                    <a:pt x="1098" y="474"/>
                  </a:cubicBezTo>
                  <a:cubicBezTo>
                    <a:pt x="1100" y="473"/>
                    <a:pt x="1100" y="473"/>
                    <a:pt x="1100" y="473"/>
                  </a:cubicBezTo>
                  <a:cubicBezTo>
                    <a:pt x="1117" y="459"/>
                    <a:pt x="1117" y="459"/>
                    <a:pt x="1117" y="459"/>
                  </a:cubicBezTo>
                  <a:cubicBezTo>
                    <a:pt x="1125" y="452"/>
                    <a:pt x="1125" y="452"/>
                    <a:pt x="1125" y="452"/>
                  </a:cubicBezTo>
                  <a:cubicBezTo>
                    <a:pt x="1132" y="444"/>
                    <a:pt x="1132" y="444"/>
                    <a:pt x="1132" y="444"/>
                  </a:cubicBezTo>
                  <a:cubicBezTo>
                    <a:pt x="1138" y="437"/>
                    <a:pt x="1138" y="437"/>
                    <a:pt x="1138" y="437"/>
                  </a:cubicBezTo>
                  <a:cubicBezTo>
                    <a:pt x="1145" y="427"/>
                    <a:pt x="1145" y="427"/>
                    <a:pt x="1145" y="427"/>
                  </a:cubicBezTo>
                  <a:lnTo>
                    <a:pt x="1161" y="457"/>
                  </a:lnTo>
                  <a:close/>
                  <a:moveTo>
                    <a:pt x="1071" y="812"/>
                  </a:moveTo>
                  <a:cubicBezTo>
                    <a:pt x="1070" y="779"/>
                    <a:pt x="1070" y="779"/>
                    <a:pt x="1070" y="779"/>
                  </a:cubicBezTo>
                  <a:cubicBezTo>
                    <a:pt x="1067" y="739"/>
                    <a:pt x="1067" y="739"/>
                    <a:pt x="1067" y="739"/>
                  </a:cubicBezTo>
                  <a:cubicBezTo>
                    <a:pt x="1064" y="720"/>
                    <a:pt x="1064" y="720"/>
                    <a:pt x="1064" y="720"/>
                  </a:cubicBezTo>
                  <a:cubicBezTo>
                    <a:pt x="1058" y="679"/>
                    <a:pt x="1058" y="679"/>
                    <a:pt x="1058" y="679"/>
                  </a:cubicBezTo>
                  <a:cubicBezTo>
                    <a:pt x="1057" y="672"/>
                    <a:pt x="1057" y="672"/>
                    <a:pt x="1057" y="672"/>
                  </a:cubicBezTo>
                  <a:cubicBezTo>
                    <a:pt x="1068" y="667"/>
                    <a:pt x="1068" y="667"/>
                    <a:pt x="1068" y="667"/>
                  </a:cubicBezTo>
                  <a:cubicBezTo>
                    <a:pt x="1095" y="654"/>
                    <a:pt x="1095" y="654"/>
                    <a:pt x="1095" y="654"/>
                  </a:cubicBezTo>
                  <a:cubicBezTo>
                    <a:pt x="1120" y="640"/>
                    <a:pt x="1120" y="640"/>
                    <a:pt x="1120" y="640"/>
                  </a:cubicBezTo>
                  <a:cubicBezTo>
                    <a:pt x="1143" y="626"/>
                    <a:pt x="1143" y="626"/>
                    <a:pt x="1143" y="626"/>
                  </a:cubicBezTo>
                  <a:cubicBezTo>
                    <a:pt x="1148" y="649"/>
                    <a:pt x="1148" y="649"/>
                    <a:pt x="1148" y="649"/>
                  </a:cubicBezTo>
                  <a:cubicBezTo>
                    <a:pt x="1154" y="688"/>
                    <a:pt x="1154" y="688"/>
                    <a:pt x="1154" y="688"/>
                  </a:cubicBezTo>
                  <a:cubicBezTo>
                    <a:pt x="1158" y="727"/>
                    <a:pt x="1158" y="727"/>
                    <a:pt x="1158" y="727"/>
                  </a:cubicBezTo>
                  <a:cubicBezTo>
                    <a:pt x="1159" y="763"/>
                    <a:pt x="1159" y="763"/>
                    <a:pt x="1159" y="763"/>
                  </a:cubicBezTo>
                  <a:cubicBezTo>
                    <a:pt x="1145" y="773"/>
                    <a:pt x="1145" y="773"/>
                    <a:pt x="1145" y="773"/>
                  </a:cubicBezTo>
                  <a:cubicBezTo>
                    <a:pt x="1120" y="788"/>
                    <a:pt x="1120" y="788"/>
                    <a:pt x="1120" y="788"/>
                  </a:cubicBezTo>
                  <a:cubicBezTo>
                    <a:pt x="1094" y="802"/>
                    <a:pt x="1094" y="802"/>
                    <a:pt x="1094" y="802"/>
                  </a:cubicBezTo>
                  <a:lnTo>
                    <a:pt x="1071" y="812"/>
                  </a:lnTo>
                  <a:close/>
                  <a:moveTo>
                    <a:pt x="1048" y="952"/>
                  </a:moveTo>
                  <a:cubicBezTo>
                    <a:pt x="1021" y="962"/>
                    <a:pt x="1021" y="962"/>
                    <a:pt x="1021" y="962"/>
                  </a:cubicBezTo>
                  <a:cubicBezTo>
                    <a:pt x="989" y="973"/>
                    <a:pt x="989" y="973"/>
                    <a:pt x="989" y="973"/>
                  </a:cubicBezTo>
                  <a:cubicBezTo>
                    <a:pt x="956" y="983"/>
                    <a:pt x="956" y="983"/>
                    <a:pt x="956" y="983"/>
                  </a:cubicBezTo>
                  <a:cubicBezTo>
                    <a:pt x="936" y="988"/>
                    <a:pt x="936" y="988"/>
                    <a:pt x="936" y="988"/>
                  </a:cubicBezTo>
                  <a:cubicBezTo>
                    <a:pt x="939" y="969"/>
                    <a:pt x="939" y="969"/>
                    <a:pt x="939" y="969"/>
                  </a:cubicBezTo>
                  <a:cubicBezTo>
                    <a:pt x="945" y="897"/>
                    <a:pt x="945" y="897"/>
                    <a:pt x="945" y="897"/>
                  </a:cubicBezTo>
                  <a:cubicBezTo>
                    <a:pt x="945" y="878"/>
                    <a:pt x="945" y="878"/>
                    <a:pt x="945" y="878"/>
                  </a:cubicBezTo>
                  <a:cubicBezTo>
                    <a:pt x="945" y="862"/>
                    <a:pt x="945" y="862"/>
                    <a:pt x="945" y="862"/>
                  </a:cubicBezTo>
                  <a:cubicBezTo>
                    <a:pt x="969" y="856"/>
                    <a:pt x="969" y="856"/>
                    <a:pt x="969" y="856"/>
                  </a:cubicBezTo>
                  <a:cubicBezTo>
                    <a:pt x="1005" y="846"/>
                    <a:pt x="1005" y="846"/>
                    <a:pt x="1005" y="846"/>
                  </a:cubicBezTo>
                  <a:cubicBezTo>
                    <a:pt x="1037" y="835"/>
                    <a:pt x="1037" y="835"/>
                    <a:pt x="1037" y="835"/>
                  </a:cubicBezTo>
                  <a:cubicBezTo>
                    <a:pt x="1062" y="825"/>
                    <a:pt x="1062" y="825"/>
                    <a:pt x="1062" y="825"/>
                  </a:cubicBezTo>
                  <a:cubicBezTo>
                    <a:pt x="1061" y="856"/>
                    <a:pt x="1061" y="856"/>
                    <a:pt x="1061" y="856"/>
                  </a:cubicBezTo>
                  <a:cubicBezTo>
                    <a:pt x="1059" y="893"/>
                    <a:pt x="1059" y="893"/>
                    <a:pt x="1059" y="893"/>
                  </a:cubicBezTo>
                  <a:cubicBezTo>
                    <a:pt x="1056" y="911"/>
                    <a:pt x="1056" y="911"/>
                    <a:pt x="1056" y="911"/>
                  </a:cubicBezTo>
                  <a:cubicBezTo>
                    <a:pt x="1050" y="945"/>
                    <a:pt x="1050" y="945"/>
                    <a:pt x="1050" y="945"/>
                  </a:cubicBezTo>
                  <a:lnTo>
                    <a:pt x="1048" y="952"/>
                  </a:lnTo>
                  <a:close/>
                  <a:moveTo>
                    <a:pt x="267" y="344"/>
                  </a:moveTo>
                  <a:cubicBezTo>
                    <a:pt x="284" y="356"/>
                    <a:pt x="284" y="356"/>
                    <a:pt x="284" y="356"/>
                  </a:cubicBezTo>
                  <a:cubicBezTo>
                    <a:pt x="293" y="361"/>
                    <a:pt x="293" y="361"/>
                    <a:pt x="293" y="361"/>
                  </a:cubicBezTo>
                  <a:cubicBezTo>
                    <a:pt x="322" y="376"/>
                    <a:pt x="322" y="376"/>
                    <a:pt x="322" y="376"/>
                  </a:cubicBezTo>
                  <a:cubicBezTo>
                    <a:pt x="328" y="378"/>
                    <a:pt x="328" y="378"/>
                    <a:pt x="328" y="378"/>
                  </a:cubicBezTo>
                  <a:cubicBezTo>
                    <a:pt x="325" y="383"/>
                    <a:pt x="325" y="383"/>
                    <a:pt x="325" y="383"/>
                  </a:cubicBezTo>
                  <a:cubicBezTo>
                    <a:pt x="305" y="420"/>
                    <a:pt x="305" y="420"/>
                    <a:pt x="305" y="420"/>
                  </a:cubicBezTo>
                  <a:cubicBezTo>
                    <a:pt x="295" y="439"/>
                    <a:pt x="295" y="439"/>
                    <a:pt x="295" y="439"/>
                  </a:cubicBezTo>
                  <a:cubicBezTo>
                    <a:pt x="278" y="478"/>
                    <a:pt x="278" y="478"/>
                    <a:pt x="278" y="478"/>
                  </a:cubicBezTo>
                  <a:cubicBezTo>
                    <a:pt x="263" y="513"/>
                    <a:pt x="263" y="513"/>
                    <a:pt x="263" y="513"/>
                  </a:cubicBezTo>
                  <a:cubicBezTo>
                    <a:pt x="255" y="510"/>
                    <a:pt x="255" y="510"/>
                    <a:pt x="255" y="510"/>
                  </a:cubicBezTo>
                  <a:cubicBezTo>
                    <a:pt x="220" y="492"/>
                    <a:pt x="220" y="492"/>
                    <a:pt x="220" y="492"/>
                  </a:cubicBezTo>
                  <a:cubicBezTo>
                    <a:pt x="209" y="486"/>
                    <a:pt x="209" y="486"/>
                    <a:pt x="209" y="486"/>
                  </a:cubicBezTo>
                  <a:cubicBezTo>
                    <a:pt x="190" y="473"/>
                    <a:pt x="190" y="473"/>
                    <a:pt x="190" y="473"/>
                  </a:cubicBezTo>
                  <a:cubicBezTo>
                    <a:pt x="188" y="472"/>
                    <a:pt x="188" y="472"/>
                    <a:pt x="188" y="472"/>
                  </a:cubicBezTo>
                  <a:cubicBezTo>
                    <a:pt x="195" y="456"/>
                    <a:pt x="195" y="456"/>
                    <a:pt x="195" y="456"/>
                  </a:cubicBezTo>
                  <a:cubicBezTo>
                    <a:pt x="216" y="420"/>
                    <a:pt x="216" y="420"/>
                    <a:pt x="216" y="420"/>
                  </a:cubicBezTo>
                  <a:cubicBezTo>
                    <a:pt x="227" y="402"/>
                    <a:pt x="227" y="402"/>
                    <a:pt x="227" y="402"/>
                  </a:cubicBezTo>
                  <a:cubicBezTo>
                    <a:pt x="250" y="367"/>
                    <a:pt x="250" y="367"/>
                    <a:pt x="250" y="367"/>
                  </a:cubicBezTo>
                  <a:cubicBezTo>
                    <a:pt x="263" y="350"/>
                    <a:pt x="263" y="350"/>
                    <a:pt x="263" y="350"/>
                  </a:cubicBezTo>
                  <a:lnTo>
                    <a:pt x="267" y="344"/>
                  </a:lnTo>
                  <a:close/>
                  <a:moveTo>
                    <a:pt x="900" y="220"/>
                  </a:moveTo>
                  <a:cubicBezTo>
                    <a:pt x="887" y="208"/>
                    <a:pt x="887" y="208"/>
                    <a:pt x="887" y="208"/>
                  </a:cubicBezTo>
                  <a:cubicBezTo>
                    <a:pt x="854" y="183"/>
                    <a:pt x="854" y="183"/>
                    <a:pt x="854" y="183"/>
                  </a:cubicBezTo>
                  <a:cubicBezTo>
                    <a:pt x="837" y="171"/>
                    <a:pt x="837" y="171"/>
                    <a:pt x="837" y="171"/>
                  </a:cubicBezTo>
                  <a:cubicBezTo>
                    <a:pt x="802" y="150"/>
                    <a:pt x="802" y="150"/>
                    <a:pt x="802" y="150"/>
                  </a:cubicBezTo>
                  <a:cubicBezTo>
                    <a:pt x="781" y="138"/>
                    <a:pt x="781" y="138"/>
                    <a:pt x="781" y="138"/>
                  </a:cubicBezTo>
                  <a:cubicBezTo>
                    <a:pt x="790" y="130"/>
                    <a:pt x="790" y="130"/>
                    <a:pt x="790" y="130"/>
                  </a:cubicBezTo>
                  <a:cubicBezTo>
                    <a:pt x="791" y="128"/>
                    <a:pt x="791" y="128"/>
                    <a:pt x="791" y="128"/>
                  </a:cubicBezTo>
                  <a:cubicBezTo>
                    <a:pt x="798" y="131"/>
                    <a:pt x="798" y="131"/>
                    <a:pt x="798" y="131"/>
                  </a:cubicBezTo>
                  <a:cubicBezTo>
                    <a:pt x="817" y="138"/>
                    <a:pt x="817" y="138"/>
                    <a:pt x="817" y="138"/>
                  </a:cubicBezTo>
                  <a:cubicBezTo>
                    <a:pt x="855" y="156"/>
                    <a:pt x="855" y="156"/>
                    <a:pt x="855" y="156"/>
                  </a:cubicBezTo>
                  <a:cubicBezTo>
                    <a:pt x="874" y="165"/>
                    <a:pt x="874" y="165"/>
                    <a:pt x="874" y="165"/>
                  </a:cubicBezTo>
                  <a:cubicBezTo>
                    <a:pt x="892" y="175"/>
                    <a:pt x="892" y="175"/>
                    <a:pt x="892" y="175"/>
                  </a:cubicBezTo>
                  <a:cubicBezTo>
                    <a:pt x="925" y="195"/>
                    <a:pt x="925" y="195"/>
                    <a:pt x="925" y="195"/>
                  </a:cubicBezTo>
                  <a:cubicBezTo>
                    <a:pt x="921" y="199"/>
                    <a:pt x="921" y="199"/>
                    <a:pt x="921" y="199"/>
                  </a:cubicBezTo>
                  <a:cubicBezTo>
                    <a:pt x="910" y="212"/>
                    <a:pt x="910" y="212"/>
                    <a:pt x="910" y="212"/>
                  </a:cubicBezTo>
                  <a:cubicBezTo>
                    <a:pt x="901" y="219"/>
                    <a:pt x="901" y="219"/>
                    <a:pt x="901" y="219"/>
                  </a:cubicBezTo>
                  <a:lnTo>
                    <a:pt x="900" y="220"/>
                  </a:lnTo>
                  <a:close/>
                  <a:moveTo>
                    <a:pt x="1012" y="350"/>
                  </a:moveTo>
                  <a:cubicBezTo>
                    <a:pt x="1025" y="367"/>
                    <a:pt x="1025" y="367"/>
                    <a:pt x="1025" y="367"/>
                  </a:cubicBezTo>
                  <a:cubicBezTo>
                    <a:pt x="1048" y="401"/>
                    <a:pt x="1048" y="401"/>
                    <a:pt x="1048" y="401"/>
                  </a:cubicBezTo>
                  <a:cubicBezTo>
                    <a:pt x="1059" y="419"/>
                    <a:pt x="1059" y="419"/>
                    <a:pt x="1059" y="419"/>
                  </a:cubicBezTo>
                  <a:cubicBezTo>
                    <a:pt x="1070" y="438"/>
                    <a:pt x="1070" y="438"/>
                    <a:pt x="1070" y="438"/>
                  </a:cubicBezTo>
                  <a:cubicBezTo>
                    <a:pt x="1087" y="471"/>
                    <a:pt x="1087" y="471"/>
                    <a:pt x="1087" y="471"/>
                  </a:cubicBezTo>
                  <a:cubicBezTo>
                    <a:pt x="1066" y="486"/>
                    <a:pt x="1066" y="486"/>
                    <a:pt x="1066" y="486"/>
                  </a:cubicBezTo>
                  <a:cubicBezTo>
                    <a:pt x="1055" y="492"/>
                    <a:pt x="1055" y="492"/>
                    <a:pt x="1055" y="492"/>
                  </a:cubicBezTo>
                  <a:cubicBezTo>
                    <a:pt x="1020" y="510"/>
                    <a:pt x="1020" y="510"/>
                    <a:pt x="1020" y="510"/>
                  </a:cubicBezTo>
                  <a:cubicBezTo>
                    <a:pt x="1012" y="513"/>
                    <a:pt x="1012" y="513"/>
                    <a:pt x="1012" y="513"/>
                  </a:cubicBezTo>
                  <a:cubicBezTo>
                    <a:pt x="997" y="478"/>
                    <a:pt x="997" y="478"/>
                    <a:pt x="997" y="478"/>
                  </a:cubicBezTo>
                  <a:cubicBezTo>
                    <a:pt x="980" y="439"/>
                    <a:pt x="980" y="439"/>
                    <a:pt x="980" y="439"/>
                  </a:cubicBezTo>
                  <a:cubicBezTo>
                    <a:pt x="970" y="420"/>
                    <a:pt x="970" y="420"/>
                    <a:pt x="970" y="420"/>
                  </a:cubicBezTo>
                  <a:cubicBezTo>
                    <a:pt x="950" y="383"/>
                    <a:pt x="950" y="383"/>
                    <a:pt x="950" y="383"/>
                  </a:cubicBezTo>
                  <a:cubicBezTo>
                    <a:pt x="947" y="378"/>
                    <a:pt x="947" y="378"/>
                    <a:pt x="947" y="378"/>
                  </a:cubicBezTo>
                  <a:cubicBezTo>
                    <a:pt x="953" y="376"/>
                    <a:pt x="953" y="376"/>
                    <a:pt x="953" y="376"/>
                  </a:cubicBezTo>
                  <a:cubicBezTo>
                    <a:pt x="973" y="366"/>
                    <a:pt x="973" y="366"/>
                    <a:pt x="973" y="366"/>
                  </a:cubicBezTo>
                  <a:cubicBezTo>
                    <a:pt x="992" y="356"/>
                    <a:pt x="992" y="356"/>
                    <a:pt x="992" y="356"/>
                  </a:cubicBezTo>
                  <a:cubicBezTo>
                    <a:pt x="1008" y="344"/>
                    <a:pt x="1008" y="344"/>
                    <a:pt x="1008" y="344"/>
                  </a:cubicBezTo>
                  <a:lnTo>
                    <a:pt x="1012" y="350"/>
                  </a:lnTo>
                  <a:close/>
                  <a:moveTo>
                    <a:pt x="347" y="720"/>
                  </a:moveTo>
                  <a:cubicBezTo>
                    <a:pt x="348" y="715"/>
                    <a:pt x="348" y="715"/>
                    <a:pt x="348" y="715"/>
                  </a:cubicBezTo>
                  <a:cubicBezTo>
                    <a:pt x="352" y="716"/>
                    <a:pt x="352" y="716"/>
                    <a:pt x="352" y="716"/>
                  </a:cubicBezTo>
                  <a:cubicBezTo>
                    <a:pt x="389" y="724"/>
                    <a:pt x="389" y="724"/>
                    <a:pt x="389" y="724"/>
                  </a:cubicBezTo>
                  <a:cubicBezTo>
                    <a:pt x="446" y="733"/>
                    <a:pt x="446" y="733"/>
                    <a:pt x="446" y="733"/>
                  </a:cubicBezTo>
                  <a:cubicBezTo>
                    <a:pt x="481" y="738"/>
                    <a:pt x="481" y="738"/>
                    <a:pt x="481" y="738"/>
                  </a:cubicBezTo>
                  <a:cubicBezTo>
                    <a:pt x="480" y="765"/>
                    <a:pt x="480" y="765"/>
                    <a:pt x="480" y="765"/>
                  </a:cubicBezTo>
                  <a:cubicBezTo>
                    <a:pt x="476" y="866"/>
                    <a:pt x="476" y="866"/>
                    <a:pt x="476" y="866"/>
                  </a:cubicBezTo>
                  <a:cubicBezTo>
                    <a:pt x="476" y="880"/>
                    <a:pt x="476" y="880"/>
                    <a:pt x="476" y="880"/>
                  </a:cubicBezTo>
                  <a:cubicBezTo>
                    <a:pt x="421" y="872"/>
                    <a:pt x="421" y="872"/>
                    <a:pt x="421" y="872"/>
                  </a:cubicBezTo>
                  <a:cubicBezTo>
                    <a:pt x="363" y="861"/>
                    <a:pt x="363" y="861"/>
                    <a:pt x="363" y="861"/>
                  </a:cubicBezTo>
                  <a:cubicBezTo>
                    <a:pt x="339" y="856"/>
                    <a:pt x="339" y="856"/>
                    <a:pt x="339" y="856"/>
                  </a:cubicBezTo>
                  <a:cubicBezTo>
                    <a:pt x="339" y="821"/>
                    <a:pt x="339" y="821"/>
                    <a:pt x="339" y="821"/>
                  </a:cubicBezTo>
                  <a:cubicBezTo>
                    <a:pt x="345" y="741"/>
                    <a:pt x="345" y="741"/>
                    <a:pt x="345" y="741"/>
                  </a:cubicBezTo>
                  <a:lnTo>
                    <a:pt x="347" y="720"/>
                  </a:lnTo>
                  <a:close/>
                  <a:moveTo>
                    <a:pt x="268" y="524"/>
                  </a:moveTo>
                  <a:cubicBezTo>
                    <a:pt x="278" y="528"/>
                    <a:pt x="278" y="528"/>
                    <a:pt x="278" y="528"/>
                  </a:cubicBezTo>
                  <a:cubicBezTo>
                    <a:pt x="320" y="544"/>
                    <a:pt x="320" y="544"/>
                    <a:pt x="320" y="544"/>
                  </a:cubicBezTo>
                  <a:cubicBezTo>
                    <a:pt x="350" y="553"/>
                    <a:pt x="350" y="553"/>
                    <a:pt x="350" y="553"/>
                  </a:cubicBezTo>
                  <a:cubicBezTo>
                    <a:pt x="369" y="557"/>
                    <a:pt x="369" y="557"/>
                    <a:pt x="369" y="557"/>
                  </a:cubicBezTo>
                  <a:cubicBezTo>
                    <a:pt x="365" y="574"/>
                    <a:pt x="365" y="574"/>
                    <a:pt x="365" y="574"/>
                  </a:cubicBezTo>
                  <a:cubicBezTo>
                    <a:pt x="352" y="636"/>
                    <a:pt x="352" y="636"/>
                    <a:pt x="352" y="636"/>
                  </a:cubicBezTo>
                  <a:cubicBezTo>
                    <a:pt x="345" y="678"/>
                    <a:pt x="345" y="678"/>
                    <a:pt x="345" y="678"/>
                  </a:cubicBezTo>
                  <a:cubicBezTo>
                    <a:pt x="341" y="704"/>
                    <a:pt x="341" y="704"/>
                    <a:pt x="341" y="704"/>
                  </a:cubicBezTo>
                  <a:cubicBezTo>
                    <a:pt x="319" y="699"/>
                    <a:pt x="319" y="699"/>
                    <a:pt x="319" y="699"/>
                  </a:cubicBezTo>
                  <a:cubicBezTo>
                    <a:pt x="286" y="689"/>
                    <a:pt x="286" y="689"/>
                    <a:pt x="286" y="689"/>
                  </a:cubicBezTo>
                  <a:cubicBezTo>
                    <a:pt x="254" y="678"/>
                    <a:pt x="254" y="678"/>
                    <a:pt x="254" y="678"/>
                  </a:cubicBezTo>
                  <a:cubicBezTo>
                    <a:pt x="228" y="667"/>
                    <a:pt x="228" y="667"/>
                    <a:pt x="228" y="667"/>
                  </a:cubicBezTo>
                  <a:cubicBezTo>
                    <a:pt x="233" y="641"/>
                    <a:pt x="233" y="641"/>
                    <a:pt x="233" y="641"/>
                  </a:cubicBezTo>
                  <a:cubicBezTo>
                    <a:pt x="238" y="621"/>
                    <a:pt x="238" y="621"/>
                    <a:pt x="238" y="621"/>
                  </a:cubicBezTo>
                  <a:cubicBezTo>
                    <a:pt x="250" y="580"/>
                    <a:pt x="250" y="580"/>
                    <a:pt x="250" y="580"/>
                  </a:cubicBezTo>
                  <a:cubicBezTo>
                    <a:pt x="263" y="540"/>
                    <a:pt x="263" y="540"/>
                    <a:pt x="263" y="540"/>
                  </a:cubicBezTo>
                  <a:lnTo>
                    <a:pt x="268" y="524"/>
                  </a:lnTo>
                  <a:close/>
                  <a:moveTo>
                    <a:pt x="336" y="382"/>
                  </a:moveTo>
                  <a:cubicBezTo>
                    <a:pt x="343" y="385"/>
                    <a:pt x="343" y="385"/>
                    <a:pt x="343" y="385"/>
                  </a:cubicBezTo>
                  <a:cubicBezTo>
                    <a:pt x="366" y="393"/>
                    <a:pt x="366" y="393"/>
                    <a:pt x="366" y="393"/>
                  </a:cubicBezTo>
                  <a:cubicBezTo>
                    <a:pt x="390" y="401"/>
                    <a:pt x="390" y="401"/>
                    <a:pt x="390" y="401"/>
                  </a:cubicBezTo>
                  <a:cubicBezTo>
                    <a:pt x="417" y="408"/>
                    <a:pt x="417" y="408"/>
                    <a:pt x="417" y="408"/>
                  </a:cubicBezTo>
                  <a:cubicBezTo>
                    <a:pt x="415" y="413"/>
                    <a:pt x="415" y="413"/>
                    <a:pt x="415" y="413"/>
                  </a:cubicBezTo>
                  <a:cubicBezTo>
                    <a:pt x="401" y="452"/>
                    <a:pt x="401" y="452"/>
                    <a:pt x="401" y="452"/>
                  </a:cubicBezTo>
                  <a:cubicBezTo>
                    <a:pt x="382" y="512"/>
                    <a:pt x="382" y="512"/>
                    <a:pt x="382" y="512"/>
                  </a:cubicBezTo>
                  <a:cubicBezTo>
                    <a:pt x="371" y="549"/>
                    <a:pt x="371" y="549"/>
                    <a:pt x="371" y="549"/>
                  </a:cubicBezTo>
                  <a:cubicBezTo>
                    <a:pt x="368" y="548"/>
                    <a:pt x="368" y="548"/>
                    <a:pt x="368" y="548"/>
                  </a:cubicBezTo>
                  <a:cubicBezTo>
                    <a:pt x="323" y="536"/>
                    <a:pt x="323" y="536"/>
                    <a:pt x="323" y="536"/>
                  </a:cubicBezTo>
                  <a:cubicBezTo>
                    <a:pt x="281" y="521"/>
                    <a:pt x="281" y="521"/>
                    <a:pt x="281" y="521"/>
                  </a:cubicBezTo>
                  <a:cubicBezTo>
                    <a:pt x="271" y="517"/>
                    <a:pt x="271" y="517"/>
                    <a:pt x="271" y="517"/>
                  </a:cubicBezTo>
                  <a:cubicBezTo>
                    <a:pt x="286" y="482"/>
                    <a:pt x="286" y="482"/>
                    <a:pt x="286" y="482"/>
                  </a:cubicBezTo>
                  <a:cubicBezTo>
                    <a:pt x="303" y="443"/>
                    <a:pt x="303" y="443"/>
                    <a:pt x="303" y="443"/>
                  </a:cubicBezTo>
                  <a:cubicBezTo>
                    <a:pt x="312" y="424"/>
                    <a:pt x="312" y="424"/>
                    <a:pt x="312" y="424"/>
                  </a:cubicBezTo>
                  <a:cubicBezTo>
                    <a:pt x="332" y="388"/>
                    <a:pt x="332" y="388"/>
                    <a:pt x="332" y="388"/>
                  </a:cubicBezTo>
                  <a:lnTo>
                    <a:pt x="336" y="382"/>
                  </a:lnTo>
                  <a:close/>
                  <a:moveTo>
                    <a:pt x="370" y="216"/>
                  </a:moveTo>
                  <a:cubicBezTo>
                    <a:pt x="365" y="212"/>
                    <a:pt x="365" y="212"/>
                    <a:pt x="365" y="212"/>
                  </a:cubicBezTo>
                  <a:cubicBezTo>
                    <a:pt x="354" y="200"/>
                    <a:pt x="354" y="200"/>
                    <a:pt x="354" y="200"/>
                  </a:cubicBezTo>
                  <a:cubicBezTo>
                    <a:pt x="350" y="195"/>
                    <a:pt x="350" y="195"/>
                    <a:pt x="350" y="195"/>
                  </a:cubicBezTo>
                  <a:cubicBezTo>
                    <a:pt x="382" y="175"/>
                    <a:pt x="382" y="175"/>
                    <a:pt x="382" y="175"/>
                  </a:cubicBezTo>
                  <a:cubicBezTo>
                    <a:pt x="401" y="165"/>
                    <a:pt x="401" y="165"/>
                    <a:pt x="401" y="165"/>
                  </a:cubicBezTo>
                  <a:cubicBezTo>
                    <a:pt x="420" y="156"/>
                    <a:pt x="420" y="156"/>
                    <a:pt x="420" y="156"/>
                  </a:cubicBezTo>
                  <a:cubicBezTo>
                    <a:pt x="439" y="147"/>
                    <a:pt x="439" y="147"/>
                    <a:pt x="439" y="147"/>
                  </a:cubicBezTo>
                  <a:cubicBezTo>
                    <a:pt x="477" y="131"/>
                    <a:pt x="477" y="131"/>
                    <a:pt x="477" y="131"/>
                  </a:cubicBezTo>
                  <a:cubicBezTo>
                    <a:pt x="484" y="128"/>
                    <a:pt x="484" y="128"/>
                    <a:pt x="484" y="128"/>
                  </a:cubicBezTo>
                  <a:cubicBezTo>
                    <a:pt x="486" y="130"/>
                    <a:pt x="486" y="130"/>
                    <a:pt x="486" y="130"/>
                  </a:cubicBezTo>
                  <a:cubicBezTo>
                    <a:pt x="492" y="137"/>
                    <a:pt x="492" y="137"/>
                    <a:pt x="492" y="137"/>
                  </a:cubicBezTo>
                  <a:cubicBezTo>
                    <a:pt x="494" y="138"/>
                    <a:pt x="494" y="138"/>
                    <a:pt x="494" y="138"/>
                  </a:cubicBezTo>
                  <a:cubicBezTo>
                    <a:pt x="473" y="150"/>
                    <a:pt x="473" y="150"/>
                    <a:pt x="473" y="150"/>
                  </a:cubicBezTo>
                  <a:cubicBezTo>
                    <a:pt x="438" y="171"/>
                    <a:pt x="438" y="171"/>
                    <a:pt x="438" y="171"/>
                  </a:cubicBezTo>
                  <a:cubicBezTo>
                    <a:pt x="421" y="183"/>
                    <a:pt x="421" y="183"/>
                    <a:pt x="421" y="183"/>
                  </a:cubicBezTo>
                  <a:cubicBezTo>
                    <a:pt x="388" y="208"/>
                    <a:pt x="388" y="208"/>
                    <a:pt x="388" y="208"/>
                  </a:cubicBezTo>
                  <a:cubicBezTo>
                    <a:pt x="375" y="219"/>
                    <a:pt x="375" y="219"/>
                    <a:pt x="375" y="219"/>
                  </a:cubicBezTo>
                  <a:lnTo>
                    <a:pt x="370" y="216"/>
                  </a:lnTo>
                  <a:close/>
                  <a:moveTo>
                    <a:pt x="773" y="134"/>
                  </a:moveTo>
                  <a:cubicBezTo>
                    <a:pt x="767" y="130"/>
                    <a:pt x="767" y="130"/>
                    <a:pt x="767" y="130"/>
                  </a:cubicBezTo>
                  <a:cubicBezTo>
                    <a:pt x="748" y="122"/>
                    <a:pt x="748" y="122"/>
                    <a:pt x="748" y="122"/>
                  </a:cubicBezTo>
                  <a:cubicBezTo>
                    <a:pt x="712" y="106"/>
                    <a:pt x="712" y="106"/>
                    <a:pt x="712" y="106"/>
                  </a:cubicBezTo>
                  <a:cubicBezTo>
                    <a:pt x="697" y="101"/>
                    <a:pt x="697" y="101"/>
                    <a:pt x="697" y="101"/>
                  </a:cubicBezTo>
                  <a:cubicBezTo>
                    <a:pt x="698" y="101"/>
                    <a:pt x="698" y="101"/>
                    <a:pt x="698" y="101"/>
                  </a:cubicBezTo>
                  <a:cubicBezTo>
                    <a:pt x="718" y="105"/>
                    <a:pt x="718" y="105"/>
                    <a:pt x="718" y="105"/>
                  </a:cubicBezTo>
                  <a:cubicBezTo>
                    <a:pt x="758" y="117"/>
                    <a:pt x="758" y="117"/>
                    <a:pt x="758" y="117"/>
                  </a:cubicBezTo>
                  <a:cubicBezTo>
                    <a:pt x="782" y="125"/>
                    <a:pt x="782" y="125"/>
                    <a:pt x="782" y="125"/>
                  </a:cubicBezTo>
                  <a:cubicBezTo>
                    <a:pt x="777" y="130"/>
                    <a:pt x="777" y="130"/>
                    <a:pt x="777" y="130"/>
                  </a:cubicBezTo>
                  <a:lnTo>
                    <a:pt x="773" y="134"/>
                  </a:lnTo>
                  <a:close/>
                  <a:moveTo>
                    <a:pt x="753" y="161"/>
                  </a:moveTo>
                  <a:cubicBezTo>
                    <a:pt x="768" y="173"/>
                    <a:pt x="768" y="173"/>
                    <a:pt x="768" y="173"/>
                  </a:cubicBezTo>
                  <a:cubicBezTo>
                    <a:pt x="781" y="185"/>
                    <a:pt x="781" y="185"/>
                    <a:pt x="781" y="185"/>
                  </a:cubicBezTo>
                  <a:cubicBezTo>
                    <a:pt x="809" y="211"/>
                    <a:pt x="809" y="211"/>
                    <a:pt x="809" y="211"/>
                  </a:cubicBezTo>
                  <a:cubicBezTo>
                    <a:pt x="836" y="239"/>
                    <a:pt x="836" y="239"/>
                    <a:pt x="836" y="239"/>
                  </a:cubicBezTo>
                  <a:cubicBezTo>
                    <a:pt x="845" y="250"/>
                    <a:pt x="845" y="250"/>
                    <a:pt x="845" y="250"/>
                  </a:cubicBezTo>
                  <a:cubicBezTo>
                    <a:pt x="819" y="259"/>
                    <a:pt x="819" y="259"/>
                    <a:pt x="819" y="259"/>
                  </a:cubicBezTo>
                  <a:cubicBezTo>
                    <a:pt x="791" y="266"/>
                    <a:pt x="791" y="266"/>
                    <a:pt x="791" y="266"/>
                  </a:cubicBezTo>
                  <a:cubicBezTo>
                    <a:pt x="774" y="238"/>
                    <a:pt x="774" y="238"/>
                    <a:pt x="774" y="238"/>
                  </a:cubicBezTo>
                  <a:cubicBezTo>
                    <a:pt x="755" y="208"/>
                    <a:pt x="755" y="208"/>
                    <a:pt x="755" y="208"/>
                  </a:cubicBezTo>
                  <a:cubicBezTo>
                    <a:pt x="745" y="193"/>
                    <a:pt x="745" y="193"/>
                    <a:pt x="745" y="193"/>
                  </a:cubicBezTo>
                  <a:cubicBezTo>
                    <a:pt x="723" y="166"/>
                    <a:pt x="723" y="166"/>
                    <a:pt x="723" y="166"/>
                  </a:cubicBezTo>
                  <a:cubicBezTo>
                    <a:pt x="746" y="158"/>
                    <a:pt x="746" y="158"/>
                    <a:pt x="746" y="158"/>
                  </a:cubicBezTo>
                  <a:cubicBezTo>
                    <a:pt x="748" y="157"/>
                    <a:pt x="748" y="157"/>
                    <a:pt x="748" y="157"/>
                  </a:cubicBezTo>
                  <a:lnTo>
                    <a:pt x="753" y="161"/>
                  </a:lnTo>
                  <a:close/>
                  <a:moveTo>
                    <a:pt x="862" y="269"/>
                  </a:moveTo>
                  <a:cubicBezTo>
                    <a:pt x="886" y="301"/>
                    <a:pt x="886" y="301"/>
                    <a:pt x="886" y="301"/>
                  </a:cubicBezTo>
                  <a:cubicBezTo>
                    <a:pt x="910" y="334"/>
                    <a:pt x="910" y="334"/>
                    <a:pt x="910" y="334"/>
                  </a:cubicBezTo>
                  <a:cubicBezTo>
                    <a:pt x="932" y="369"/>
                    <a:pt x="932" y="369"/>
                    <a:pt x="932" y="369"/>
                  </a:cubicBezTo>
                  <a:cubicBezTo>
                    <a:pt x="935" y="374"/>
                    <a:pt x="935" y="374"/>
                    <a:pt x="935" y="374"/>
                  </a:cubicBezTo>
                  <a:cubicBezTo>
                    <a:pt x="929" y="377"/>
                    <a:pt x="929" y="377"/>
                    <a:pt x="929" y="377"/>
                  </a:cubicBezTo>
                  <a:cubicBezTo>
                    <a:pt x="906" y="385"/>
                    <a:pt x="906" y="385"/>
                    <a:pt x="906" y="385"/>
                  </a:cubicBezTo>
                  <a:cubicBezTo>
                    <a:pt x="883" y="393"/>
                    <a:pt x="883" y="393"/>
                    <a:pt x="883" y="393"/>
                  </a:cubicBezTo>
                  <a:cubicBezTo>
                    <a:pt x="855" y="400"/>
                    <a:pt x="855" y="400"/>
                    <a:pt x="855" y="400"/>
                  </a:cubicBezTo>
                  <a:cubicBezTo>
                    <a:pt x="852" y="394"/>
                    <a:pt x="852" y="394"/>
                    <a:pt x="852" y="394"/>
                  </a:cubicBezTo>
                  <a:cubicBezTo>
                    <a:pt x="828" y="339"/>
                    <a:pt x="828" y="339"/>
                    <a:pt x="828" y="339"/>
                  </a:cubicBezTo>
                  <a:cubicBezTo>
                    <a:pt x="811" y="303"/>
                    <a:pt x="811" y="303"/>
                    <a:pt x="811" y="303"/>
                  </a:cubicBezTo>
                  <a:cubicBezTo>
                    <a:pt x="796" y="275"/>
                    <a:pt x="796" y="275"/>
                    <a:pt x="796" y="275"/>
                  </a:cubicBezTo>
                  <a:cubicBezTo>
                    <a:pt x="822" y="267"/>
                    <a:pt x="822" y="267"/>
                    <a:pt x="822" y="267"/>
                  </a:cubicBezTo>
                  <a:cubicBezTo>
                    <a:pt x="851" y="256"/>
                    <a:pt x="851" y="256"/>
                    <a:pt x="851" y="256"/>
                  </a:cubicBezTo>
                  <a:lnTo>
                    <a:pt x="862" y="269"/>
                  </a:lnTo>
                  <a:close/>
                  <a:moveTo>
                    <a:pt x="943" y="387"/>
                  </a:moveTo>
                  <a:cubicBezTo>
                    <a:pt x="963" y="424"/>
                    <a:pt x="963" y="424"/>
                    <a:pt x="963" y="424"/>
                  </a:cubicBezTo>
                  <a:cubicBezTo>
                    <a:pt x="990" y="482"/>
                    <a:pt x="990" y="482"/>
                    <a:pt x="990" y="482"/>
                  </a:cubicBezTo>
                  <a:cubicBezTo>
                    <a:pt x="1004" y="517"/>
                    <a:pt x="1004" y="517"/>
                    <a:pt x="1004" y="517"/>
                  </a:cubicBezTo>
                  <a:cubicBezTo>
                    <a:pt x="994" y="520"/>
                    <a:pt x="994" y="520"/>
                    <a:pt x="994" y="520"/>
                  </a:cubicBezTo>
                  <a:cubicBezTo>
                    <a:pt x="953" y="536"/>
                    <a:pt x="953" y="536"/>
                    <a:pt x="953" y="536"/>
                  </a:cubicBezTo>
                  <a:cubicBezTo>
                    <a:pt x="923" y="544"/>
                    <a:pt x="923" y="544"/>
                    <a:pt x="923" y="544"/>
                  </a:cubicBezTo>
                  <a:cubicBezTo>
                    <a:pt x="903" y="549"/>
                    <a:pt x="903" y="549"/>
                    <a:pt x="903" y="549"/>
                  </a:cubicBezTo>
                  <a:cubicBezTo>
                    <a:pt x="899" y="533"/>
                    <a:pt x="899" y="533"/>
                    <a:pt x="899" y="533"/>
                  </a:cubicBezTo>
                  <a:cubicBezTo>
                    <a:pt x="881" y="472"/>
                    <a:pt x="881" y="472"/>
                    <a:pt x="881" y="472"/>
                  </a:cubicBezTo>
                  <a:cubicBezTo>
                    <a:pt x="867" y="433"/>
                    <a:pt x="867" y="433"/>
                    <a:pt x="867" y="433"/>
                  </a:cubicBezTo>
                  <a:cubicBezTo>
                    <a:pt x="858" y="408"/>
                    <a:pt x="858" y="408"/>
                    <a:pt x="858" y="408"/>
                  </a:cubicBezTo>
                  <a:cubicBezTo>
                    <a:pt x="885" y="401"/>
                    <a:pt x="885" y="401"/>
                    <a:pt x="885" y="401"/>
                  </a:cubicBezTo>
                  <a:cubicBezTo>
                    <a:pt x="909" y="393"/>
                    <a:pt x="909" y="393"/>
                    <a:pt x="909" y="393"/>
                  </a:cubicBezTo>
                  <a:cubicBezTo>
                    <a:pt x="939" y="381"/>
                    <a:pt x="939" y="381"/>
                    <a:pt x="939" y="381"/>
                  </a:cubicBezTo>
                  <a:lnTo>
                    <a:pt x="943" y="387"/>
                  </a:lnTo>
                  <a:close/>
                  <a:moveTo>
                    <a:pt x="901" y="576"/>
                  </a:moveTo>
                  <a:cubicBezTo>
                    <a:pt x="915" y="638"/>
                    <a:pt x="915" y="638"/>
                    <a:pt x="915" y="638"/>
                  </a:cubicBezTo>
                  <a:cubicBezTo>
                    <a:pt x="922" y="679"/>
                    <a:pt x="922" y="679"/>
                    <a:pt x="922" y="679"/>
                  </a:cubicBezTo>
                  <a:cubicBezTo>
                    <a:pt x="926" y="706"/>
                    <a:pt x="926" y="706"/>
                    <a:pt x="926" y="706"/>
                  </a:cubicBezTo>
                  <a:cubicBezTo>
                    <a:pt x="921" y="707"/>
                    <a:pt x="921" y="707"/>
                    <a:pt x="921" y="707"/>
                  </a:cubicBezTo>
                  <a:cubicBezTo>
                    <a:pt x="885" y="715"/>
                    <a:pt x="885" y="715"/>
                    <a:pt x="885" y="715"/>
                  </a:cubicBezTo>
                  <a:cubicBezTo>
                    <a:pt x="828" y="725"/>
                    <a:pt x="828" y="725"/>
                    <a:pt x="828" y="725"/>
                  </a:cubicBezTo>
                  <a:cubicBezTo>
                    <a:pt x="793" y="729"/>
                    <a:pt x="793" y="729"/>
                    <a:pt x="793" y="729"/>
                  </a:cubicBezTo>
                  <a:cubicBezTo>
                    <a:pt x="793" y="723"/>
                    <a:pt x="793" y="723"/>
                    <a:pt x="793" y="723"/>
                  </a:cubicBezTo>
                  <a:cubicBezTo>
                    <a:pt x="785" y="639"/>
                    <a:pt x="785" y="639"/>
                    <a:pt x="785" y="639"/>
                  </a:cubicBezTo>
                  <a:cubicBezTo>
                    <a:pt x="777" y="580"/>
                    <a:pt x="777" y="580"/>
                    <a:pt x="777" y="580"/>
                  </a:cubicBezTo>
                  <a:cubicBezTo>
                    <a:pt x="792" y="579"/>
                    <a:pt x="792" y="579"/>
                    <a:pt x="792" y="579"/>
                  </a:cubicBezTo>
                  <a:cubicBezTo>
                    <a:pt x="844" y="571"/>
                    <a:pt x="844" y="571"/>
                    <a:pt x="844" y="571"/>
                  </a:cubicBezTo>
                  <a:cubicBezTo>
                    <a:pt x="894" y="561"/>
                    <a:pt x="894" y="561"/>
                    <a:pt x="894" y="561"/>
                  </a:cubicBezTo>
                  <a:cubicBezTo>
                    <a:pt x="897" y="560"/>
                    <a:pt x="897" y="560"/>
                    <a:pt x="897" y="560"/>
                  </a:cubicBezTo>
                  <a:lnTo>
                    <a:pt x="901" y="576"/>
                  </a:lnTo>
                  <a:close/>
                  <a:moveTo>
                    <a:pt x="527" y="157"/>
                  </a:moveTo>
                  <a:cubicBezTo>
                    <a:pt x="529" y="158"/>
                    <a:pt x="529" y="158"/>
                    <a:pt x="529" y="158"/>
                  </a:cubicBezTo>
                  <a:cubicBezTo>
                    <a:pt x="551" y="166"/>
                    <a:pt x="551" y="166"/>
                    <a:pt x="551" y="166"/>
                  </a:cubicBezTo>
                  <a:cubicBezTo>
                    <a:pt x="552" y="166"/>
                    <a:pt x="552" y="166"/>
                    <a:pt x="552" y="166"/>
                  </a:cubicBezTo>
                  <a:cubicBezTo>
                    <a:pt x="540" y="180"/>
                    <a:pt x="540" y="180"/>
                    <a:pt x="540" y="180"/>
                  </a:cubicBezTo>
                  <a:cubicBezTo>
                    <a:pt x="520" y="208"/>
                    <a:pt x="520" y="208"/>
                    <a:pt x="520" y="208"/>
                  </a:cubicBezTo>
                  <a:cubicBezTo>
                    <a:pt x="501" y="238"/>
                    <a:pt x="501" y="238"/>
                    <a:pt x="501" y="238"/>
                  </a:cubicBezTo>
                  <a:cubicBezTo>
                    <a:pt x="484" y="266"/>
                    <a:pt x="484" y="266"/>
                    <a:pt x="484" y="266"/>
                  </a:cubicBezTo>
                  <a:cubicBezTo>
                    <a:pt x="456" y="259"/>
                    <a:pt x="456" y="259"/>
                    <a:pt x="456" y="259"/>
                  </a:cubicBezTo>
                  <a:cubicBezTo>
                    <a:pt x="430" y="250"/>
                    <a:pt x="430" y="250"/>
                    <a:pt x="430" y="250"/>
                  </a:cubicBezTo>
                  <a:cubicBezTo>
                    <a:pt x="439" y="239"/>
                    <a:pt x="439" y="239"/>
                    <a:pt x="439" y="239"/>
                  </a:cubicBezTo>
                  <a:cubicBezTo>
                    <a:pt x="466" y="211"/>
                    <a:pt x="466" y="211"/>
                    <a:pt x="466" y="211"/>
                  </a:cubicBezTo>
                  <a:cubicBezTo>
                    <a:pt x="479" y="198"/>
                    <a:pt x="479" y="198"/>
                    <a:pt x="479" y="198"/>
                  </a:cubicBezTo>
                  <a:cubicBezTo>
                    <a:pt x="507" y="173"/>
                    <a:pt x="507" y="173"/>
                    <a:pt x="507" y="173"/>
                  </a:cubicBezTo>
                  <a:cubicBezTo>
                    <a:pt x="522" y="161"/>
                    <a:pt x="522" y="161"/>
                    <a:pt x="522" y="161"/>
                  </a:cubicBezTo>
                  <a:lnTo>
                    <a:pt x="527" y="157"/>
                  </a:lnTo>
                  <a:close/>
                  <a:moveTo>
                    <a:pt x="728" y="185"/>
                  </a:moveTo>
                  <a:cubicBezTo>
                    <a:pt x="748" y="212"/>
                    <a:pt x="748" y="212"/>
                    <a:pt x="748" y="212"/>
                  </a:cubicBezTo>
                  <a:cubicBezTo>
                    <a:pt x="767" y="242"/>
                    <a:pt x="767" y="242"/>
                    <a:pt x="767" y="242"/>
                  </a:cubicBezTo>
                  <a:cubicBezTo>
                    <a:pt x="783" y="269"/>
                    <a:pt x="783" y="269"/>
                    <a:pt x="783" y="269"/>
                  </a:cubicBezTo>
                  <a:cubicBezTo>
                    <a:pt x="774" y="271"/>
                    <a:pt x="774" y="271"/>
                    <a:pt x="774" y="271"/>
                  </a:cubicBezTo>
                  <a:cubicBezTo>
                    <a:pt x="736" y="278"/>
                    <a:pt x="736" y="278"/>
                    <a:pt x="736" y="278"/>
                  </a:cubicBezTo>
                  <a:cubicBezTo>
                    <a:pt x="719" y="280"/>
                    <a:pt x="719" y="280"/>
                    <a:pt x="719" y="280"/>
                  </a:cubicBezTo>
                  <a:cubicBezTo>
                    <a:pt x="716" y="266"/>
                    <a:pt x="716" y="266"/>
                    <a:pt x="716" y="266"/>
                  </a:cubicBezTo>
                  <a:cubicBezTo>
                    <a:pt x="705" y="234"/>
                    <a:pt x="705" y="234"/>
                    <a:pt x="705" y="234"/>
                  </a:cubicBezTo>
                  <a:cubicBezTo>
                    <a:pt x="690" y="189"/>
                    <a:pt x="690" y="189"/>
                    <a:pt x="690" y="189"/>
                  </a:cubicBezTo>
                  <a:cubicBezTo>
                    <a:pt x="684" y="173"/>
                    <a:pt x="684" y="173"/>
                    <a:pt x="684" y="173"/>
                  </a:cubicBezTo>
                  <a:cubicBezTo>
                    <a:pt x="690" y="173"/>
                    <a:pt x="690" y="173"/>
                    <a:pt x="690" y="173"/>
                  </a:cubicBezTo>
                  <a:cubicBezTo>
                    <a:pt x="714" y="168"/>
                    <a:pt x="714" y="168"/>
                    <a:pt x="714" y="168"/>
                  </a:cubicBezTo>
                  <a:lnTo>
                    <a:pt x="728" y="185"/>
                  </a:lnTo>
                  <a:close/>
                  <a:moveTo>
                    <a:pt x="804" y="307"/>
                  </a:moveTo>
                  <a:cubicBezTo>
                    <a:pt x="821" y="342"/>
                    <a:pt x="821" y="342"/>
                    <a:pt x="821" y="342"/>
                  </a:cubicBezTo>
                  <a:cubicBezTo>
                    <a:pt x="844" y="397"/>
                    <a:pt x="844" y="397"/>
                    <a:pt x="844" y="397"/>
                  </a:cubicBezTo>
                  <a:cubicBezTo>
                    <a:pt x="846" y="402"/>
                    <a:pt x="846" y="402"/>
                    <a:pt x="846" y="402"/>
                  </a:cubicBezTo>
                  <a:cubicBezTo>
                    <a:pt x="845" y="403"/>
                    <a:pt x="845" y="403"/>
                    <a:pt x="845" y="403"/>
                  </a:cubicBezTo>
                  <a:cubicBezTo>
                    <a:pt x="805" y="411"/>
                    <a:pt x="805" y="411"/>
                    <a:pt x="805" y="411"/>
                  </a:cubicBezTo>
                  <a:cubicBezTo>
                    <a:pt x="763" y="417"/>
                    <a:pt x="763" y="417"/>
                    <a:pt x="763" y="417"/>
                  </a:cubicBezTo>
                  <a:cubicBezTo>
                    <a:pt x="752" y="418"/>
                    <a:pt x="752" y="418"/>
                    <a:pt x="752" y="418"/>
                  </a:cubicBezTo>
                  <a:cubicBezTo>
                    <a:pt x="751" y="413"/>
                    <a:pt x="751" y="413"/>
                    <a:pt x="751" y="413"/>
                  </a:cubicBezTo>
                  <a:cubicBezTo>
                    <a:pt x="734" y="336"/>
                    <a:pt x="734" y="336"/>
                    <a:pt x="734" y="336"/>
                  </a:cubicBezTo>
                  <a:cubicBezTo>
                    <a:pt x="721" y="288"/>
                    <a:pt x="721" y="288"/>
                    <a:pt x="721" y="288"/>
                  </a:cubicBezTo>
                  <a:cubicBezTo>
                    <a:pt x="747" y="285"/>
                    <a:pt x="747" y="285"/>
                    <a:pt x="747" y="285"/>
                  </a:cubicBezTo>
                  <a:cubicBezTo>
                    <a:pt x="787" y="276"/>
                    <a:pt x="787" y="276"/>
                    <a:pt x="787" y="276"/>
                  </a:cubicBezTo>
                  <a:lnTo>
                    <a:pt x="804" y="307"/>
                  </a:lnTo>
                  <a:close/>
                  <a:moveTo>
                    <a:pt x="750" y="454"/>
                  </a:moveTo>
                  <a:cubicBezTo>
                    <a:pt x="764" y="536"/>
                    <a:pt x="764" y="536"/>
                    <a:pt x="764" y="536"/>
                  </a:cubicBezTo>
                  <a:cubicBezTo>
                    <a:pt x="768" y="572"/>
                    <a:pt x="768" y="572"/>
                    <a:pt x="768" y="572"/>
                  </a:cubicBezTo>
                  <a:cubicBezTo>
                    <a:pt x="720" y="577"/>
                    <a:pt x="720" y="577"/>
                    <a:pt x="720" y="577"/>
                  </a:cubicBezTo>
                  <a:cubicBezTo>
                    <a:pt x="683" y="579"/>
                    <a:pt x="683" y="579"/>
                    <a:pt x="683" y="579"/>
                  </a:cubicBezTo>
                  <a:cubicBezTo>
                    <a:pt x="642" y="580"/>
                    <a:pt x="642" y="580"/>
                    <a:pt x="642" y="580"/>
                  </a:cubicBezTo>
                  <a:cubicBezTo>
                    <a:pt x="642" y="433"/>
                    <a:pt x="642" y="433"/>
                    <a:pt x="642" y="433"/>
                  </a:cubicBezTo>
                  <a:cubicBezTo>
                    <a:pt x="690" y="432"/>
                    <a:pt x="690" y="432"/>
                    <a:pt x="690" y="432"/>
                  </a:cubicBezTo>
                  <a:cubicBezTo>
                    <a:pt x="735" y="429"/>
                    <a:pt x="735" y="429"/>
                    <a:pt x="735" y="429"/>
                  </a:cubicBezTo>
                  <a:cubicBezTo>
                    <a:pt x="745" y="428"/>
                    <a:pt x="745" y="428"/>
                    <a:pt x="745" y="428"/>
                  </a:cubicBezTo>
                  <a:lnTo>
                    <a:pt x="750" y="454"/>
                  </a:lnTo>
                  <a:close/>
                  <a:moveTo>
                    <a:pt x="677" y="178"/>
                  </a:moveTo>
                  <a:cubicBezTo>
                    <a:pt x="687" y="206"/>
                    <a:pt x="687" y="206"/>
                    <a:pt x="687" y="206"/>
                  </a:cubicBezTo>
                  <a:cubicBezTo>
                    <a:pt x="707" y="269"/>
                    <a:pt x="707" y="269"/>
                    <a:pt x="707" y="269"/>
                  </a:cubicBezTo>
                  <a:cubicBezTo>
                    <a:pt x="710" y="280"/>
                    <a:pt x="710" y="280"/>
                    <a:pt x="710" y="280"/>
                  </a:cubicBezTo>
                  <a:cubicBezTo>
                    <a:pt x="685" y="283"/>
                    <a:pt x="685" y="283"/>
                    <a:pt x="685" y="283"/>
                  </a:cubicBezTo>
                  <a:cubicBezTo>
                    <a:pt x="642" y="284"/>
                    <a:pt x="642" y="284"/>
                    <a:pt x="642" y="284"/>
                  </a:cubicBezTo>
                  <a:cubicBezTo>
                    <a:pt x="642" y="176"/>
                    <a:pt x="642" y="176"/>
                    <a:pt x="642" y="176"/>
                  </a:cubicBezTo>
                  <a:cubicBezTo>
                    <a:pt x="651" y="176"/>
                    <a:pt x="651" y="176"/>
                    <a:pt x="651" y="176"/>
                  </a:cubicBezTo>
                  <a:cubicBezTo>
                    <a:pt x="652" y="176"/>
                    <a:pt x="652" y="176"/>
                    <a:pt x="652" y="176"/>
                  </a:cubicBezTo>
                  <a:cubicBezTo>
                    <a:pt x="675" y="174"/>
                    <a:pt x="675" y="174"/>
                    <a:pt x="675" y="174"/>
                  </a:cubicBezTo>
                  <a:lnTo>
                    <a:pt x="677" y="178"/>
                  </a:lnTo>
                  <a:close/>
                  <a:moveTo>
                    <a:pt x="642" y="167"/>
                  </a:moveTo>
                  <a:cubicBezTo>
                    <a:pt x="642" y="102"/>
                    <a:pt x="642" y="102"/>
                    <a:pt x="642" y="102"/>
                  </a:cubicBezTo>
                  <a:cubicBezTo>
                    <a:pt x="650" y="118"/>
                    <a:pt x="650" y="118"/>
                    <a:pt x="650" y="118"/>
                  </a:cubicBezTo>
                  <a:cubicBezTo>
                    <a:pt x="661" y="140"/>
                    <a:pt x="661" y="140"/>
                    <a:pt x="661" y="140"/>
                  </a:cubicBezTo>
                  <a:cubicBezTo>
                    <a:pt x="672" y="166"/>
                    <a:pt x="672" y="166"/>
                    <a:pt x="672" y="166"/>
                  </a:cubicBezTo>
                  <a:lnTo>
                    <a:pt x="642" y="167"/>
                  </a:lnTo>
                  <a:close/>
                  <a:moveTo>
                    <a:pt x="630" y="108"/>
                  </a:moveTo>
                  <a:cubicBezTo>
                    <a:pt x="633" y="103"/>
                    <a:pt x="633" y="103"/>
                    <a:pt x="633" y="103"/>
                  </a:cubicBezTo>
                  <a:cubicBezTo>
                    <a:pt x="633" y="167"/>
                    <a:pt x="633" y="167"/>
                    <a:pt x="633" y="167"/>
                  </a:cubicBezTo>
                  <a:cubicBezTo>
                    <a:pt x="624" y="168"/>
                    <a:pt x="624" y="168"/>
                    <a:pt x="624" y="168"/>
                  </a:cubicBezTo>
                  <a:cubicBezTo>
                    <a:pt x="603" y="166"/>
                    <a:pt x="603" y="166"/>
                    <a:pt x="603" y="166"/>
                  </a:cubicBezTo>
                  <a:cubicBezTo>
                    <a:pt x="609" y="152"/>
                    <a:pt x="609" y="152"/>
                    <a:pt x="609" y="152"/>
                  </a:cubicBezTo>
                  <a:cubicBezTo>
                    <a:pt x="619" y="128"/>
                    <a:pt x="619" y="128"/>
                    <a:pt x="619" y="128"/>
                  </a:cubicBezTo>
                  <a:lnTo>
                    <a:pt x="630" y="108"/>
                  </a:lnTo>
                  <a:close/>
                  <a:moveTo>
                    <a:pt x="622" y="104"/>
                  </a:moveTo>
                  <a:cubicBezTo>
                    <a:pt x="617" y="114"/>
                    <a:pt x="617" y="114"/>
                    <a:pt x="617" y="114"/>
                  </a:cubicBezTo>
                  <a:cubicBezTo>
                    <a:pt x="601" y="149"/>
                    <a:pt x="601" y="149"/>
                    <a:pt x="601" y="149"/>
                  </a:cubicBezTo>
                  <a:cubicBezTo>
                    <a:pt x="594" y="165"/>
                    <a:pt x="594" y="165"/>
                    <a:pt x="594" y="165"/>
                  </a:cubicBezTo>
                  <a:cubicBezTo>
                    <a:pt x="587" y="164"/>
                    <a:pt x="587" y="164"/>
                    <a:pt x="587" y="164"/>
                  </a:cubicBezTo>
                  <a:cubicBezTo>
                    <a:pt x="567" y="160"/>
                    <a:pt x="567" y="160"/>
                    <a:pt x="567" y="160"/>
                  </a:cubicBezTo>
                  <a:cubicBezTo>
                    <a:pt x="567" y="160"/>
                    <a:pt x="567" y="160"/>
                    <a:pt x="567" y="160"/>
                  </a:cubicBezTo>
                  <a:cubicBezTo>
                    <a:pt x="588" y="137"/>
                    <a:pt x="588" y="137"/>
                    <a:pt x="588" y="137"/>
                  </a:cubicBezTo>
                  <a:cubicBezTo>
                    <a:pt x="608" y="116"/>
                    <a:pt x="608" y="116"/>
                    <a:pt x="608" y="116"/>
                  </a:cubicBezTo>
                  <a:lnTo>
                    <a:pt x="622" y="104"/>
                  </a:lnTo>
                  <a:close/>
                  <a:moveTo>
                    <a:pt x="591" y="173"/>
                  </a:moveTo>
                  <a:cubicBezTo>
                    <a:pt x="585" y="189"/>
                    <a:pt x="585" y="189"/>
                    <a:pt x="585" y="189"/>
                  </a:cubicBezTo>
                  <a:cubicBezTo>
                    <a:pt x="580" y="203"/>
                    <a:pt x="580" y="203"/>
                    <a:pt x="580" y="203"/>
                  </a:cubicBezTo>
                  <a:cubicBezTo>
                    <a:pt x="559" y="267"/>
                    <a:pt x="559" y="267"/>
                    <a:pt x="559" y="267"/>
                  </a:cubicBezTo>
                  <a:cubicBezTo>
                    <a:pt x="556" y="280"/>
                    <a:pt x="556" y="280"/>
                    <a:pt x="556" y="280"/>
                  </a:cubicBezTo>
                  <a:cubicBezTo>
                    <a:pt x="540" y="278"/>
                    <a:pt x="540" y="278"/>
                    <a:pt x="540" y="278"/>
                  </a:cubicBezTo>
                  <a:cubicBezTo>
                    <a:pt x="501" y="271"/>
                    <a:pt x="501" y="271"/>
                    <a:pt x="501" y="271"/>
                  </a:cubicBezTo>
                  <a:cubicBezTo>
                    <a:pt x="493" y="269"/>
                    <a:pt x="493" y="269"/>
                    <a:pt x="493" y="269"/>
                  </a:cubicBezTo>
                  <a:cubicBezTo>
                    <a:pt x="508" y="242"/>
                    <a:pt x="508" y="242"/>
                    <a:pt x="508" y="242"/>
                  </a:cubicBezTo>
                  <a:cubicBezTo>
                    <a:pt x="527" y="213"/>
                    <a:pt x="527" y="213"/>
                    <a:pt x="527" y="213"/>
                  </a:cubicBezTo>
                  <a:cubicBezTo>
                    <a:pt x="537" y="198"/>
                    <a:pt x="537" y="198"/>
                    <a:pt x="537" y="198"/>
                  </a:cubicBezTo>
                  <a:cubicBezTo>
                    <a:pt x="561" y="167"/>
                    <a:pt x="561" y="167"/>
                    <a:pt x="561" y="167"/>
                  </a:cubicBezTo>
                  <a:lnTo>
                    <a:pt x="591" y="173"/>
                  </a:lnTo>
                  <a:close/>
                  <a:moveTo>
                    <a:pt x="568" y="269"/>
                  </a:moveTo>
                  <a:cubicBezTo>
                    <a:pt x="578" y="237"/>
                    <a:pt x="578" y="237"/>
                    <a:pt x="578" y="237"/>
                  </a:cubicBezTo>
                  <a:cubicBezTo>
                    <a:pt x="593" y="192"/>
                    <a:pt x="593" y="192"/>
                    <a:pt x="593" y="192"/>
                  </a:cubicBezTo>
                  <a:cubicBezTo>
                    <a:pt x="600" y="174"/>
                    <a:pt x="600" y="174"/>
                    <a:pt x="600" y="174"/>
                  </a:cubicBezTo>
                  <a:cubicBezTo>
                    <a:pt x="633" y="176"/>
                    <a:pt x="633" y="176"/>
                    <a:pt x="633" y="176"/>
                  </a:cubicBezTo>
                  <a:cubicBezTo>
                    <a:pt x="633" y="284"/>
                    <a:pt x="633" y="284"/>
                    <a:pt x="633" y="284"/>
                  </a:cubicBezTo>
                  <a:cubicBezTo>
                    <a:pt x="622" y="284"/>
                    <a:pt x="622" y="284"/>
                    <a:pt x="622" y="284"/>
                  </a:cubicBezTo>
                  <a:cubicBezTo>
                    <a:pt x="590" y="283"/>
                    <a:pt x="590" y="283"/>
                    <a:pt x="590" y="283"/>
                  </a:cubicBezTo>
                  <a:cubicBezTo>
                    <a:pt x="565" y="280"/>
                    <a:pt x="565" y="280"/>
                    <a:pt x="565" y="280"/>
                  </a:cubicBezTo>
                  <a:lnTo>
                    <a:pt x="568" y="269"/>
                  </a:lnTo>
                  <a:close/>
                  <a:moveTo>
                    <a:pt x="590" y="292"/>
                  </a:moveTo>
                  <a:cubicBezTo>
                    <a:pt x="633" y="293"/>
                    <a:pt x="633" y="293"/>
                    <a:pt x="633" y="293"/>
                  </a:cubicBezTo>
                  <a:cubicBezTo>
                    <a:pt x="633" y="425"/>
                    <a:pt x="633" y="425"/>
                    <a:pt x="633" y="425"/>
                  </a:cubicBezTo>
                  <a:cubicBezTo>
                    <a:pt x="630" y="425"/>
                    <a:pt x="630" y="425"/>
                    <a:pt x="630" y="425"/>
                  </a:cubicBezTo>
                  <a:cubicBezTo>
                    <a:pt x="586" y="424"/>
                    <a:pt x="586" y="424"/>
                    <a:pt x="586" y="424"/>
                  </a:cubicBezTo>
                  <a:cubicBezTo>
                    <a:pt x="541" y="421"/>
                    <a:pt x="541" y="421"/>
                    <a:pt x="541" y="421"/>
                  </a:cubicBezTo>
                  <a:cubicBezTo>
                    <a:pt x="532" y="419"/>
                    <a:pt x="532" y="419"/>
                    <a:pt x="532" y="419"/>
                  </a:cubicBezTo>
                  <a:cubicBezTo>
                    <a:pt x="532" y="414"/>
                    <a:pt x="532" y="414"/>
                    <a:pt x="532" y="414"/>
                  </a:cubicBezTo>
                  <a:cubicBezTo>
                    <a:pt x="549" y="339"/>
                    <a:pt x="549" y="339"/>
                    <a:pt x="549" y="339"/>
                  </a:cubicBezTo>
                  <a:cubicBezTo>
                    <a:pt x="562" y="289"/>
                    <a:pt x="562" y="289"/>
                    <a:pt x="562" y="289"/>
                  </a:cubicBezTo>
                  <a:lnTo>
                    <a:pt x="590" y="292"/>
                  </a:lnTo>
                  <a:close/>
                  <a:moveTo>
                    <a:pt x="585" y="432"/>
                  </a:moveTo>
                  <a:cubicBezTo>
                    <a:pt x="630" y="434"/>
                    <a:pt x="630" y="434"/>
                    <a:pt x="630" y="434"/>
                  </a:cubicBezTo>
                  <a:cubicBezTo>
                    <a:pt x="633" y="434"/>
                    <a:pt x="633" y="434"/>
                    <a:pt x="633" y="434"/>
                  </a:cubicBezTo>
                  <a:cubicBezTo>
                    <a:pt x="633" y="580"/>
                    <a:pt x="633" y="580"/>
                    <a:pt x="633" y="580"/>
                  </a:cubicBezTo>
                  <a:cubicBezTo>
                    <a:pt x="628" y="580"/>
                    <a:pt x="628" y="580"/>
                    <a:pt x="628" y="580"/>
                  </a:cubicBezTo>
                  <a:cubicBezTo>
                    <a:pt x="556" y="577"/>
                    <a:pt x="556" y="577"/>
                    <a:pt x="556" y="577"/>
                  </a:cubicBezTo>
                  <a:cubicBezTo>
                    <a:pt x="506" y="572"/>
                    <a:pt x="506" y="572"/>
                    <a:pt x="506" y="572"/>
                  </a:cubicBezTo>
                  <a:cubicBezTo>
                    <a:pt x="518" y="495"/>
                    <a:pt x="518" y="495"/>
                    <a:pt x="518" y="495"/>
                  </a:cubicBezTo>
                  <a:cubicBezTo>
                    <a:pt x="530" y="427"/>
                    <a:pt x="530" y="427"/>
                    <a:pt x="530" y="427"/>
                  </a:cubicBezTo>
                  <a:lnTo>
                    <a:pt x="585" y="432"/>
                  </a:lnTo>
                  <a:close/>
                  <a:moveTo>
                    <a:pt x="690" y="424"/>
                  </a:moveTo>
                  <a:cubicBezTo>
                    <a:pt x="642" y="425"/>
                    <a:pt x="642" y="425"/>
                    <a:pt x="642" y="425"/>
                  </a:cubicBezTo>
                  <a:cubicBezTo>
                    <a:pt x="642" y="293"/>
                    <a:pt x="642" y="293"/>
                    <a:pt x="642" y="293"/>
                  </a:cubicBezTo>
                  <a:cubicBezTo>
                    <a:pt x="643" y="293"/>
                    <a:pt x="643" y="293"/>
                    <a:pt x="643" y="293"/>
                  </a:cubicBezTo>
                  <a:cubicBezTo>
                    <a:pt x="654" y="293"/>
                    <a:pt x="654" y="293"/>
                    <a:pt x="654" y="293"/>
                  </a:cubicBezTo>
                  <a:cubicBezTo>
                    <a:pt x="706" y="290"/>
                    <a:pt x="706" y="290"/>
                    <a:pt x="706" y="290"/>
                  </a:cubicBezTo>
                  <a:cubicBezTo>
                    <a:pt x="713" y="289"/>
                    <a:pt x="713" y="289"/>
                    <a:pt x="713" y="289"/>
                  </a:cubicBezTo>
                  <a:cubicBezTo>
                    <a:pt x="726" y="338"/>
                    <a:pt x="726" y="338"/>
                    <a:pt x="726" y="338"/>
                  </a:cubicBezTo>
                  <a:cubicBezTo>
                    <a:pt x="734" y="376"/>
                    <a:pt x="734" y="376"/>
                    <a:pt x="734" y="376"/>
                  </a:cubicBezTo>
                  <a:cubicBezTo>
                    <a:pt x="743" y="419"/>
                    <a:pt x="743" y="419"/>
                    <a:pt x="743" y="419"/>
                  </a:cubicBezTo>
                  <a:lnTo>
                    <a:pt x="690" y="424"/>
                  </a:lnTo>
                  <a:close/>
                  <a:moveTo>
                    <a:pt x="698" y="163"/>
                  </a:moveTo>
                  <a:cubicBezTo>
                    <a:pt x="683" y="165"/>
                    <a:pt x="683" y="165"/>
                    <a:pt x="683" y="165"/>
                  </a:cubicBezTo>
                  <a:cubicBezTo>
                    <a:pt x="681" y="165"/>
                    <a:pt x="681" y="165"/>
                    <a:pt x="681" y="165"/>
                  </a:cubicBezTo>
                  <a:cubicBezTo>
                    <a:pt x="674" y="149"/>
                    <a:pt x="674" y="149"/>
                    <a:pt x="674" y="149"/>
                  </a:cubicBezTo>
                  <a:cubicBezTo>
                    <a:pt x="663" y="125"/>
                    <a:pt x="663" y="125"/>
                    <a:pt x="663" y="125"/>
                  </a:cubicBezTo>
                  <a:cubicBezTo>
                    <a:pt x="653" y="105"/>
                    <a:pt x="653" y="105"/>
                    <a:pt x="653" y="105"/>
                  </a:cubicBezTo>
                  <a:cubicBezTo>
                    <a:pt x="666" y="116"/>
                    <a:pt x="666" y="116"/>
                    <a:pt x="666" y="116"/>
                  </a:cubicBezTo>
                  <a:cubicBezTo>
                    <a:pt x="687" y="137"/>
                    <a:pt x="687" y="137"/>
                    <a:pt x="687" y="137"/>
                  </a:cubicBezTo>
                  <a:cubicBezTo>
                    <a:pt x="708" y="159"/>
                    <a:pt x="708" y="159"/>
                    <a:pt x="708" y="159"/>
                  </a:cubicBezTo>
                  <a:cubicBezTo>
                    <a:pt x="708" y="160"/>
                    <a:pt x="708" y="160"/>
                    <a:pt x="708" y="160"/>
                  </a:cubicBezTo>
                  <a:lnTo>
                    <a:pt x="698" y="163"/>
                  </a:lnTo>
                  <a:close/>
                  <a:moveTo>
                    <a:pt x="590" y="105"/>
                  </a:moveTo>
                  <a:cubicBezTo>
                    <a:pt x="590" y="105"/>
                    <a:pt x="590" y="105"/>
                    <a:pt x="590" y="105"/>
                  </a:cubicBezTo>
                  <a:cubicBezTo>
                    <a:pt x="576" y="114"/>
                    <a:pt x="576" y="114"/>
                    <a:pt x="576" y="114"/>
                  </a:cubicBezTo>
                  <a:cubicBezTo>
                    <a:pt x="561" y="123"/>
                    <a:pt x="561" y="123"/>
                    <a:pt x="561" y="123"/>
                  </a:cubicBezTo>
                  <a:cubicBezTo>
                    <a:pt x="546" y="133"/>
                    <a:pt x="546" y="133"/>
                    <a:pt x="546" y="133"/>
                  </a:cubicBezTo>
                  <a:cubicBezTo>
                    <a:pt x="527" y="147"/>
                    <a:pt x="527" y="147"/>
                    <a:pt x="527" y="147"/>
                  </a:cubicBezTo>
                  <a:cubicBezTo>
                    <a:pt x="518" y="144"/>
                    <a:pt x="518" y="144"/>
                    <a:pt x="518" y="144"/>
                  </a:cubicBezTo>
                  <a:cubicBezTo>
                    <a:pt x="510" y="139"/>
                    <a:pt x="510" y="139"/>
                    <a:pt x="510" y="139"/>
                  </a:cubicBezTo>
                  <a:cubicBezTo>
                    <a:pt x="512" y="138"/>
                    <a:pt x="512" y="138"/>
                    <a:pt x="512" y="138"/>
                  </a:cubicBezTo>
                  <a:cubicBezTo>
                    <a:pt x="530" y="130"/>
                    <a:pt x="530" y="130"/>
                    <a:pt x="530" y="130"/>
                  </a:cubicBezTo>
                  <a:cubicBezTo>
                    <a:pt x="566" y="114"/>
                    <a:pt x="566" y="114"/>
                    <a:pt x="566" y="114"/>
                  </a:cubicBezTo>
                  <a:cubicBezTo>
                    <a:pt x="584" y="107"/>
                    <a:pt x="584" y="107"/>
                    <a:pt x="584" y="107"/>
                  </a:cubicBezTo>
                  <a:lnTo>
                    <a:pt x="590" y="105"/>
                  </a:lnTo>
                  <a:close/>
                  <a:moveTo>
                    <a:pt x="536" y="151"/>
                  </a:moveTo>
                  <a:cubicBezTo>
                    <a:pt x="565" y="130"/>
                    <a:pt x="565" y="130"/>
                    <a:pt x="565" y="130"/>
                  </a:cubicBezTo>
                  <a:cubicBezTo>
                    <a:pt x="580" y="121"/>
                    <a:pt x="580" y="121"/>
                    <a:pt x="580" y="121"/>
                  </a:cubicBezTo>
                  <a:cubicBezTo>
                    <a:pt x="595" y="113"/>
                    <a:pt x="595" y="113"/>
                    <a:pt x="595" y="113"/>
                  </a:cubicBezTo>
                  <a:cubicBezTo>
                    <a:pt x="608" y="106"/>
                    <a:pt x="608" y="106"/>
                    <a:pt x="608" y="106"/>
                  </a:cubicBezTo>
                  <a:cubicBezTo>
                    <a:pt x="603" y="110"/>
                    <a:pt x="603" y="110"/>
                    <a:pt x="603" y="110"/>
                  </a:cubicBezTo>
                  <a:cubicBezTo>
                    <a:pt x="582" y="131"/>
                    <a:pt x="582" y="131"/>
                    <a:pt x="582" y="131"/>
                  </a:cubicBezTo>
                  <a:cubicBezTo>
                    <a:pt x="561" y="154"/>
                    <a:pt x="561" y="154"/>
                    <a:pt x="561" y="154"/>
                  </a:cubicBezTo>
                  <a:cubicBezTo>
                    <a:pt x="557" y="158"/>
                    <a:pt x="557" y="158"/>
                    <a:pt x="557" y="158"/>
                  </a:cubicBezTo>
                  <a:cubicBezTo>
                    <a:pt x="553" y="157"/>
                    <a:pt x="553" y="157"/>
                    <a:pt x="553" y="157"/>
                  </a:cubicBezTo>
                  <a:cubicBezTo>
                    <a:pt x="536" y="151"/>
                    <a:pt x="536" y="151"/>
                    <a:pt x="536" y="151"/>
                  </a:cubicBezTo>
                  <a:close/>
                  <a:moveTo>
                    <a:pt x="499" y="279"/>
                  </a:moveTo>
                  <a:cubicBezTo>
                    <a:pt x="538" y="286"/>
                    <a:pt x="538" y="286"/>
                    <a:pt x="538" y="286"/>
                  </a:cubicBezTo>
                  <a:cubicBezTo>
                    <a:pt x="554" y="288"/>
                    <a:pt x="554" y="288"/>
                    <a:pt x="554" y="288"/>
                  </a:cubicBezTo>
                  <a:cubicBezTo>
                    <a:pt x="541" y="337"/>
                    <a:pt x="541" y="337"/>
                    <a:pt x="541" y="337"/>
                  </a:cubicBezTo>
                  <a:cubicBezTo>
                    <a:pt x="524" y="413"/>
                    <a:pt x="524" y="413"/>
                    <a:pt x="524" y="413"/>
                  </a:cubicBezTo>
                  <a:cubicBezTo>
                    <a:pt x="523" y="418"/>
                    <a:pt x="523" y="418"/>
                    <a:pt x="523" y="418"/>
                  </a:cubicBezTo>
                  <a:cubicBezTo>
                    <a:pt x="498" y="415"/>
                    <a:pt x="498" y="415"/>
                    <a:pt x="498" y="415"/>
                  </a:cubicBezTo>
                  <a:cubicBezTo>
                    <a:pt x="444" y="406"/>
                    <a:pt x="444" y="406"/>
                    <a:pt x="444" y="406"/>
                  </a:cubicBezTo>
                  <a:cubicBezTo>
                    <a:pt x="429" y="402"/>
                    <a:pt x="429" y="402"/>
                    <a:pt x="429" y="402"/>
                  </a:cubicBezTo>
                  <a:cubicBezTo>
                    <a:pt x="431" y="397"/>
                    <a:pt x="431" y="397"/>
                    <a:pt x="431" y="397"/>
                  </a:cubicBezTo>
                  <a:cubicBezTo>
                    <a:pt x="454" y="342"/>
                    <a:pt x="454" y="342"/>
                    <a:pt x="454" y="342"/>
                  </a:cubicBezTo>
                  <a:cubicBezTo>
                    <a:pt x="472" y="307"/>
                    <a:pt x="472" y="307"/>
                    <a:pt x="472" y="307"/>
                  </a:cubicBezTo>
                  <a:cubicBezTo>
                    <a:pt x="488" y="276"/>
                    <a:pt x="488" y="276"/>
                    <a:pt x="488" y="276"/>
                  </a:cubicBezTo>
                  <a:lnTo>
                    <a:pt x="499" y="279"/>
                  </a:lnTo>
                  <a:close/>
                  <a:moveTo>
                    <a:pt x="429" y="411"/>
                  </a:moveTo>
                  <a:cubicBezTo>
                    <a:pt x="469" y="419"/>
                    <a:pt x="469" y="419"/>
                    <a:pt x="469" y="419"/>
                  </a:cubicBezTo>
                  <a:cubicBezTo>
                    <a:pt x="511" y="426"/>
                    <a:pt x="511" y="426"/>
                    <a:pt x="511" y="426"/>
                  </a:cubicBezTo>
                  <a:cubicBezTo>
                    <a:pt x="522" y="427"/>
                    <a:pt x="522" y="427"/>
                    <a:pt x="522" y="427"/>
                  </a:cubicBezTo>
                  <a:cubicBezTo>
                    <a:pt x="509" y="493"/>
                    <a:pt x="509" y="493"/>
                    <a:pt x="509" y="493"/>
                  </a:cubicBezTo>
                  <a:cubicBezTo>
                    <a:pt x="498" y="572"/>
                    <a:pt x="498" y="572"/>
                    <a:pt x="498" y="572"/>
                  </a:cubicBezTo>
                  <a:cubicBezTo>
                    <a:pt x="484" y="570"/>
                    <a:pt x="484" y="570"/>
                    <a:pt x="484" y="570"/>
                  </a:cubicBezTo>
                  <a:cubicBezTo>
                    <a:pt x="433" y="562"/>
                    <a:pt x="433" y="562"/>
                    <a:pt x="433" y="562"/>
                  </a:cubicBezTo>
                  <a:cubicBezTo>
                    <a:pt x="383" y="552"/>
                    <a:pt x="383" y="552"/>
                    <a:pt x="383" y="552"/>
                  </a:cubicBezTo>
                  <a:cubicBezTo>
                    <a:pt x="380" y="551"/>
                    <a:pt x="380" y="551"/>
                    <a:pt x="380" y="551"/>
                  </a:cubicBezTo>
                  <a:cubicBezTo>
                    <a:pt x="384" y="535"/>
                    <a:pt x="384" y="535"/>
                    <a:pt x="384" y="535"/>
                  </a:cubicBezTo>
                  <a:cubicBezTo>
                    <a:pt x="403" y="475"/>
                    <a:pt x="403" y="475"/>
                    <a:pt x="403" y="475"/>
                  </a:cubicBezTo>
                  <a:cubicBezTo>
                    <a:pt x="416" y="436"/>
                    <a:pt x="416" y="436"/>
                    <a:pt x="416" y="436"/>
                  </a:cubicBezTo>
                  <a:cubicBezTo>
                    <a:pt x="426" y="410"/>
                    <a:pt x="426" y="410"/>
                    <a:pt x="426" y="410"/>
                  </a:cubicBezTo>
                  <a:lnTo>
                    <a:pt x="429" y="411"/>
                  </a:lnTo>
                  <a:close/>
                  <a:moveTo>
                    <a:pt x="555" y="586"/>
                  </a:moveTo>
                  <a:cubicBezTo>
                    <a:pt x="628" y="588"/>
                    <a:pt x="628" y="588"/>
                    <a:pt x="628" y="588"/>
                  </a:cubicBezTo>
                  <a:cubicBezTo>
                    <a:pt x="633" y="588"/>
                    <a:pt x="633" y="588"/>
                    <a:pt x="633" y="588"/>
                  </a:cubicBezTo>
                  <a:cubicBezTo>
                    <a:pt x="633" y="738"/>
                    <a:pt x="633" y="738"/>
                    <a:pt x="633" y="738"/>
                  </a:cubicBezTo>
                  <a:cubicBezTo>
                    <a:pt x="628" y="738"/>
                    <a:pt x="628" y="738"/>
                    <a:pt x="628" y="738"/>
                  </a:cubicBezTo>
                  <a:cubicBezTo>
                    <a:pt x="546" y="735"/>
                    <a:pt x="546" y="735"/>
                    <a:pt x="546" y="735"/>
                  </a:cubicBezTo>
                  <a:cubicBezTo>
                    <a:pt x="506" y="732"/>
                    <a:pt x="506" y="732"/>
                    <a:pt x="506" y="732"/>
                  </a:cubicBezTo>
                  <a:cubicBezTo>
                    <a:pt x="491" y="730"/>
                    <a:pt x="491" y="730"/>
                    <a:pt x="491" y="730"/>
                  </a:cubicBezTo>
                  <a:cubicBezTo>
                    <a:pt x="496" y="661"/>
                    <a:pt x="496" y="661"/>
                    <a:pt x="496" y="661"/>
                  </a:cubicBezTo>
                  <a:cubicBezTo>
                    <a:pt x="505" y="581"/>
                    <a:pt x="505" y="581"/>
                    <a:pt x="505" y="581"/>
                  </a:cubicBezTo>
                  <a:lnTo>
                    <a:pt x="555" y="586"/>
                  </a:lnTo>
                  <a:close/>
                  <a:moveTo>
                    <a:pt x="642" y="588"/>
                  </a:moveTo>
                  <a:cubicBezTo>
                    <a:pt x="647" y="588"/>
                    <a:pt x="647" y="588"/>
                    <a:pt x="647" y="588"/>
                  </a:cubicBezTo>
                  <a:cubicBezTo>
                    <a:pt x="720" y="586"/>
                    <a:pt x="720" y="586"/>
                    <a:pt x="720" y="586"/>
                  </a:cubicBezTo>
                  <a:cubicBezTo>
                    <a:pt x="769" y="581"/>
                    <a:pt x="769" y="581"/>
                    <a:pt x="769" y="581"/>
                  </a:cubicBezTo>
                  <a:cubicBezTo>
                    <a:pt x="777" y="640"/>
                    <a:pt x="777" y="640"/>
                    <a:pt x="777" y="640"/>
                  </a:cubicBezTo>
                  <a:cubicBezTo>
                    <a:pt x="785" y="724"/>
                    <a:pt x="785" y="724"/>
                    <a:pt x="785" y="724"/>
                  </a:cubicBezTo>
                  <a:cubicBezTo>
                    <a:pt x="785" y="730"/>
                    <a:pt x="785" y="730"/>
                    <a:pt x="785" y="730"/>
                  </a:cubicBezTo>
                  <a:cubicBezTo>
                    <a:pt x="769" y="732"/>
                    <a:pt x="769" y="732"/>
                    <a:pt x="769" y="732"/>
                  </a:cubicBezTo>
                  <a:cubicBezTo>
                    <a:pt x="689" y="737"/>
                    <a:pt x="689" y="737"/>
                    <a:pt x="689" y="737"/>
                  </a:cubicBezTo>
                  <a:cubicBezTo>
                    <a:pt x="642" y="738"/>
                    <a:pt x="642" y="738"/>
                    <a:pt x="642" y="738"/>
                  </a:cubicBezTo>
                  <a:lnTo>
                    <a:pt x="642" y="588"/>
                  </a:lnTo>
                  <a:close/>
                  <a:moveTo>
                    <a:pt x="892" y="552"/>
                  </a:moveTo>
                  <a:cubicBezTo>
                    <a:pt x="842" y="562"/>
                    <a:pt x="842" y="562"/>
                    <a:pt x="842" y="562"/>
                  </a:cubicBezTo>
                  <a:cubicBezTo>
                    <a:pt x="791" y="570"/>
                    <a:pt x="791" y="570"/>
                    <a:pt x="791" y="570"/>
                  </a:cubicBezTo>
                  <a:cubicBezTo>
                    <a:pt x="776" y="572"/>
                    <a:pt x="776" y="572"/>
                    <a:pt x="776" y="572"/>
                  </a:cubicBezTo>
                  <a:cubicBezTo>
                    <a:pt x="766" y="493"/>
                    <a:pt x="766" y="493"/>
                    <a:pt x="766" y="493"/>
                  </a:cubicBezTo>
                  <a:cubicBezTo>
                    <a:pt x="754" y="427"/>
                    <a:pt x="754" y="427"/>
                    <a:pt x="754" y="427"/>
                  </a:cubicBezTo>
                  <a:cubicBezTo>
                    <a:pt x="778" y="424"/>
                    <a:pt x="778" y="424"/>
                    <a:pt x="778" y="424"/>
                  </a:cubicBezTo>
                  <a:cubicBezTo>
                    <a:pt x="833" y="414"/>
                    <a:pt x="833" y="414"/>
                    <a:pt x="833" y="414"/>
                  </a:cubicBezTo>
                  <a:cubicBezTo>
                    <a:pt x="849" y="410"/>
                    <a:pt x="849" y="410"/>
                    <a:pt x="849" y="410"/>
                  </a:cubicBezTo>
                  <a:cubicBezTo>
                    <a:pt x="859" y="436"/>
                    <a:pt x="859" y="436"/>
                    <a:pt x="859" y="436"/>
                  </a:cubicBezTo>
                  <a:cubicBezTo>
                    <a:pt x="873" y="474"/>
                    <a:pt x="873" y="474"/>
                    <a:pt x="873" y="474"/>
                  </a:cubicBezTo>
                  <a:cubicBezTo>
                    <a:pt x="891" y="535"/>
                    <a:pt x="891" y="535"/>
                    <a:pt x="891" y="535"/>
                  </a:cubicBezTo>
                  <a:cubicBezTo>
                    <a:pt x="895" y="551"/>
                    <a:pt x="895" y="551"/>
                    <a:pt x="895" y="551"/>
                  </a:cubicBezTo>
                  <a:lnTo>
                    <a:pt x="892" y="552"/>
                  </a:lnTo>
                  <a:close/>
                  <a:moveTo>
                    <a:pt x="735" y="153"/>
                  </a:moveTo>
                  <a:cubicBezTo>
                    <a:pt x="717" y="158"/>
                    <a:pt x="717" y="158"/>
                    <a:pt x="717" y="158"/>
                  </a:cubicBezTo>
                  <a:cubicBezTo>
                    <a:pt x="714" y="154"/>
                    <a:pt x="714" y="154"/>
                    <a:pt x="714" y="154"/>
                  </a:cubicBezTo>
                  <a:cubicBezTo>
                    <a:pt x="693" y="131"/>
                    <a:pt x="693" y="131"/>
                    <a:pt x="693" y="131"/>
                  </a:cubicBezTo>
                  <a:cubicBezTo>
                    <a:pt x="672" y="110"/>
                    <a:pt x="672" y="110"/>
                    <a:pt x="672" y="110"/>
                  </a:cubicBezTo>
                  <a:cubicBezTo>
                    <a:pt x="667" y="106"/>
                    <a:pt x="667" y="106"/>
                    <a:pt x="667" y="106"/>
                  </a:cubicBezTo>
                  <a:cubicBezTo>
                    <a:pt x="680" y="113"/>
                    <a:pt x="680" y="113"/>
                    <a:pt x="680" y="113"/>
                  </a:cubicBezTo>
                  <a:cubicBezTo>
                    <a:pt x="695" y="121"/>
                    <a:pt x="695" y="121"/>
                    <a:pt x="695" y="121"/>
                  </a:cubicBezTo>
                  <a:cubicBezTo>
                    <a:pt x="710" y="130"/>
                    <a:pt x="710" y="130"/>
                    <a:pt x="710" y="130"/>
                  </a:cubicBezTo>
                  <a:cubicBezTo>
                    <a:pt x="724" y="140"/>
                    <a:pt x="724" y="140"/>
                    <a:pt x="724" y="140"/>
                  </a:cubicBezTo>
                  <a:cubicBezTo>
                    <a:pt x="740" y="151"/>
                    <a:pt x="740" y="151"/>
                    <a:pt x="740" y="151"/>
                  </a:cubicBezTo>
                  <a:lnTo>
                    <a:pt x="735" y="153"/>
                  </a:lnTo>
                  <a:close/>
                  <a:moveTo>
                    <a:pt x="744" y="144"/>
                  </a:moveTo>
                  <a:cubicBezTo>
                    <a:pt x="714" y="123"/>
                    <a:pt x="714" y="123"/>
                    <a:pt x="714" y="123"/>
                  </a:cubicBezTo>
                  <a:cubicBezTo>
                    <a:pt x="699" y="114"/>
                    <a:pt x="699" y="114"/>
                    <a:pt x="699" y="114"/>
                  </a:cubicBezTo>
                  <a:cubicBezTo>
                    <a:pt x="685" y="106"/>
                    <a:pt x="685" y="106"/>
                    <a:pt x="685" y="106"/>
                  </a:cubicBezTo>
                  <a:cubicBezTo>
                    <a:pt x="709" y="114"/>
                    <a:pt x="709" y="114"/>
                    <a:pt x="709" y="114"/>
                  </a:cubicBezTo>
                  <a:cubicBezTo>
                    <a:pt x="727" y="122"/>
                    <a:pt x="727" y="122"/>
                    <a:pt x="727" y="122"/>
                  </a:cubicBezTo>
                  <a:cubicBezTo>
                    <a:pt x="763" y="138"/>
                    <a:pt x="763" y="138"/>
                    <a:pt x="763" y="138"/>
                  </a:cubicBezTo>
                  <a:cubicBezTo>
                    <a:pt x="765" y="139"/>
                    <a:pt x="765" y="139"/>
                    <a:pt x="765" y="139"/>
                  </a:cubicBezTo>
                  <a:cubicBezTo>
                    <a:pt x="758" y="144"/>
                    <a:pt x="758" y="144"/>
                    <a:pt x="758" y="144"/>
                  </a:cubicBezTo>
                  <a:cubicBezTo>
                    <a:pt x="749" y="147"/>
                    <a:pt x="749" y="147"/>
                    <a:pt x="749" y="147"/>
                  </a:cubicBezTo>
                  <a:lnTo>
                    <a:pt x="744" y="144"/>
                  </a:lnTo>
                  <a:close/>
                  <a:moveTo>
                    <a:pt x="577" y="101"/>
                  </a:moveTo>
                  <a:cubicBezTo>
                    <a:pt x="577" y="101"/>
                    <a:pt x="577" y="101"/>
                    <a:pt x="577" y="101"/>
                  </a:cubicBezTo>
                  <a:cubicBezTo>
                    <a:pt x="563" y="106"/>
                    <a:pt x="563" y="106"/>
                    <a:pt x="563" y="106"/>
                  </a:cubicBezTo>
                  <a:cubicBezTo>
                    <a:pt x="545" y="114"/>
                    <a:pt x="545" y="114"/>
                    <a:pt x="545" y="114"/>
                  </a:cubicBezTo>
                  <a:cubicBezTo>
                    <a:pt x="508" y="130"/>
                    <a:pt x="508" y="130"/>
                    <a:pt x="508" y="130"/>
                  </a:cubicBezTo>
                  <a:cubicBezTo>
                    <a:pt x="502" y="134"/>
                    <a:pt x="502" y="134"/>
                    <a:pt x="502" y="134"/>
                  </a:cubicBezTo>
                  <a:cubicBezTo>
                    <a:pt x="494" y="126"/>
                    <a:pt x="494" y="126"/>
                    <a:pt x="494" y="126"/>
                  </a:cubicBezTo>
                  <a:cubicBezTo>
                    <a:pt x="493" y="125"/>
                    <a:pt x="493" y="125"/>
                    <a:pt x="493" y="125"/>
                  </a:cubicBezTo>
                  <a:cubicBezTo>
                    <a:pt x="517" y="117"/>
                    <a:pt x="517" y="117"/>
                    <a:pt x="517" y="117"/>
                  </a:cubicBezTo>
                  <a:cubicBezTo>
                    <a:pt x="557" y="105"/>
                    <a:pt x="557" y="105"/>
                    <a:pt x="557" y="105"/>
                  </a:cubicBezTo>
                  <a:lnTo>
                    <a:pt x="577" y="101"/>
                  </a:lnTo>
                  <a:close/>
                  <a:moveTo>
                    <a:pt x="393" y="215"/>
                  </a:moveTo>
                  <a:cubicBezTo>
                    <a:pt x="426" y="190"/>
                    <a:pt x="426" y="190"/>
                    <a:pt x="426" y="190"/>
                  </a:cubicBezTo>
                  <a:cubicBezTo>
                    <a:pt x="443" y="178"/>
                    <a:pt x="443" y="178"/>
                    <a:pt x="443" y="178"/>
                  </a:cubicBezTo>
                  <a:cubicBezTo>
                    <a:pt x="477" y="157"/>
                    <a:pt x="477" y="157"/>
                    <a:pt x="477" y="157"/>
                  </a:cubicBezTo>
                  <a:cubicBezTo>
                    <a:pt x="502" y="143"/>
                    <a:pt x="502" y="143"/>
                    <a:pt x="502" y="143"/>
                  </a:cubicBezTo>
                  <a:cubicBezTo>
                    <a:pt x="514" y="151"/>
                    <a:pt x="514" y="151"/>
                    <a:pt x="514" y="151"/>
                  </a:cubicBezTo>
                  <a:cubicBezTo>
                    <a:pt x="518" y="153"/>
                    <a:pt x="518" y="153"/>
                    <a:pt x="518" y="153"/>
                  </a:cubicBezTo>
                  <a:cubicBezTo>
                    <a:pt x="516" y="155"/>
                    <a:pt x="516" y="155"/>
                    <a:pt x="516" y="155"/>
                  </a:cubicBezTo>
                  <a:cubicBezTo>
                    <a:pt x="502" y="167"/>
                    <a:pt x="502" y="167"/>
                    <a:pt x="502" y="167"/>
                  </a:cubicBezTo>
                  <a:cubicBezTo>
                    <a:pt x="488" y="179"/>
                    <a:pt x="488" y="179"/>
                    <a:pt x="488" y="179"/>
                  </a:cubicBezTo>
                  <a:cubicBezTo>
                    <a:pt x="460" y="205"/>
                    <a:pt x="460" y="205"/>
                    <a:pt x="460" y="205"/>
                  </a:cubicBezTo>
                  <a:cubicBezTo>
                    <a:pt x="433" y="233"/>
                    <a:pt x="433" y="233"/>
                    <a:pt x="433" y="233"/>
                  </a:cubicBezTo>
                  <a:cubicBezTo>
                    <a:pt x="422" y="246"/>
                    <a:pt x="422" y="246"/>
                    <a:pt x="422" y="246"/>
                  </a:cubicBezTo>
                  <a:cubicBezTo>
                    <a:pt x="397" y="234"/>
                    <a:pt x="397" y="234"/>
                    <a:pt x="397" y="234"/>
                  </a:cubicBezTo>
                  <a:cubicBezTo>
                    <a:pt x="391" y="231"/>
                    <a:pt x="391" y="231"/>
                    <a:pt x="391" y="231"/>
                  </a:cubicBezTo>
                  <a:cubicBezTo>
                    <a:pt x="382" y="224"/>
                    <a:pt x="382" y="224"/>
                    <a:pt x="382" y="224"/>
                  </a:cubicBezTo>
                  <a:lnTo>
                    <a:pt x="393" y="215"/>
                  </a:lnTo>
                  <a:close/>
                  <a:moveTo>
                    <a:pt x="424" y="256"/>
                  </a:moveTo>
                  <a:cubicBezTo>
                    <a:pt x="454" y="267"/>
                    <a:pt x="454" y="267"/>
                    <a:pt x="454" y="267"/>
                  </a:cubicBezTo>
                  <a:cubicBezTo>
                    <a:pt x="480" y="274"/>
                    <a:pt x="480" y="274"/>
                    <a:pt x="480" y="274"/>
                  </a:cubicBezTo>
                  <a:cubicBezTo>
                    <a:pt x="464" y="303"/>
                    <a:pt x="464" y="303"/>
                    <a:pt x="464" y="303"/>
                  </a:cubicBezTo>
                  <a:cubicBezTo>
                    <a:pt x="447" y="339"/>
                    <a:pt x="447" y="339"/>
                    <a:pt x="447" y="339"/>
                  </a:cubicBezTo>
                  <a:cubicBezTo>
                    <a:pt x="423" y="394"/>
                    <a:pt x="423" y="394"/>
                    <a:pt x="423" y="394"/>
                  </a:cubicBezTo>
                  <a:cubicBezTo>
                    <a:pt x="420" y="400"/>
                    <a:pt x="420" y="400"/>
                    <a:pt x="420" y="400"/>
                  </a:cubicBezTo>
                  <a:cubicBezTo>
                    <a:pt x="393" y="393"/>
                    <a:pt x="393" y="393"/>
                    <a:pt x="393" y="393"/>
                  </a:cubicBezTo>
                  <a:cubicBezTo>
                    <a:pt x="369" y="385"/>
                    <a:pt x="369" y="385"/>
                    <a:pt x="369" y="385"/>
                  </a:cubicBezTo>
                  <a:cubicBezTo>
                    <a:pt x="340" y="374"/>
                    <a:pt x="340" y="374"/>
                    <a:pt x="340" y="374"/>
                  </a:cubicBezTo>
                  <a:cubicBezTo>
                    <a:pt x="343" y="370"/>
                    <a:pt x="343" y="370"/>
                    <a:pt x="343" y="370"/>
                  </a:cubicBezTo>
                  <a:cubicBezTo>
                    <a:pt x="365" y="334"/>
                    <a:pt x="365" y="334"/>
                    <a:pt x="365" y="334"/>
                  </a:cubicBezTo>
                  <a:cubicBezTo>
                    <a:pt x="389" y="301"/>
                    <a:pt x="389" y="301"/>
                    <a:pt x="389" y="301"/>
                  </a:cubicBezTo>
                  <a:cubicBezTo>
                    <a:pt x="414" y="269"/>
                    <a:pt x="414" y="269"/>
                    <a:pt x="414" y="269"/>
                  </a:cubicBezTo>
                  <a:lnTo>
                    <a:pt x="424" y="256"/>
                  </a:lnTo>
                  <a:close/>
                  <a:moveTo>
                    <a:pt x="356" y="658"/>
                  </a:moveTo>
                  <a:cubicBezTo>
                    <a:pt x="364" y="617"/>
                    <a:pt x="364" y="617"/>
                    <a:pt x="364" y="617"/>
                  </a:cubicBezTo>
                  <a:cubicBezTo>
                    <a:pt x="378" y="560"/>
                    <a:pt x="378" y="560"/>
                    <a:pt x="378" y="560"/>
                  </a:cubicBezTo>
                  <a:cubicBezTo>
                    <a:pt x="382" y="561"/>
                    <a:pt x="382" y="561"/>
                    <a:pt x="382" y="561"/>
                  </a:cubicBezTo>
                  <a:cubicBezTo>
                    <a:pt x="431" y="571"/>
                    <a:pt x="431" y="571"/>
                    <a:pt x="431" y="571"/>
                  </a:cubicBezTo>
                  <a:cubicBezTo>
                    <a:pt x="483" y="579"/>
                    <a:pt x="483" y="579"/>
                    <a:pt x="483" y="579"/>
                  </a:cubicBezTo>
                  <a:cubicBezTo>
                    <a:pt x="497" y="580"/>
                    <a:pt x="497" y="580"/>
                    <a:pt x="497" y="580"/>
                  </a:cubicBezTo>
                  <a:cubicBezTo>
                    <a:pt x="484" y="702"/>
                    <a:pt x="484" y="702"/>
                    <a:pt x="484" y="702"/>
                  </a:cubicBezTo>
                  <a:cubicBezTo>
                    <a:pt x="482" y="729"/>
                    <a:pt x="482" y="729"/>
                    <a:pt x="482" y="729"/>
                  </a:cubicBezTo>
                  <a:cubicBezTo>
                    <a:pt x="447" y="725"/>
                    <a:pt x="447" y="725"/>
                    <a:pt x="447" y="725"/>
                  </a:cubicBezTo>
                  <a:cubicBezTo>
                    <a:pt x="391" y="715"/>
                    <a:pt x="391" y="715"/>
                    <a:pt x="391" y="715"/>
                  </a:cubicBezTo>
                  <a:cubicBezTo>
                    <a:pt x="354" y="707"/>
                    <a:pt x="354" y="707"/>
                    <a:pt x="354" y="707"/>
                  </a:cubicBezTo>
                  <a:cubicBezTo>
                    <a:pt x="349" y="706"/>
                    <a:pt x="349" y="706"/>
                    <a:pt x="349" y="706"/>
                  </a:cubicBezTo>
                  <a:lnTo>
                    <a:pt x="356" y="658"/>
                  </a:lnTo>
                  <a:close/>
                  <a:moveTo>
                    <a:pt x="485" y="866"/>
                  </a:moveTo>
                  <a:cubicBezTo>
                    <a:pt x="488" y="765"/>
                    <a:pt x="488" y="765"/>
                    <a:pt x="488" y="765"/>
                  </a:cubicBezTo>
                  <a:cubicBezTo>
                    <a:pt x="490" y="739"/>
                    <a:pt x="490" y="739"/>
                    <a:pt x="490" y="739"/>
                  </a:cubicBezTo>
                  <a:cubicBezTo>
                    <a:pt x="505" y="740"/>
                    <a:pt x="505" y="740"/>
                    <a:pt x="505" y="740"/>
                  </a:cubicBezTo>
                  <a:cubicBezTo>
                    <a:pt x="586" y="746"/>
                    <a:pt x="586" y="746"/>
                    <a:pt x="586" y="746"/>
                  </a:cubicBezTo>
                  <a:cubicBezTo>
                    <a:pt x="627" y="747"/>
                    <a:pt x="627" y="747"/>
                    <a:pt x="627" y="747"/>
                  </a:cubicBezTo>
                  <a:cubicBezTo>
                    <a:pt x="633" y="747"/>
                    <a:pt x="633" y="747"/>
                    <a:pt x="633" y="747"/>
                  </a:cubicBezTo>
                  <a:cubicBezTo>
                    <a:pt x="633" y="889"/>
                    <a:pt x="633" y="889"/>
                    <a:pt x="633" y="889"/>
                  </a:cubicBezTo>
                  <a:cubicBezTo>
                    <a:pt x="606" y="889"/>
                    <a:pt x="606" y="889"/>
                    <a:pt x="606" y="889"/>
                  </a:cubicBezTo>
                  <a:cubicBezTo>
                    <a:pt x="543" y="886"/>
                    <a:pt x="543" y="886"/>
                    <a:pt x="543" y="886"/>
                  </a:cubicBezTo>
                  <a:cubicBezTo>
                    <a:pt x="485" y="881"/>
                    <a:pt x="485" y="881"/>
                    <a:pt x="485" y="881"/>
                  </a:cubicBezTo>
                  <a:lnTo>
                    <a:pt x="485" y="866"/>
                  </a:lnTo>
                  <a:close/>
                  <a:moveTo>
                    <a:pt x="642" y="747"/>
                  </a:moveTo>
                  <a:cubicBezTo>
                    <a:pt x="648" y="747"/>
                    <a:pt x="648" y="747"/>
                    <a:pt x="648" y="747"/>
                  </a:cubicBezTo>
                  <a:cubicBezTo>
                    <a:pt x="730" y="744"/>
                    <a:pt x="730" y="744"/>
                    <a:pt x="730" y="744"/>
                  </a:cubicBezTo>
                  <a:cubicBezTo>
                    <a:pt x="770" y="740"/>
                    <a:pt x="770" y="740"/>
                    <a:pt x="770" y="740"/>
                  </a:cubicBezTo>
                  <a:cubicBezTo>
                    <a:pt x="785" y="739"/>
                    <a:pt x="785" y="739"/>
                    <a:pt x="785" y="739"/>
                  </a:cubicBezTo>
                  <a:cubicBezTo>
                    <a:pt x="790" y="826"/>
                    <a:pt x="790" y="826"/>
                    <a:pt x="790" y="826"/>
                  </a:cubicBezTo>
                  <a:cubicBezTo>
                    <a:pt x="790" y="881"/>
                    <a:pt x="790" y="881"/>
                    <a:pt x="790" y="881"/>
                  </a:cubicBezTo>
                  <a:cubicBezTo>
                    <a:pt x="732" y="886"/>
                    <a:pt x="732" y="886"/>
                    <a:pt x="732" y="886"/>
                  </a:cubicBezTo>
                  <a:cubicBezTo>
                    <a:pt x="669" y="889"/>
                    <a:pt x="669" y="889"/>
                    <a:pt x="669" y="889"/>
                  </a:cubicBezTo>
                  <a:cubicBezTo>
                    <a:pt x="642" y="889"/>
                    <a:pt x="642" y="889"/>
                    <a:pt x="642" y="889"/>
                  </a:cubicBezTo>
                  <a:lnTo>
                    <a:pt x="642" y="747"/>
                  </a:lnTo>
                  <a:close/>
                  <a:moveTo>
                    <a:pt x="798" y="826"/>
                  </a:moveTo>
                  <a:cubicBezTo>
                    <a:pt x="794" y="738"/>
                    <a:pt x="794" y="738"/>
                    <a:pt x="794" y="738"/>
                  </a:cubicBezTo>
                  <a:cubicBezTo>
                    <a:pt x="829" y="733"/>
                    <a:pt x="829" y="733"/>
                    <a:pt x="829" y="733"/>
                  </a:cubicBezTo>
                  <a:cubicBezTo>
                    <a:pt x="886" y="724"/>
                    <a:pt x="886" y="724"/>
                    <a:pt x="886" y="724"/>
                  </a:cubicBezTo>
                  <a:cubicBezTo>
                    <a:pt x="923" y="716"/>
                    <a:pt x="923" y="716"/>
                    <a:pt x="923" y="716"/>
                  </a:cubicBezTo>
                  <a:cubicBezTo>
                    <a:pt x="927" y="715"/>
                    <a:pt x="927" y="715"/>
                    <a:pt x="927" y="715"/>
                  </a:cubicBezTo>
                  <a:cubicBezTo>
                    <a:pt x="930" y="740"/>
                    <a:pt x="930" y="740"/>
                    <a:pt x="930" y="740"/>
                  </a:cubicBezTo>
                  <a:cubicBezTo>
                    <a:pt x="936" y="820"/>
                    <a:pt x="936" y="820"/>
                    <a:pt x="936" y="820"/>
                  </a:cubicBezTo>
                  <a:cubicBezTo>
                    <a:pt x="937" y="840"/>
                    <a:pt x="937" y="840"/>
                    <a:pt x="937" y="840"/>
                  </a:cubicBezTo>
                  <a:cubicBezTo>
                    <a:pt x="937" y="856"/>
                    <a:pt x="937" y="856"/>
                    <a:pt x="937" y="856"/>
                  </a:cubicBezTo>
                  <a:cubicBezTo>
                    <a:pt x="912" y="861"/>
                    <a:pt x="912" y="861"/>
                    <a:pt x="912" y="861"/>
                  </a:cubicBezTo>
                  <a:cubicBezTo>
                    <a:pt x="855" y="872"/>
                    <a:pt x="855" y="872"/>
                    <a:pt x="855" y="872"/>
                  </a:cubicBezTo>
                  <a:cubicBezTo>
                    <a:pt x="799" y="880"/>
                    <a:pt x="799" y="880"/>
                    <a:pt x="799" y="880"/>
                  </a:cubicBezTo>
                  <a:lnTo>
                    <a:pt x="798" y="826"/>
                  </a:lnTo>
                  <a:close/>
                  <a:moveTo>
                    <a:pt x="945" y="820"/>
                  </a:moveTo>
                  <a:cubicBezTo>
                    <a:pt x="939" y="739"/>
                    <a:pt x="939" y="739"/>
                    <a:pt x="939" y="739"/>
                  </a:cubicBezTo>
                  <a:cubicBezTo>
                    <a:pt x="936" y="719"/>
                    <a:pt x="936" y="719"/>
                    <a:pt x="936" y="719"/>
                  </a:cubicBezTo>
                  <a:cubicBezTo>
                    <a:pt x="935" y="712"/>
                    <a:pt x="935" y="712"/>
                    <a:pt x="935" y="712"/>
                  </a:cubicBezTo>
                  <a:cubicBezTo>
                    <a:pt x="958" y="707"/>
                    <a:pt x="958" y="707"/>
                    <a:pt x="958" y="707"/>
                  </a:cubicBezTo>
                  <a:cubicBezTo>
                    <a:pt x="992" y="697"/>
                    <a:pt x="992" y="697"/>
                    <a:pt x="992" y="697"/>
                  </a:cubicBezTo>
                  <a:cubicBezTo>
                    <a:pt x="1024" y="686"/>
                    <a:pt x="1024" y="686"/>
                    <a:pt x="1024" y="686"/>
                  </a:cubicBezTo>
                  <a:cubicBezTo>
                    <a:pt x="1049" y="676"/>
                    <a:pt x="1049" y="676"/>
                    <a:pt x="1049" y="676"/>
                  </a:cubicBezTo>
                  <a:cubicBezTo>
                    <a:pt x="1053" y="701"/>
                    <a:pt x="1053" y="701"/>
                    <a:pt x="1053" y="701"/>
                  </a:cubicBezTo>
                  <a:cubicBezTo>
                    <a:pt x="1059" y="740"/>
                    <a:pt x="1059" y="740"/>
                    <a:pt x="1059" y="740"/>
                  </a:cubicBezTo>
                  <a:cubicBezTo>
                    <a:pt x="1061" y="780"/>
                    <a:pt x="1061" y="780"/>
                    <a:pt x="1061" y="780"/>
                  </a:cubicBezTo>
                  <a:cubicBezTo>
                    <a:pt x="1063" y="816"/>
                    <a:pt x="1063" y="816"/>
                    <a:pt x="1063" y="816"/>
                  </a:cubicBezTo>
                  <a:cubicBezTo>
                    <a:pt x="1050" y="821"/>
                    <a:pt x="1050" y="821"/>
                    <a:pt x="1050" y="821"/>
                  </a:cubicBezTo>
                  <a:cubicBezTo>
                    <a:pt x="1002" y="838"/>
                    <a:pt x="1002" y="838"/>
                    <a:pt x="1002" y="838"/>
                  </a:cubicBezTo>
                  <a:cubicBezTo>
                    <a:pt x="967" y="848"/>
                    <a:pt x="967" y="848"/>
                    <a:pt x="967" y="848"/>
                  </a:cubicBezTo>
                  <a:cubicBezTo>
                    <a:pt x="945" y="853"/>
                    <a:pt x="945" y="853"/>
                    <a:pt x="945" y="853"/>
                  </a:cubicBezTo>
                  <a:lnTo>
                    <a:pt x="945" y="820"/>
                  </a:lnTo>
                  <a:close/>
                  <a:moveTo>
                    <a:pt x="1021" y="678"/>
                  </a:moveTo>
                  <a:cubicBezTo>
                    <a:pt x="989" y="688"/>
                    <a:pt x="989" y="688"/>
                    <a:pt x="989" y="688"/>
                  </a:cubicBezTo>
                  <a:cubicBezTo>
                    <a:pt x="956" y="698"/>
                    <a:pt x="956" y="698"/>
                    <a:pt x="956" y="698"/>
                  </a:cubicBezTo>
                  <a:cubicBezTo>
                    <a:pt x="934" y="704"/>
                    <a:pt x="934" y="704"/>
                    <a:pt x="934" y="704"/>
                  </a:cubicBezTo>
                  <a:cubicBezTo>
                    <a:pt x="927" y="657"/>
                    <a:pt x="927" y="657"/>
                    <a:pt x="927" y="657"/>
                  </a:cubicBezTo>
                  <a:cubicBezTo>
                    <a:pt x="919" y="615"/>
                    <a:pt x="919" y="615"/>
                    <a:pt x="919" y="615"/>
                  </a:cubicBezTo>
                  <a:cubicBezTo>
                    <a:pt x="910" y="574"/>
                    <a:pt x="910" y="574"/>
                    <a:pt x="910" y="574"/>
                  </a:cubicBezTo>
                  <a:cubicBezTo>
                    <a:pt x="906" y="558"/>
                    <a:pt x="906" y="558"/>
                    <a:pt x="906" y="558"/>
                  </a:cubicBezTo>
                  <a:cubicBezTo>
                    <a:pt x="909" y="557"/>
                    <a:pt x="909" y="557"/>
                    <a:pt x="909" y="557"/>
                  </a:cubicBezTo>
                  <a:cubicBezTo>
                    <a:pt x="955" y="544"/>
                    <a:pt x="955" y="544"/>
                    <a:pt x="955" y="544"/>
                  </a:cubicBezTo>
                  <a:cubicBezTo>
                    <a:pt x="998" y="528"/>
                    <a:pt x="998" y="528"/>
                    <a:pt x="998" y="528"/>
                  </a:cubicBezTo>
                  <a:cubicBezTo>
                    <a:pt x="1007" y="524"/>
                    <a:pt x="1007" y="524"/>
                    <a:pt x="1007" y="524"/>
                  </a:cubicBezTo>
                  <a:cubicBezTo>
                    <a:pt x="1019" y="560"/>
                    <a:pt x="1019" y="560"/>
                    <a:pt x="1019" y="560"/>
                  </a:cubicBezTo>
                  <a:cubicBezTo>
                    <a:pt x="1031" y="600"/>
                    <a:pt x="1031" y="600"/>
                    <a:pt x="1031" y="600"/>
                  </a:cubicBezTo>
                  <a:cubicBezTo>
                    <a:pt x="1042" y="640"/>
                    <a:pt x="1042" y="640"/>
                    <a:pt x="1042" y="640"/>
                  </a:cubicBezTo>
                  <a:cubicBezTo>
                    <a:pt x="1046" y="661"/>
                    <a:pt x="1046" y="661"/>
                    <a:pt x="1046" y="661"/>
                  </a:cubicBezTo>
                  <a:cubicBezTo>
                    <a:pt x="1047" y="667"/>
                    <a:pt x="1047" y="667"/>
                    <a:pt x="1047" y="667"/>
                  </a:cubicBezTo>
                  <a:lnTo>
                    <a:pt x="1021" y="678"/>
                  </a:lnTo>
                  <a:close/>
                  <a:moveTo>
                    <a:pt x="987" y="348"/>
                  </a:moveTo>
                  <a:cubicBezTo>
                    <a:pt x="978" y="353"/>
                    <a:pt x="978" y="353"/>
                    <a:pt x="978" y="353"/>
                  </a:cubicBezTo>
                  <a:cubicBezTo>
                    <a:pt x="950" y="368"/>
                    <a:pt x="950" y="368"/>
                    <a:pt x="950" y="368"/>
                  </a:cubicBezTo>
                  <a:cubicBezTo>
                    <a:pt x="943" y="371"/>
                    <a:pt x="943" y="371"/>
                    <a:pt x="943" y="371"/>
                  </a:cubicBezTo>
                  <a:cubicBezTo>
                    <a:pt x="939" y="365"/>
                    <a:pt x="939" y="365"/>
                    <a:pt x="939" y="365"/>
                  </a:cubicBezTo>
                  <a:cubicBezTo>
                    <a:pt x="917" y="330"/>
                    <a:pt x="917" y="330"/>
                    <a:pt x="917" y="330"/>
                  </a:cubicBezTo>
                  <a:cubicBezTo>
                    <a:pt x="893" y="296"/>
                    <a:pt x="893" y="296"/>
                    <a:pt x="893" y="296"/>
                  </a:cubicBezTo>
                  <a:cubicBezTo>
                    <a:pt x="868" y="264"/>
                    <a:pt x="868" y="264"/>
                    <a:pt x="868" y="264"/>
                  </a:cubicBezTo>
                  <a:cubicBezTo>
                    <a:pt x="859" y="253"/>
                    <a:pt x="859" y="253"/>
                    <a:pt x="859" y="253"/>
                  </a:cubicBezTo>
                  <a:cubicBezTo>
                    <a:pt x="882" y="242"/>
                    <a:pt x="882" y="242"/>
                    <a:pt x="882" y="242"/>
                  </a:cubicBezTo>
                  <a:cubicBezTo>
                    <a:pt x="895" y="234"/>
                    <a:pt x="895" y="234"/>
                    <a:pt x="895" y="234"/>
                  </a:cubicBezTo>
                  <a:cubicBezTo>
                    <a:pt x="900" y="230"/>
                    <a:pt x="900" y="230"/>
                    <a:pt x="900" y="230"/>
                  </a:cubicBezTo>
                  <a:cubicBezTo>
                    <a:pt x="913" y="241"/>
                    <a:pt x="913" y="241"/>
                    <a:pt x="913" y="241"/>
                  </a:cubicBezTo>
                  <a:cubicBezTo>
                    <a:pt x="929" y="256"/>
                    <a:pt x="929" y="256"/>
                    <a:pt x="929" y="256"/>
                  </a:cubicBezTo>
                  <a:cubicBezTo>
                    <a:pt x="958" y="285"/>
                    <a:pt x="958" y="285"/>
                    <a:pt x="958" y="285"/>
                  </a:cubicBezTo>
                  <a:cubicBezTo>
                    <a:pt x="972" y="301"/>
                    <a:pt x="972" y="301"/>
                    <a:pt x="972" y="301"/>
                  </a:cubicBezTo>
                  <a:cubicBezTo>
                    <a:pt x="986" y="317"/>
                    <a:pt x="986" y="317"/>
                    <a:pt x="986" y="317"/>
                  </a:cubicBezTo>
                  <a:cubicBezTo>
                    <a:pt x="999" y="333"/>
                    <a:pt x="999" y="333"/>
                    <a:pt x="999" y="333"/>
                  </a:cubicBezTo>
                  <a:cubicBezTo>
                    <a:pt x="1003" y="338"/>
                    <a:pt x="1003" y="338"/>
                    <a:pt x="1003" y="338"/>
                  </a:cubicBezTo>
                  <a:lnTo>
                    <a:pt x="987" y="348"/>
                  </a:lnTo>
                  <a:close/>
                  <a:moveTo>
                    <a:pt x="878" y="234"/>
                  </a:moveTo>
                  <a:cubicBezTo>
                    <a:pt x="853" y="246"/>
                    <a:pt x="853" y="246"/>
                    <a:pt x="853" y="246"/>
                  </a:cubicBezTo>
                  <a:cubicBezTo>
                    <a:pt x="842" y="233"/>
                    <a:pt x="842" y="233"/>
                    <a:pt x="842" y="233"/>
                  </a:cubicBezTo>
                  <a:cubicBezTo>
                    <a:pt x="815" y="205"/>
                    <a:pt x="815" y="205"/>
                    <a:pt x="815" y="205"/>
                  </a:cubicBezTo>
                  <a:cubicBezTo>
                    <a:pt x="801" y="192"/>
                    <a:pt x="801" y="192"/>
                    <a:pt x="801" y="192"/>
                  </a:cubicBezTo>
                  <a:cubicBezTo>
                    <a:pt x="773" y="167"/>
                    <a:pt x="773" y="167"/>
                    <a:pt x="773" y="167"/>
                  </a:cubicBezTo>
                  <a:cubicBezTo>
                    <a:pt x="759" y="155"/>
                    <a:pt x="759" y="155"/>
                    <a:pt x="759" y="155"/>
                  </a:cubicBezTo>
                  <a:cubicBezTo>
                    <a:pt x="757" y="153"/>
                    <a:pt x="757" y="153"/>
                    <a:pt x="757" y="153"/>
                  </a:cubicBezTo>
                  <a:cubicBezTo>
                    <a:pt x="762" y="151"/>
                    <a:pt x="762" y="151"/>
                    <a:pt x="762" y="151"/>
                  </a:cubicBezTo>
                  <a:cubicBezTo>
                    <a:pt x="774" y="144"/>
                    <a:pt x="774" y="144"/>
                    <a:pt x="774" y="144"/>
                  </a:cubicBezTo>
                  <a:cubicBezTo>
                    <a:pt x="798" y="157"/>
                    <a:pt x="798" y="157"/>
                    <a:pt x="798" y="157"/>
                  </a:cubicBezTo>
                  <a:cubicBezTo>
                    <a:pt x="832" y="178"/>
                    <a:pt x="832" y="178"/>
                    <a:pt x="832" y="178"/>
                  </a:cubicBezTo>
                  <a:cubicBezTo>
                    <a:pt x="849" y="190"/>
                    <a:pt x="849" y="190"/>
                    <a:pt x="849" y="190"/>
                  </a:cubicBezTo>
                  <a:cubicBezTo>
                    <a:pt x="881" y="215"/>
                    <a:pt x="881" y="215"/>
                    <a:pt x="881" y="215"/>
                  </a:cubicBezTo>
                  <a:cubicBezTo>
                    <a:pt x="893" y="224"/>
                    <a:pt x="893" y="224"/>
                    <a:pt x="893" y="224"/>
                  </a:cubicBezTo>
                  <a:lnTo>
                    <a:pt x="878" y="234"/>
                  </a:lnTo>
                  <a:close/>
                  <a:moveTo>
                    <a:pt x="787" y="118"/>
                  </a:moveTo>
                  <a:cubicBezTo>
                    <a:pt x="761" y="109"/>
                    <a:pt x="761" y="109"/>
                    <a:pt x="761" y="109"/>
                  </a:cubicBezTo>
                  <a:cubicBezTo>
                    <a:pt x="720" y="97"/>
                    <a:pt x="720" y="97"/>
                    <a:pt x="720" y="97"/>
                  </a:cubicBezTo>
                  <a:cubicBezTo>
                    <a:pt x="713" y="96"/>
                    <a:pt x="713" y="96"/>
                    <a:pt x="713" y="96"/>
                  </a:cubicBezTo>
                  <a:cubicBezTo>
                    <a:pt x="721" y="96"/>
                    <a:pt x="721" y="96"/>
                    <a:pt x="721" y="96"/>
                  </a:cubicBezTo>
                  <a:cubicBezTo>
                    <a:pt x="742" y="99"/>
                    <a:pt x="742" y="99"/>
                    <a:pt x="742" y="99"/>
                  </a:cubicBezTo>
                  <a:cubicBezTo>
                    <a:pt x="763" y="103"/>
                    <a:pt x="763" y="103"/>
                    <a:pt x="763" y="103"/>
                  </a:cubicBezTo>
                  <a:cubicBezTo>
                    <a:pt x="790" y="109"/>
                    <a:pt x="790" y="109"/>
                    <a:pt x="790" y="109"/>
                  </a:cubicBezTo>
                  <a:cubicBezTo>
                    <a:pt x="789" y="112"/>
                    <a:pt x="789" y="112"/>
                    <a:pt x="789" y="112"/>
                  </a:cubicBezTo>
                  <a:lnTo>
                    <a:pt x="787" y="118"/>
                  </a:lnTo>
                  <a:close/>
                  <a:moveTo>
                    <a:pt x="555" y="97"/>
                  </a:moveTo>
                  <a:cubicBezTo>
                    <a:pt x="514" y="109"/>
                    <a:pt x="514" y="109"/>
                    <a:pt x="514" y="109"/>
                  </a:cubicBezTo>
                  <a:cubicBezTo>
                    <a:pt x="488" y="118"/>
                    <a:pt x="488" y="118"/>
                    <a:pt x="488" y="118"/>
                  </a:cubicBezTo>
                  <a:cubicBezTo>
                    <a:pt x="486" y="113"/>
                    <a:pt x="486" y="113"/>
                    <a:pt x="486" y="113"/>
                  </a:cubicBezTo>
                  <a:cubicBezTo>
                    <a:pt x="485" y="109"/>
                    <a:pt x="485" y="109"/>
                    <a:pt x="485" y="109"/>
                  </a:cubicBezTo>
                  <a:cubicBezTo>
                    <a:pt x="512" y="103"/>
                    <a:pt x="512" y="103"/>
                    <a:pt x="512" y="103"/>
                  </a:cubicBezTo>
                  <a:cubicBezTo>
                    <a:pt x="533" y="99"/>
                    <a:pt x="533" y="99"/>
                    <a:pt x="533" y="99"/>
                  </a:cubicBezTo>
                  <a:cubicBezTo>
                    <a:pt x="554" y="96"/>
                    <a:pt x="554" y="96"/>
                    <a:pt x="554" y="96"/>
                  </a:cubicBezTo>
                  <a:cubicBezTo>
                    <a:pt x="563" y="95"/>
                    <a:pt x="563" y="95"/>
                    <a:pt x="563" y="95"/>
                  </a:cubicBezTo>
                  <a:lnTo>
                    <a:pt x="555" y="97"/>
                  </a:lnTo>
                  <a:close/>
                  <a:moveTo>
                    <a:pt x="477" y="111"/>
                  </a:moveTo>
                  <a:cubicBezTo>
                    <a:pt x="480" y="120"/>
                    <a:pt x="480" y="120"/>
                    <a:pt x="480" y="120"/>
                  </a:cubicBezTo>
                  <a:cubicBezTo>
                    <a:pt x="480" y="121"/>
                    <a:pt x="480" y="121"/>
                    <a:pt x="480" y="121"/>
                  </a:cubicBezTo>
                  <a:cubicBezTo>
                    <a:pt x="474" y="123"/>
                    <a:pt x="474" y="123"/>
                    <a:pt x="474" y="123"/>
                  </a:cubicBezTo>
                  <a:cubicBezTo>
                    <a:pt x="455" y="131"/>
                    <a:pt x="455" y="131"/>
                    <a:pt x="455" y="131"/>
                  </a:cubicBezTo>
                  <a:cubicBezTo>
                    <a:pt x="416" y="148"/>
                    <a:pt x="416" y="148"/>
                    <a:pt x="416" y="148"/>
                  </a:cubicBezTo>
                  <a:cubicBezTo>
                    <a:pt x="397" y="158"/>
                    <a:pt x="397" y="158"/>
                    <a:pt x="397" y="158"/>
                  </a:cubicBezTo>
                  <a:cubicBezTo>
                    <a:pt x="378" y="168"/>
                    <a:pt x="378" y="168"/>
                    <a:pt x="378" y="168"/>
                  </a:cubicBezTo>
                  <a:cubicBezTo>
                    <a:pt x="346" y="188"/>
                    <a:pt x="346" y="188"/>
                    <a:pt x="346" y="188"/>
                  </a:cubicBezTo>
                  <a:cubicBezTo>
                    <a:pt x="342" y="180"/>
                    <a:pt x="342" y="180"/>
                    <a:pt x="342" y="180"/>
                  </a:cubicBezTo>
                  <a:cubicBezTo>
                    <a:pt x="339" y="172"/>
                    <a:pt x="339" y="172"/>
                    <a:pt x="339" y="172"/>
                  </a:cubicBezTo>
                  <a:cubicBezTo>
                    <a:pt x="339" y="163"/>
                    <a:pt x="339" y="163"/>
                    <a:pt x="339" y="163"/>
                  </a:cubicBezTo>
                  <a:cubicBezTo>
                    <a:pt x="354" y="155"/>
                    <a:pt x="354" y="155"/>
                    <a:pt x="354" y="155"/>
                  </a:cubicBezTo>
                  <a:cubicBezTo>
                    <a:pt x="373" y="146"/>
                    <a:pt x="373" y="146"/>
                    <a:pt x="373" y="146"/>
                  </a:cubicBezTo>
                  <a:cubicBezTo>
                    <a:pt x="392" y="139"/>
                    <a:pt x="392" y="139"/>
                    <a:pt x="392" y="139"/>
                  </a:cubicBezTo>
                  <a:cubicBezTo>
                    <a:pt x="412" y="131"/>
                    <a:pt x="412" y="131"/>
                    <a:pt x="412" y="131"/>
                  </a:cubicBezTo>
                  <a:cubicBezTo>
                    <a:pt x="431" y="124"/>
                    <a:pt x="431" y="124"/>
                    <a:pt x="431" y="124"/>
                  </a:cubicBezTo>
                  <a:cubicBezTo>
                    <a:pt x="471" y="112"/>
                    <a:pt x="471" y="112"/>
                    <a:pt x="471" y="112"/>
                  </a:cubicBezTo>
                  <a:lnTo>
                    <a:pt x="477" y="111"/>
                  </a:lnTo>
                  <a:close/>
                  <a:moveTo>
                    <a:pt x="344" y="201"/>
                  </a:moveTo>
                  <a:cubicBezTo>
                    <a:pt x="355" y="214"/>
                    <a:pt x="355" y="214"/>
                    <a:pt x="355" y="214"/>
                  </a:cubicBezTo>
                  <a:cubicBezTo>
                    <a:pt x="364" y="222"/>
                    <a:pt x="364" y="222"/>
                    <a:pt x="364" y="222"/>
                  </a:cubicBezTo>
                  <a:cubicBezTo>
                    <a:pt x="368" y="225"/>
                    <a:pt x="368" y="225"/>
                    <a:pt x="368" y="225"/>
                  </a:cubicBezTo>
                  <a:cubicBezTo>
                    <a:pt x="356" y="235"/>
                    <a:pt x="356" y="235"/>
                    <a:pt x="356" y="235"/>
                  </a:cubicBezTo>
                  <a:cubicBezTo>
                    <a:pt x="340" y="250"/>
                    <a:pt x="340" y="250"/>
                    <a:pt x="340" y="250"/>
                  </a:cubicBezTo>
                  <a:cubicBezTo>
                    <a:pt x="311" y="280"/>
                    <a:pt x="311" y="280"/>
                    <a:pt x="311" y="280"/>
                  </a:cubicBezTo>
                  <a:cubicBezTo>
                    <a:pt x="297" y="295"/>
                    <a:pt x="297" y="295"/>
                    <a:pt x="297" y="295"/>
                  </a:cubicBezTo>
                  <a:cubicBezTo>
                    <a:pt x="283" y="311"/>
                    <a:pt x="283" y="311"/>
                    <a:pt x="283" y="311"/>
                  </a:cubicBezTo>
                  <a:cubicBezTo>
                    <a:pt x="269" y="328"/>
                    <a:pt x="269" y="328"/>
                    <a:pt x="269" y="328"/>
                  </a:cubicBezTo>
                  <a:cubicBezTo>
                    <a:pt x="265" y="333"/>
                    <a:pt x="265" y="333"/>
                    <a:pt x="265" y="333"/>
                  </a:cubicBezTo>
                  <a:cubicBezTo>
                    <a:pt x="251" y="322"/>
                    <a:pt x="251" y="322"/>
                    <a:pt x="251" y="322"/>
                  </a:cubicBezTo>
                  <a:cubicBezTo>
                    <a:pt x="240" y="310"/>
                    <a:pt x="240" y="310"/>
                    <a:pt x="240" y="310"/>
                  </a:cubicBezTo>
                  <a:cubicBezTo>
                    <a:pt x="235" y="305"/>
                    <a:pt x="235" y="305"/>
                    <a:pt x="235" y="305"/>
                  </a:cubicBezTo>
                  <a:cubicBezTo>
                    <a:pt x="229" y="296"/>
                    <a:pt x="229" y="296"/>
                    <a:pt x="229" y="296"/>
                  </a:cubicBezTo>
                  <a:cubicBezTo>
                    <a:pt x="248" y="276"/>
                    <a:pt x="248" y="276"/>
                    <a:pt x="248" y="276"/>
                  </a:cubicBezTo>
                  <a:cubicBezTo>
                    <a:pt x="263" y="261"/>
                    <a:pt x="263" y="261"/>
                    <a:pt x="263" y="261"/>
                  </a:cubicBezTo>
                  <a:cubicBezTo>
                    <a:pt x="296" y="235"/>
                    <a:pt x="296" y="235"/>
                    <a:pt x="296" y="235"/>
                  </a:cubicBezTo>
                  <a:cubicBezTo>
                    <a:pt x="329" y="209"/>
                    <a:pt x="329" y="209"/>
                    <a:pt x="329" y="209"/>
                  </a:cubicBezTo>
                  <a:cubicBezTo>
                    <a:pt x="343" y="200"/>
                    <a:pt x="343" y="200"/>
                    <a:pt x="343" y="200"/>
                  </a:cubicBezTo>
                  <a:lnTo>
                    <a:pt x="344" y="201"/>
                  </a:lnTo>
                  <a:close/>
                  <a:moveTo>
                    <a:pt x="276" y="333"/>
                  </a:moveTo>
                  <a:cubicBezTo>
                    <a:pt x="289" y="317"/>
                    <a:pt x="289" y="317"/>
                    <a:pt x="289" y="317"/>
                  </a:cubicBezTo>
                  <a:cubicBezTo>
                    <a:pt x="303" y="301"/>
                    <a:pt x="303" y="301"/>
                    <a:pt x="303" y="301"/>
                  </a:cubicBezTo>
                  <a:cubicBezTo>
                    <a:pt x="317" y="285"/>
                    <a:pt x="317" y="285"/>
                    <a:pt x="317" y="285"/>
                  </a:cubicBezTo>
                  <a:cubicBezTo>
                    <a:pt x="346" y="256"/>
                    <a:pt x="346" y="256"/>
                    <a:pt x="346" y="256"/>
                  </a:cubicBezTo>
                  <a:cubicBezTo>
                    <a:pt x="362" y="242"/>
                    <a:pt x="362" y="242"/>
                    <a:pt x="362" y="242"/>
                  </a:cubicBezTo>
                  <a:cubicBezTo>
                    <a:pt x="375" y="230"/>
                    <a:pt x="375" y="230"/>
                    <a:pt x="375" y="230"/>
                  </a:cubicBezTo>
                  <a:cubicBezTo>
                    <a:pt x="393" y="242"/>
                    <a:pt x="393" y="242"/>
                    <a:pt x="393" y="242"/>
                  </a:cubicBezTo>
                  <a:cubicBezTo>
                    <a:pt x="416" y="253"/>
                    <a:pt x="416" y="253"/>
                    <a:pt x="416" y="253"/>
                  </a:cubicBezTo>
                  <a:cubicBezTo>
                    <a:pt x="407" y="264"/>
                    <a:pt x="407" y="264"/>
                    <a:pt x="407" y="264"/>
                  </a:cubicBezTo>
                  <a:cubicBezTo>
                    <a:pt x="382" y="296"/>
                    <a:pt x="382" y="296"/>
                    <a:pt x="382" y="296"/>
                  </a:cubicBezTo>
                  <a:cubicBezTo>
                    <a:pt x="358" y="330"/>
                    <a:pt x="358" y="330"/>
                    <a:pt x="358" y="330"/>
                  </a:cubicBezTo>
                  <a:cubicBezTo>
                    <a:pt x="336" y="365"/>
                    <a:pt x="336" y="365"/>
                    <a:pt x="336" y="365"/>
                  </a:cubicBezTo>
                  <a:cubicBezTo>
                    <a:pt x="332" y="371"/>
                    <a:pt x="332" y="371"/>
                    <a:pt x="332" y="371"/>
                  </a:cubicBezTo>
                  <a:cubicBezTo>
                    <a:pt x="326" y="368"/>
                    <a:pt x="326" y="368"/>
                    <a:pt x="326" y="368"/>
                  </a:cubicBezTo>
                  <a:cubicBezTo>
                    <a:pt x="306" y="359"/>
                    <a:pt x="306" y="359"/>
                    <a:pt x="306" y="359"/>
                  </a:cubicBezTo>
                  <a:cubicBezTo>
                    <a:pt x="288" y="349"/>
                    <a:pt x="288" y="349"/>
                    <a:pt x="288" y="349"/>
                  </a:cubicBezTo>
                  <a:cubicBezTo>
                    <a:pt x="272" y="338"/>
                    <a:pt x="272" y="338"/>
                    <a:pt x="272" y="338"/>
                  </a:cubicBezTo>
                  <a:lnTo>
                    <a:pt x="276" y="333"/>
                  </a:lnTo>
                  <a:close/>
                  <a:moveTo>
                    <a:pt x="205" y="493"/>
                  </a:moveTo>
                  <a:cubicBezTo>
                    <a:pt x="216" y="500"/>
                    <a:pt x="216" y="500"/>
                    <a:pt x="216" y="500"/>
                  </a:cubicBezTo>
                  <a:cubicBezTo>
                    <a:pt x="251" y="517"/>
                    <a:pt x="251" y="517"/>
                    <a:pt x="251" y="517"/>
                  </a:cubicBezTo>
                  <a:cubicBezTo>
                    <a:pt x="260" y="521"/>
                    <a:pt x="260" y="521"/>
                    <a:pt x="260" y="521"/>
                  </a:cubicBezTo>
                  <a:cubicBezTo>
                    <a:pt x="248" y="558"/>
                    <a:pt x="248" y="558"/>
                    <a:pt x="248" y="558"/>
                  </a:cubicBezTo>
                  <a:cubicBezTo>
                    <a:pt x="236" y="598"/>
                    <a:pt x="236" y="598"/>
                    <a:pt x="236" y="598"/>
                  </a:cubicBezTo>
                  <a:cubicBezTo>
                    <a:pt x="225" y="639"/>
                    <a:pt x="225" y="639"/>
                    <a:pt x="225" y="639"/>
                  </a:cubicBezTo>
                  <a:cubicBezTo>
                    <a:pt x="221" y="659"/>
                    <a:pt x="221" y="659"/>
                    <a:pt x="221" y="659"/>
                  </a:cubicBezTo>
                  <a:cubicBezTo>
                    <a:pt x="220" y="664"/>
                    <a:pt x="220" y="664"/>
                    <a:pt x="220" y="664"/>
                  </a:cubicBezTo>
                  <a:cubicBezTo>
                    <a:pt x="210" y="660"/>
                    <a:pt x="210" y="660"/>
                    <a:pt x="210" y="660"/>
                  </a:cubicBezTo>
                  <a:cubicBezTo>
                    <a:pt x="184" y="647"/>
                    <a:pt x="184" y="647"/>
                    <a:pt x="184" y="647"/>
                  </a:cubicBezTo>
                  <a:cubicBezTo>
                    <a:pt x="160" y="633"/>
                    <a:pt x="160" y="633"/>
                    <a:pt x="160" y="633"/>
                  </a:cubicBezTo>
                  <a:cubicBezTo>
                    <a:pt x="138" y="619"/>
                    <a:pt x="138" y="619"/>
                    <a:pt x="138" y="619"/>
                  </a:cubicBezTo>
                  <a:cubicBezTo>
                    <a:pt x="135" y="617"/>
                    <a:pt x="135" y="617"/>
                    <a:pt x="135" y="617"/>
                  </a:cubicBezTo>
                  <a:cubicBezTo>
                    <a:pt x="136" y="610"/>
                    <a:pt x="136" y="610"/>
                    <a:pt x="136" y="610"/>
                  </a:cubicBezTo>
                  <a:cubicBezTo>
                    <a:pt x="147" y="571"/>
                    <a:pt x="147" y="571"/>
                    <a:pt x="147" y="571"/>
                  </a:cubicBezTo>
                  <a:cubicBezTo>
                    <a:pt x="154" y="551"/>
                    <a:pt x="154" y="551"/>
                    <a:pt x="154" y="551"/>
                  </a:cubicBezTo>
                  <a:cubicBezTo>
                    <a:pt x="169" y="513"/>
                    <a:pt x="169" y="513"/>
                    <a:pt x="169" y="513"/>
                  </a:cubicBezTo>
                  <a:cubicBezTo>
                    <a:pt x="184" y="479"/>
                    <a:pt x="184" y="479"/>
                    <a:pt x="184" y="479"/>
                  </a:cubicBezTo>
                  <a:lnTo>
                    <a:pt x="205" y="493"/>
                  </a:lnTo>
                  <a:close/>
                  <a:moveTo>
                    <a:pt x="225" y="681"/>
                  </a:moveTo>
                  <a:cubicBezTo>
                    <a:pt x="226" y="676"/>
                    <a:pt x="226" y="676"/>
                    <a:pt x="226" y="676"/>
                  </a:cubicBezTo>
                  <a:cubicBezTo>
                    <a:pt x="251" y="686"/>
                    <a:pt x="251" y="686"/>
                    <a:pt x="251" y="686"/>
                  </a:cubicBezTo>
                  <a:cubicBezTo>
                    <a:pt x="283" y="697"/>
                    <a:pt x="283" y="697"/>
                    <a:pt x="283" y="697"/>
                  </a:cubicBezTo>
                  <a:cubicBezTo>
                    <a:pt x="317" y="707"/>
                    <a:pt x="317" y="707"/>
                    <a:pt x="317" y="707"/>
                  </a:cubicBezTo>
                  <a:cubicBezTo>
                    <a:pt x="340" y="712"/>
                    <a:pt x="340" y="712"/>
                    <a:pt x="340" y="712"/>
                  </a:cubicBezTo>
                  <a:cubicBezTo>
                    <a:pt x="336" y="740"/>
                    <a:pt x="336" y="740"/>
                    <a:pt x="336" y="740"/>
                  </a:cubicBezTo>
                  <a:cubicBezTo>
                    <a:pt x="330" y="820"/>
                    <a:pt x="330" y="820"/>
                    <a:pt x="330" y="820"/>
                  </a:cubicBezTo>
                  <a:cubicBezTo>
                    <a:pt x="330" y="840"/>
                    <a:pt x="330" y="840"/>
                    <a:pt x="330" y="840"/>
                  </a:cubicBezTo>
                  <a:cubicBezTo>
                    <a:pt x="330" y="853"/>
                    <a:pt x="330" y="853"/>
                    <a:pt x="330" y="853"/>
                  </a:cubicBezTo>
                  <a:cubicBezTo>
                    <a:pt x="308" y="848"/>
                    <a:pt x="308" y="848"/>
                    <a:pt x="308" y="848"/>
                  </a:cubicBezTo>
                  <a:cubicBezTo>
                    <a:pt x="273" y="838"/>
                    <a:pt x="273" y="838"/>
                    <a:pt x="273" y="838"/>
                  </a:cubicBezTo>
                  <a:cubicBezTo>
                    <a:pt x="241" y="827"/>
                    <a:pt x="241" y="827"/>
                    <a:pt x="241" y="827"/>
                  </a:cubicBezTo>
                  <a:cubicBezTo>
                    <a:pt x="212" y="816"/>
                    <a:pt x="212" y="816"/>
                    <a:pt x="212" y="816"/>
                  </a:cubicBezTo>
                  <a:cubicBezTo>
                    <a:pt x="214" y="780"/>
                    <a:pt x="214" y="780"/>
                    <a:pt x="214" y="780"/>
                  </a:cubicBezTo>
                  <a:cubicBezTo>
                    <a:pt x="217" y="741"/>
                    <a:pt x="217" y="741"/>
                    <a:pt x="217" y="741"/>
                  </a:cubicBezTo>
                  <a:cubicBezTo>
                    <a:pt x="219" y="721"/>
                    <a:pt x="219" y="721"/>
                    <a:pt x="219" y="721"/>
                  </a:cubicBezTo>
                  <a:lnTo>
                    <a:pt x="225" y="681"/>
                  </a:lnTo>
                  <a:close/>
                  <a:moveTo>
                    <a:pt x="222" y="829"/>
                  </a:moveTo>
                  <a:cubicBezTo>
                    <a:pt x="271" y="846"/>
                    <a:pt x="271" y="846"/>
                    <a:pt x="271" y="846"/>
                  </a:cubicBezTo>
                  <a:cubicBezTo>
                    <a:pt x="306" y="856"/>
                    <a:pt x="306" y="856"/>
                    <a:pt x="306" y="856"/>
                  </a:cubicBezTo>
                  <a:cubicBezTo>
                    <a:pt x="330" y="862"/>
                    <a:pt x="330" y="862"/>
                    <a:pt x="330" y="862"/>
                  </a:cubicBezTo>
                  <a:cubicBezTo>
                    <a:pt x="330" y="897"/>
                    <a:pt x="330" y="897"/>
                    <a:pt x="330" y="897"/>
                  </a:cubicBezTo>
                  <a:cubicBezTo>
                    <a:pt x="336" y="970"/>
                    <a:pt x="336" y="970"/>
                    <a:pt x="336" y="970"/>
                  </a:cubicBezTo>
                  <a:cubicBezTo>
                    <a:pt x="339" y="988"/>
                    <a:pt x="339" y="988"/>
                    <a:pt x="339" y="988"/>
                  </a:cubicBezTo>
                  <a:cubicBezTo>
                    <a:pt x="319" y="983"/>
                    <a:pt x="319" y="983"/>
                    <a:pt x="319" y="983"/>
                  </a:cubicBezTo>
                  <a:cubicBezTo>
                    <a:pt x="286" y="973"/>
                    <a:pt x="286" y="973"/>
                    <a:pt x="286" y="973"/>
                  </a:cubicBezTo>
                  <a:cubicBezTo>
                    <a:pt x="254" y="962"/>
                    <a:pt x="254" y="962"/>
                    <a:pt x="254" y="962"/>
                  </a:cubicBezTo>
                  <a:cubicBezTo>
                    <a:pt x="227" y="952"/>
                    <a:pt x="227" y="952"/>
                    <a:pt x="227" y="952"/>
                  </a:cubicBezTo>
                  <a:cubicBezTo>
                    <a:pt x="222" y="928"/>
                    <a:pt x="222" y="928"/>
                    <a:pt x="222" y="928"/>
                  </a:cubicBezTo>
                  <a:cubicBezTo>
                    <a:pt x="217" y="893"/>
                    <a:pt x="217" y="893"/>
                    <a:pt x="217" y="893"/>
                  </a:cubicBezTo>
                  <a:cubicBezTo>
                    <a:pt x="214" y="856"/>
                    <a:pt x="214" y="856"/>
                    <a:pt x="214" y="856"/>
                  </a:cubicBezTo>
                  <a:cubicBezTo>
                    <a:pt x="213" y="825"/>
                    <a:pt x="213" y="825"/>
                    <a:pt x="213" y="825"/>
                  </a:cubicBezTo>
                  <a:lnTo>
                    <a:pt x="222" y="829"/>
                  </a:lnTo>
                  <a:close/>
                  <a:moveTo>
                    <a:pt x="345" y="969"/>
                  </a:moveTo>
                  <a:cubicBezTo>
                    <a:pt x="339" y="897"/>
                    <a:pt x="339" y="897"/>
                    <a:pt x="339" y="897"/>
                  </a:cubicBezTo>
                  <a:cubicBezTo>
                    <a:pt x="338" y="878"/>
                    <a:pt x="338" y="878"/>
                    <a:pt x="338" y="878"/>
                  </a:cubicBezTo>
                  <a:cubicBezTo>
                    <a:pt x="339" y="864"/>
                    <a:pt x="339" y="864"/>
                    <a:pt x="339" y="864"/>
                  </a:cubicBezTo>
                  <a:cubicBezTo>
                    <a:pt x="361" y="870"/>
                    <a:pt x="361" y="870"/>
                    <a:pt x="361" y="870"/>
                  </a:cubicBezTo>
                  <a:cubicBezTo>
                    <a:pt x="419" y="881"/>
                    <a:pt x="419" y="881"/>
                    <a:pt x="419" y="881"/>
                  </a:cubicBezTo>
                  <a:cubicBezTo>
                    <a:pt x="476" y="889"/>
                    <a:pt x="476" y="889"/>
                    <a:pt x="476" y="889"/>
                  </a:cubicBezTo>
                  <a:cubicBezTo>
                    <a:pt x="477" y="941"/>
                    <a:pt x="477" y="941"/>
                    <a:pt x="477" y="941"/>
                  </a:cubicBezTo>
                  <a:cubicBezTo>
                    <a:pt x="481" y="1011"/>
                    <a:pt x="481" y="1011"/>
                    <a:pt x="481" y="1011"/>
                  </a:cubicBezTo>
                  <a:cubicBezTo>
                    <a:pt x="481" y="1014"/>
                    <a:pt x="481" y="1014"/>
                    <a:pt x="481" y="1014"/>
                  </a:cubicBezTo>
                  <a:cubicBezTo>
                    <a:pt x="447" y="1010"/>
                    <a:pt x="447" y="1010"/>
                    <a:pt x="447" y="1010"/>
                  </a:cubicBezTo>
                  <a:cubicBezTo>
                    <a:pt x="409" y="1003"/>
                    <a:pt x="409" y="1003"/>
                    <a:pt x="409" y="1003"/>
                  </a:cubicBezTo>
                  <a:cubicBezTo>
                    <a:pt x="354" y="992"/>
                    <a:pt x="354" y="992"/>
                    <a:pt x="354" y="992"/>
                  </a:cubicBezTo>
                  <a:cubicBezTo>
                    <a:pt x="348" y="991"/>
                    <a:pt x="348" y="991"/>
                    <a:pt x="348" y="991"/>
                  </a:cubicBezTo>
                  <a:lnTo>
                    <a:pt x="345" y="969"/>
                  </a:lnTo>
                  <a:close/>
                  <a:moveTo>
                    <a:pt x="485" y="941"/>
                  </a:moveTo>
                  <a:cubicBezTo>
                    <a:pt x="485" y="890"/>
                    <a:pt x="485" y="890"/>
                    <a:pt x="485" y="890"/>
                  </a:cubicBezTo>
                  <a:cubicBezTo>
                    <a:pt x="542" y="895"/>
                    <a:pt x="542" y="895"/>
                    <a:pt x="542" y="895"/>
                  </a:cubicBezTo>
                  <a:cubicBezTo>
                    <a:pt x="606" y="898"/>
                    <a:pt x="606" y="898"/>
                    <a:pt x="606" y="898"/>
                  </a:cubicBezTo>
                  <a:cubicBezTo>
                    <a:pt x="633" y="898"/>
                    <a:pt x="633" y="898"/>
                    <a:pt x="633" y="898"/>
                  </a:cubicBezTo>
                  <a:cubicBezTo>
                    <a:pt x="633" y="1023"/>
                    <a:pt x="633" y="1023"/>
                    <a:pt x="633" y="1023"/>
                  </a:cubicBezTo>
                  <a:cubicBezTo>
                    <a:pt x="628" y="1023"/>
                    <a:pt x="628" y="1023"/>
                    <a:pt x="628" y="1023"/>
                  </a:cubicBezTo>
                  <a:cubicBezTo>
                    <a:pt x="566" y="1021"/>
                    <a:pt x="566" y="1021"/>
                    <a:pt x="566" y="1021"/>
                  </a:cubicBezTo>
                  <a:cubicBezTo>
                    <a:pt x="506" y="1017"/>
                    <a:pt x="506" y="1017"/>
                    <a:pt x="506" y="1017"/>
                  </a:cubicBezTo>
                  <a:cubicBezTo>
                    <a:pt x="490" y="1015"/>
                    <a:pt x="490" y="1015"/>
                    <a:pt x="490" y="1015"/>
                  </a:cubicBezTo>
                  <a:lnTo>
                    <a:pt x="485" y="941"/>
                  </a:lnTo>
                  <a:close/>
                  <a:moveTo>
                    <a:pt x="642" y="898"/>
                  </a:moveTo>
                  <a:cubicBezTo>
                    <a:pt x="648" y="898"/>
                    <a:pt x="648" y="898"/>
                    <a:pt x="648" y="898"/>
                  </a:cubicBezTo>
                  <a:cubicBezTo>
                    <a:pt x="670" y="898"/>
                    <a:pt x="670" y="898"/>
                    <a:pt x="670" y="898"/>
                  </a:cubicBezTo>
                  <a:cubicBezTo>
                    <a:pt x="733" y="895"/>
                    <a:pt x="733" y="895"/>
                    <a:pt x="733" y="895"/>
                  </a:cubicBezTo>
                  <a:cubicBezTo>
                    <a:pt x="790" y="890"/>
                    <a:pt x="790" y="890"/>
                    <a:pt x="790" y="890"/>
                  </a:cubicBezTo>
                  <a:cubicBezTo>
                    <a:pt x="790" y="904"/>
                    <a:pt x="790" y="904"/>
                    <a:pt x="790" y="904"/>
                  </a:cubicBezTo>
                  <a:cubicBezTo>
                    <a:pt x="787" y="993"/>
                    <a:pt x="787" y="993"/>
                    <a:pt x="787" y="993"/>
                  </a:cubicBezTo>
                  <a:cubicBezTo>
                    <a:pt x="785" y="1015"/>
                    <a:pt x="785" y="1015"/>
                    <a:pt x="785" y="1015"/>
                  </a:cubicBezTo>
                  <a:cubicBezTo>
                    <a:pt x="749" y="1019"/>
                    <a:pt x="749" y="1019"/>
                    <a:pt x="749" y="1019"/>
                  </a:cubicBezTo>
                  <a:cubicBezTo>
                    <a:pt x="668" y="1023"/>
                    <a:pt x="668" y="1023"/>
                    <a:pt x="668" y="1023"/>
                  </a:cubicBezTo>
                  <a:cubicBezTo>
                    <a:pt x="642" y="1023"/>
                    <a:pt x="642" y="1023"/>
                    <a:pt x="642" y="1023"/>
                  </a:cubicBezTo>
                  <a:lnTo>
                    <a:pt x="642" y="898"/>
                  </a:lnTo>
                  <a:close/>
                  <a:moveTo>
                    <a:pt x="796" y="994"/>
                  </a:moveTo>
                  <a:cubicBezTo>
                    <a:pt x="799" y="904"/>
                    <a:pt x="799" y="904"/>
                    <a:pt x="799" y="904"/>
                  </a:cubicBezTo>
                  <a:cubicBezTo>
                    <a:pt x="799" y="889"/>
                    <a:pt x="799" y="889"/>
                    <a:pt x="799" y="889"/>
                  </a:cubicBezTo>
                  <a:cubicBezTo>
                    <a:pt x="856" y="881"/>
                    <a:pt x="856" y="881"/>
                    <a:pt x="856" y="881"/>
                  </a:cubicBezTo>
                  <a:cubicBezTo>
                    <a:pt x="875" y="877"/>
                    <a:pt x="875" y="877"/>
                    <a:pt x="875" y="877"/>
                  </a:cubicBezTo>
                  <a:cubicBezTo>
                    <a:pt x="914" y="870"/>
                    <a:pt x="914" y="870"/>
                    <a:pt x="914" y="870"/>
                  </a:cubicBezTo>
                  <a:cubicBezTo>
                    <a:pt x="936" y="864"/>
                    <a:pt x="936" y="864"/>
                    <a:pt x="936" y="864"/>
                  </a:cubicBezTo>
                  <a:cubicBezTo>
                    <a:pt x="936" y="897"/>
                    <a:pt x="936" y="897"/>
                    <a:pt x="936" y="897"/>
                  </a:cubicBezTo>
                  <a:cubicBezTo>
                    <a:pt x="930" y="968"/>
                    <a:pt x="930" y="968"/>
                    <a:pt x="930" y="968"/>
                  </a:cubicBezTo>
                  <a:cubicBezTo>
                    <a:pt x="927" y="991"/>
                    <a:pt x="927" y="991"/>
                    <a:pt x="927" y="991"/>
                  </a:cubicBezTo>
                  <a:cubicBezTo>
                    <a:pt x="921" y="992"/>
                    <a:pt x="921" y="992"/>
                    <a:pt x="921" y="992"/>
                  </a:cubicBezTo>
                  <a:cubicBezTo>
                    <a:pt x="903" y="996"/>
                    <a:pt x="903" y="996"/>
                    <a:pt x="903" y="996"/>
                  </a:cubicBezTo>
                  <a:cubicBezTo>
                    <a:pt x="847" y="1007"/>
                    <a:pt x="847" y="1007"/>
                    <a:pt x="847" y="1007"/>
                  </a:cubicBezTo>
                  <a:cubicBezTo>
                    <a:pt x="794" y="1014"/>
                    <a:pt x="794" y="1014"/>
                    <a:pt x="794" y="1014"/>
                  </a:cubicBezTo>
                  <a:lnTo>
                    <a:pt x="796" y="994"/>
                  </a:lnTo>
                  <a:close/>
                  <a:moveTo>
                    <a:pt x="1138" y="619"/>
                  </a:moveTo>
                  <a:cubicBezTo>
                    <a:pt x="1116" y="633"/>
                    <a:pt x="1116" y="633"/>
                    <a:pt x="1116" y="633"/>
                  </a:cubicBezTo>
                  <a:cubicBezTo>
                    <a:pt x="1092" y="647"/>
                    <a:pt x="1092" y="647"/>
                    <a:pt x="1092" y="647"/>
                  </a:cubicBezTo>
                  <a:cubicBezTo>
                    <a:pt x="1078" y="653"/>
                    <a:pt x="1078" y="653"/>
                    <a:pt x="1078" y="653"/>
                  </a:cubicBezTo>
                  <a:cubicBezTo>
                    <a:pt x="1055" y="664"/>
                    <a:pt x="1055" y="664"/>
                    <a:pt x="1055" y="664"/>
                  </a:cubicBezTo>
                  <a:cubicBezTo>
                    <a:pt x="1050" y="639"/>
                    <a:pt x="1050" y="639"/>
                    <a:pt x="1050" y="639"/>
                  </a:cubicBezTo>
                  <a:cubicBezTo>
                    <a:pt x="1039" y="598"/>
                    <a:pt x="1039" y="598"/>
                    <a:pt x="1039" y="598"/>
                  </a:cubicBezTo>
                  <a:cubicBezTo>
                    <a:pt x="1027" y="558"/>
                    <a:pt x="1027" y="558"/>
                    <a:pt x="1027" y="558"/>
                  </a:cubicBezTo>
                  <a:cubicBezTo>
                    <a:pt x="1015" y="521"/>
                    <a:pt x="1015" y="521"/>
                    <a:pt x="1015" y="521"/>
                  </a:cubicBezTo>
                  <a:cubicBezTo>
                    <a:pt x="1024" y="517"/>
                    <a:pt x="1024" y="517"/>
                    <a:pt x="1024" y="517"/>
                  </a:cubicBezTo>
                  <a:cubicBezTo>
                    <a:pt x="1059" y="500"/>
                    <a:pt x="1059" y="500"/>
                    <a:pt x="1059" y="500"/>
                  </a:cubicBezTo>
                  <a:cubicBezTo>
                    <a:pt x="1071" y="493"/>
                    <a:pt x="1071" y="493"/>
                    <a:pt x="1071" y="493"/>
                  </a:cubicBezTo>
                  <a:cubicBezTo>
                    <a:pt x="1090" y="480"/>
                    <a:pt x="1090" y="480"/>
                    <a:pt x="1090" y="480"/>
                  </a:cubicBezTo>
                  <a:cubicBezTo>
                    <a:pt x="1091" y="479"/>
                    <a:pt x="1091" y="479"/>
                    <a:pt x="1091" y="479"/>
                  </a:cubicBezTo>
                  <a:cubicBezTo>
                    <a:pt x="1106" y="513"/>
                    <a:pt x="1106" y="513"/>
                    <a:pt x="1106" y="513"/>
                  </a:cubicBezTo>
                  <a:cubicBezTo>
                    <a:pt x="1114" y="532"/>
                    <a:pt x="1114" y="532"/>
                    <a:pt x="1114" y="532"/>
                  </a:cubicBezTo>
                  <a:cubicBezTo>
                    <a:pt x="1128" y="571"/>
                    <a:pt x="1128" y="571"/>
                    <a:pt x="1128" y="571"/>
                  </a:cubicBezTo>
                  <a:cubicBezTo>
                    <a:pt x="1139" y="609"/>
                    <a:pt x="1139" y="609"/>
                    <a:pt x="1139" y="609"/>
                  </a:cubicBezTo>
                  <a:cubicBezTo>
                    <a:pt x="1140" y="617"/>
                    <a:pt x="1140" y="617"/>
                    <a:pt x="1140" y="617"/>
                  </a:cubicBezTo>
                  <a:lnTo>
                    <a:pt x="1138" y="619"/>
                  </a:lnTo>
                  <a:close/>
                  <a:moveTo>
                    <a:pt x="1040" y="304"/>
                  </a:moveTo>
                  <a:cubicBezTo>
                    <a:pt x="1035" y="310"/>
                    <a:pt x="1035" y="310"/>
                    <a:pt x="1035" y="310"/>
                  </a:cubicBezTo>
                  <a:cubicBezTo>
                    <a:pt x="1024" y="322"/>
                    <a:pt x="1024" y="322"/>
                    <a:pt x="1024" y="322"/>
                  </a:cubicBezTo>
                  <a:cubicBezTo>
                    <a:pt x="1011" y="332"/>
                    <a:pt x="1011" y="332"/>
                    <a:pt x="1011" y="332"/>
                  </a:cubicBezTo>
                  <a:cubicBezTo>
                    <a:pt x="1010" y="333"/>
                    <a:pt x="1010" y="333"/>
                    <a:pt x="1010" y="333"/>
                  </a:cubicBezTo>
                  <a:cubicBezTo>
                    <a:pt x="1006" y="328"/>
                    <a:pt x="1006" y="328"/>
                    <a:pt x="1006" y="328"/>
                  </a:cubicBezTo>
                  <a:cubicBezTo>
                    <a:pt x="992" y="311"/>
                    <a:pt x="992" y="311"/>
                    <a:pt x="992" y="311"/>
                  </a:cubicBezTo>
                  <a:cubicBezTo>
                    <a:pt x="978" y="295"/>
                    <a:pt x="978" y="295"/>
                    <a:pt x="978" y="295"/>
                  </a:cubicBezTo>
                  <a:cubicBezTo>
                    <a:pt x="964" y="279"/>
                    <a:pt x="964" y="279"/>
                    <a:pt x="964" y="279"/>
                  </a:cubicBezTo>
                  <a:cubicBezTo>
                    <a:pt x="935" y="249"/>
                    <a:pt x="935" y="249"/>
                    <a:pt x="935" y="249"/>
                  </a:cubicBezTo>
                  <a:cubicBezTo>
                    <a:pt x="919" y="235"/>
                    <a:pt x="919" y="235"/>
                    <a:pt x="919" y="235"/>
                  </a:cubicBezTo>
                  <a:cubicBezTo>
                    <a:pt x="907" y="225"/>
                    <a:pt x="907" y="225"/>
                    <a:pt x="907" y="225"/>
                  </a:cubicBezTo>
                  <a:cubicBezTo>
                    <a:pt x="911" y="222"/>
                    <a:pt x="911" y="222"/>
                    <a:pt x="911" y="222"/>
                  </a:cubicBezTo>
                  <a:cubicBezTo>
                    <a:pt x="916" y="218"/>
                    <a:pt x="916" y="218"/>
                    <a:pt x="916" y="218"/>
                  </a:cubicBezTo>
                  <a:cubicBezTo>
                    <a:pt x="928" y="205"/>
                    <a:pt x="928" y="205"/>
                    <a:pt x="928" y="205"/>
                  </a:cubicBezTo>
                  <a:cubicBezTo>
                    <a:pt x="932" y="200"/>
                    <a:pt x="932" y="200"/>
                    <a:pt x="932" y="200"/>
                  </a:cubicBezTo>
                  <a:cubicBezTo>
                    <a:pt x="946" y="209"/>
                    <a:pt x="946" y="209"/>
                    <a:pt x="946" y="209"/>
                  </a:cubicBezTo>
                  <a:cubicBezTo>
                    <a:pt x="979" y="234"/>
                    <a:pt x="979" y="234"/>
                    <a:pt x="979" y="234"/>
                  </a:cubicBezTo>
                  <a:cubicBezTo>
                    <a:pt x="1012" y="261"/>
                    <a:pt x="1012" y="261"/>
                    <a:pt x="1012" y="261"/>
                  </a:cubicBezTo>
                  <a:cubicBezTo>
                    <a:pt x="1027" y="276"/>
                    <a:pt x="1027" y="276"/>
                    <a:pt x="1027" y="276"/>
                  </a:cubicBezTo>
                  <a:cubicBezTo>
                    <a:pt x="1047" y="296"/>
                    <a:pt x="1047" y="296"/>
                    <a:pt x="1047" y="296"/>
                  </a:cubicBezTo>
                  <a:lnTo>
                    <a:pt x="1040" y="304"/>
                  </a:lnTo>
                  <a:close/>
                  <a:moveTo>
                    <a:pt x="934" y="179"/>
                  </a:moveTo>
                  <a:cubicBezTo>
                    <a:pt x="930" y="187"/>
                    <a:pt x="930" y="187"/>
                    <a:pt x="930" y="187"/>
                  </a:cubicBezTo>
                  <a:cubicBezTo>
                    <a:pt x="929" y="188"/>
                    <a:pt x="929" y="188"/>
                    <a:pt x="929" y="188"/>
                  </a:cubicBezTo>
                  <a:cubicBezTo>
                    <a:pt x="897" y="168"/>
                    <a:pt x="897" y="168"/>
                    <a:pt x="897" y="168"/>
                  </a:cubicBezTo>
                  <a:cubicBezTo>
                    <a:pt x="878" y="158"/>
                    <a:pt x="878" y="158"/>
                    <a:pt x="878" y="158"/>
                  </a:cubicBezTo>
                  <a:cubicBezTo>
                    <a:pt x="859" y="148"/>
                    <a:pt x="859" y="148"/>
                    <a:pt x="859" y="148"/>
                  </a:cubicBezTo>
                  <a:cubicBezTo>
                    <a:pt x="840" y="139"/>
                    <a:pt x="840" y="139"/>
                    <a:pt x="840" y="139"/>
                  </a:cubicBezTo>
                  <a:cubicBezTo>
                    <a:pt x="801" y="123"/>
                    <a:pt x="801" y="123"/>
                    <a:pt x="801" y="123"/>
                  </a:cubicBezTo>
                  <a:cubicBezTo>
                    <a:pt x="795" y="121"/>
                    <a:pt x="795" y="121"/>
                    <a:pt x="795" y="121"/>
                  </a:cubicBezTo>
                  <a:cubicBezTo>
                    <a:pt x="798" y="114"/>
                    <a:pt x="798" y="114"/>
                    <a:pt x="798" y="114"/>
                  </a:cubicBezTo>
                  <a:cubicBezTo>
                    <a:pt x="798" y="111"/>
                    <a:pt x="798" y="111"/>
                    <a:pt x="798" y="111"/>
                  </a:cubicBezTo>
                  <a:cubicBezTo>
                    <a:pt x="804" y="112"/>
                    <a:pt x="804" y="112"/>
                    <a:pt x="804" y="112"/>
                  </a:cubicBezTo>
                  <a:cubicBezTo>
                    <a:pt x="844" y="124"/>
                    <a:pt x="844" y="124"/>
                    <a:pt x="844" y="124"/>
                  </a:cubicBezTo>
                  <a:cubicBezTo>
                    <a:pt x="863" y="131"/>
                    <a:pt x="863" y="131"/>
                    <a:pt x="863" y="131"/>
                  </a:cubicBezTo>
                  <a:cubicBezTo>
                    <a:pt x="883" y="138"/>
                    <a:pt x="883" y="138"/>
                    <a:pt x="883" y="138"/>
                  </a:cubicBezTo>
                  <a:cubicBezTo>
                    <a:pt x="902" y="146"/>
                    <a:pt x="902" y="146"/>
                    <a:pt x="902" y="146"/>
                  </a:cubicBezTo>
                  <a:cubicBezTo>
                    <a:pt x="921" y="155"/>
                    <a:pt x="921" y="155"/>
                    <a:pt x="921" y="155"/>
                  </a:cubicBezTo>
                  <a:cubicBezTo>
                    <a:pt x="937" y="163"/>
                    <a:pt x="937" y="163"/>
                    <a:pt x="937" y="163"/>
                  </a:cubicBezTo>
                  <a:cubicBezTo>
                    <a:pt x="936" y="171"/>
                    <a:pt x="936" y="171"/>
                    <a:pt x="936" y="171"/>
                  </a:cubicBezTo>
                  <a:lnTo>
                    <a:pt x="934" y="179"/>
                  </a:lnTo>
                  <a:close/>
                  <a:moveTo>
                    <a:pt x="223" y="302"/>
                  </a:moveTo>
                  <a:cubicBezTo>
                    <a:pt x="228" y="310"/>
                    <a:pt x="228" y="310"/>
                    <a:pt x="228" y="310"/>
                  </a:cubicBezTo>
                  <a:cubicBezTo>
                    <a:pt x="234" y="316"/>
                    <a:pt x="234" y="316"/>
                    <a:pt x="234" y="316"/>
                  </a:cubicBezTo>
                  <a:cubicBezTo>
                    <a:pt x="246" y="328"/>
                    <a:pt x="246" y="328"/>
                    <a:pt x="246" y="328"/>
                  </a:cubicBezTo>
                  <a:cubicBezTo>
                    <a:pt x="259" y="339"/>
                    <a:pt x="259" y="339"/>
                    <a:pt x="259" y="339"/>
                  </a:cubicBezTo>
                  <a:cubicBezTo>
                    <a:pt x="260" y="340"/>
                    <a:pt x="260" y="340"/>
                    <a:pt x="260" y="340"/>
                  </a:cubicBezTo>
                  <a:cubicBezTo>
                    <a:pt x="256" y="345"/>
                    <a:pt x="256" y="345"/>
                    <a:pt x="256" y="345"/>
                  </a:cubicBezTo>
                  <a:cubicBezTo>
                    <a:pt x="243" y="362"/>
                    <a:pt x="243" y="362"/>
                    <a:pt x="243" y="362"/>
                  </a:cubicBezTo>
                  <a:cubicBezTo>
                    <a:pt x="220" y="397"/>
                    <a:pt x="220" y="397"/>
                    <a:pt x="220" y="397"/>
                  </a:cubicBezTo>
                  <a:cubicBezTo>
                    <a:pt x="209" y="415"/>
                    <a:pt x="209" y="415"/>
                    <a:pt x="209" y="415"/>
                  </a:cubicBezTo>
                  <a:cubicBezTo>
                    <a:pt x="188" y="452"/>
                    <a:pt x="188" y="452"/>
                    <a:pt x="188" y="452"/>
                  </a:cubicBezTo>
                  <a:cubicBezTo>
                    <a:pt x="181" y="467"/>
                    <a:pt x="181" y="467"/>
                    <a:pt x="181" y="467"/>
                  </a:cubicBezTo>
                  <a:cubicBezTo>
                    <a:pt x="181" y="467"/>
                    <a:pt x="181" y="467"/>
                    <a:pt x="181" y="467"/>
                  </a:cubicBezTo>
                  <a:cubicBezTo>
                    <a:pt x="164" y="453"/>
                    <a:pt x="164" y="453"/>
                    <a:pt x="164" y="453"/>
                  </a:cubicBezTo>
                  <a:cubicBezTo>
                    <a:pt x="157" y="446"/>
                    <a:pt x="157" y="446"/>
                    <a:pt x="157" y="446"/>
                  </a:cubicBezTo>
                  <a:cubicBezTo>
                    <a:pt x="150" y="439"/>
                    <a:pt x="150" y="439"/>
                    <a:pt x="150" y="439"/>
                  </a:cubicBezTo>
                  <a:cubicBezTo>
                    <a:pt x="144" y="432"/>
                    <a:pt x="144" y="432"/>
                    <a:pt x="144" y="432"/>
                  </a:cubicBezTo>
                  <a:cubicBezTo>
                    <a:pt x="135" y="419"/>
                    <a:pt x="135" y="419"/>
                    <a:pt x="135" y="419"/>
                  </a:cubicBezTo>
                  <a:cubicBezTo>
                    <a:pt x="144" y="404"/>
                    <a:pt x="144" y="404"/>
                    <a:pt x="144" y="404"/>
                  </a:cubicBezTo>
                  <a:cubicBezTo>
                    <a:pt x="167" y="370"/>
                    <a:pt x="167" y="370"/>
                    <a:pt x="167" y="370"/>
                  </a:cubicBezTo>
                  <a:cubicBezTo>
                    <a:pt x="179" y="353"/>
                    <a:pt x="179" y="353"/>
                    <a:pt x="179" y="353"/>
                  </a:cubicBezTo>
                  <a:cubicBezTo>
                    <a:pt x="192" y="337"/>
                    <a:pt x="192" y="337"/>
                    <a:pt x="192" y="337"/>
                  </a:cubicBezTo>
                  <a:cubicBezTo>
                    <a:pt x="205" y="321"/>
                    <a:pt x="205" y="321"/>
                    <a:pt x="205" y="321"/>
                  </a:cubicBezTo>
                  <a:cubicBezTo>
                    <a:pt x="219" y="306"/>
                    <a:pt x="219" y="306"/>
                    <a:pt x="219" y="306"/>
                  </a:cubicBezTo>
                  <a:lnTo>
                    <a:pt x="223" y="302"/>
                  </a:lnTo>
                  <a:close/>
                  <a:moveTo>
                    <a:pt x="133" y="626"/>
                  </a:moveTo>
                  <a:cubicBezTo>
                    <a:pt x="133" y="626"/>
                    <a:pt x="133" y="626"/>
                    <a:pt x="133" y="626"/>
                  </a:cubicBezTo>
                  <a:cubicBezTo>
                    <a:pt x="155" y="640"/>
                    <a:pt x="155" y="640"/>
                    <a:pt x="155" y="640"/>
                  </a:cubicBezTo>
                  <a:cubicBezTo>
                    <a:pt x="180" y="654"/>
                    <a:pt x="180" y="654"/>
                    <a:pt x="180" y="654"/>
                  </a:cubicBezTo>
                  <a:cubicBezTo>
                    <a:pt x="193" y="661"/>
                    <a:pt x="193" y="661"/>
                    <a:pt x="193" y="661"/>
                  </a:cubicBezTo>
                  <a:cubicBezTo>
                    <a:pt x="218" y="672"/>
                    <a:pt x="218" y="672"/>
                    <a:pt x="218" y="672"/>
                  </a:cubicBezTo>
                  <a:cubicBezTo>
                    <a:pt x="214" y="699"/>
                    <a:pt x="214" y="699"/>
                    <a:pt x="214" y="699"/>
                  </a:cubicBezTo>
                  <a:cubicBezTo>
                    <a:pt x="208" y="740"/>
                    <a:pt x="208" y="740"/>
                    <a:pt x="208" y="740"/>
                  </a:cubicBezTo>
                  <a:cubicBezTo>
                    <a:pt x="205" y="779"/>
                    <a:pt x="205" y="779"/>
                    <a:pt x="205" y="779"/>
                  </a:cubicBezTo>
                  <a:cubicBezTo>
                    <a:pt x="204" y="812"/>
                    <a:pt x="204" y="812"/>
                    <a:pt x="204" y="812"/>
                  </a:cubicBezTo>
                  <a:cubicBezTo>
                    <a:pt x="182" y="802"/>
                    <a:pt x="182" y="802"/>
                    <a:pt x="182" y="802"/>
                  </a:cubicBezTo>
                  <a:cubicBezTo>
                    <a:pt x="155" y="788"/>
                    <a:pt x="155" y="788"/>
                    <a:pt x="155" y="788"/>
                  </a:cubicBezTo>
                  <a:cubicBezTo>
                    <a:pt x="131" y="774"/>
                    <a:pt x="131" y="774"/>
                    <a:pt x="131" y="774"/>
                  </a:cubicBezTo>
                  <a:cubicBezTo>
                    <a:pt x="116" y="763"/>
                    <a:pt x="116" y="763"/>
                    <a:pt x="116" y="763"/>
                  </a:cubicBezTo>
                  <a:cubicBezTo>
                    <a:pt x="117" y="727"/>
                    <a:pt x="117" y="727"/>
                    <a:pt x="117" y="727"/>
                  </a:cubicBezTo>
                  <a:cubicBezTo>
                    <a:pt x="121" y="688"/>
                    <a:pt x="121" y="688"/>
                    <a:pt x="121" y="688"/>
                  </a:cubicBezTo>
                  <a:cubicBezTo>
                    <a:pt x="127" y="649"/>
                    <a:pt x="127" y="649"/>
                    <a:pt x="127" y="649"/>
                  </a:cubicBezTo>
                  <a:lnTo>
                    <a:pt x="133" y="626"/>
                  </a:lnTo>
                  <a:close/>
                  <a:moveTo>
                    <a:pt x="505" y="1123"/>
                  </a:moveTo>
                  <a:cubicBezTo>
                    <a:pt x="501" y="1100"/>
                    <a:pt x="501" y="1100"/>
                    <a:pt x="501" y="1100"/>
                  </a:cubicBezTo>
                  <a:cubicBezTo>
                    <a:pt x="496" y="1072"/>
                    <a:pt x="496" y="1072"/>
                    <a:pt x="496" y="1072"/>
                  </a:cubicBezTo>
                  <a:cubicBezTo>
                    <a:pt x="491" y="1027"/>
                    <a:pt x="491" y="1027"/>
                    <a:pt x="491" y="1027"/>
                  </a:cubicBezTo>
                  <a:cubicBezTo>
                    <a:pt x="490" y="1024"/>
                    <a:pt x="490" y="1024"/>
                    <a:pt x="490" y="1024"/>
                  </a:cubicBezTo>
                  <a:cubicBezTo>
                    <a:pt x="505" y="1025"/>
                    <a:pt x="505" y="1025"/>
                    <a:pt x="505" y="1025"/>
                  </a:cubicBezTo>
                  <a:cubicBezTo>
                    <a:pt x="566" y="1030"/>
                    <a:pt x="566" y="1030"/>
                    <a:pt x="566" y="1030"/>
                  </a:cubicBezTo>
                  <a:cubicBezTo>
                    <a:pt x="627" y="1032"/>
                    <a:pt x="627" y="1032"/>
                    <a:pt x="627" y="1032"/>
                  </a:cubicBezTo>
                  <a:cubicBezTo>
                    <a:pt x="633" y="1032"/>
                    <a:pt x="633" y="1032"/>
                    <a:pt x="633" y="1032"/>
                  </a:cubicBezTo>
                  <a:cubicBezTo>
                    <a:pt x="633" y="1130"/>
                    <a:pt x="633" y="1130"/>
                    <a:pt x="633" y="1130"/>
                  </a:cubicBezTo>
                  <a:cubicBezTo>
                    <a:pt x="610" y="1130"/>
                    <a:pt x="610" y="1130"/>
                    <a:pt x="610" y="1130"/>
                  </a:cubicBezTo>
                  <a:cubicBezTo>
                    <a:pt x="574" y="1129"/>
                    <a:pt x="574" y="1129"/>
                    <a:pt x="574" y="1129"/>
                  </a:cubicBezTo>
                  <a:lnTo>
                    <a:pt x="505" y="1123"/>
                  </a:lnTo>
                  <a:close/>
                  <a:moveTo>
                    <a:pt x="642" y="1032"/>
                  </a:moveTo>
                  <a:cubicBezTo>
                    <a:pt x="648" y="1032"/>
                    <a:pt x="648" y="1032"/>
                    <a:pt x="648" y="1032"/>
                  </a:cubicBezTo>
                  <a:cubicBezTo>
                    <a:pt x="709" y="1030"/>
                    <a:pt x="709" y="1030"/>
                    <a:pt x="709" y="1030"/>
                  </a:cubicBezTo>
                  <a:cubicBezTo>
                    <a:pt x="770" y="1025"/>
                    <a:pt x="770" y="1025"/>
                    <a:pt x="770" y="1025"/>
                  </a:cubicBezTo>
                  <a:cubicBezTo>
                    <a:pt x="785" y="1024"/>
                    <a:pt x="785" y="1024"/>
                    <a:pt x="785" y="1024"/>
                  </a:cubicBezTo>
                  <a:cubicBezTo>
                    <a:pt x="783" y="1042"/>
                    <a:pt x="783" y="1042"/>
                    <a:pt x="783" y="1042"/>
                  </a:cubicBezTo>
                  <a:cubicBezTo>
                    <a:pt x="777" y="1086"/>
                    <a:pt x="777" y="1086"/>
                    <a:pt x="777" y="1086"/>
                  </a:cubicBezTo>
                  <a:cubicBezTo>
                    <a:pt x="770" y="1123"/>
                    <a:pt x="770" y="1123"/>
                    <a:pt x="770" y="1123"/>
                  </a:cubicBezTo>
                  <a:cubicBezTo>
                    <a:pt x="738" y="1126"/>
                    <a:pt x="738" y="1126"/>
                    <a:pt x="738" y="1126"/>
                  </a:cubicBezTo>
                  <a:cubicBezTo>
                    <a:pt x="683" y="1129"/>
                    <a:pt x="683" y="1129"/>
                    <a:pt x="683" y="1129"/>
                  </a:cubicBezTo>
                  <a:cubicBezTo>
                    <a:pt x="642" y="1130"/>
                    <a:pt x="642" y="1130"/>
                    <a:pt x="642" y="1130"/>
                  </a:cubicBezTo>
                  <a:lnTo>
                    <a:pt x="642" y="1032"/>
                  </a:lnTo>
                  <a:close/>
                  <a:moveTo>
                    <a:pt x="1063" y="251"/>
                  </a:moveTo>
                  <a:cubicBezTo>
                    <a:pt x="1061" y="263"/>
                    <a:pt x="1061" y="263"/>
                    <a:pt x="1061" y="263"/>
                  </a:cubicBezTo>
                  <a:cubicBezTo>
                    <a:pt x="1058" y="275"/>
                    <a:pt x="1058" y="275"/>
                    <a:pt x="1058" y="275"/>
                  </a:cubicBezTo>
                  <a:cubicBezTo>
                    <a:pt x="1051" y="288"/>
                    <a:pt x="1051" y="288"/>
                    <a:pt x="1051" y="288"/>
                  </a:cubicBezTo>
                  <a:cubicBezTo>
                    <a:pt x="1033" y="270"/>
                    <a:pt x="1033" y="270"/>
                    <a:pt x="1033" y="270"/>
                  </a:cubicBezTo>
                  <a:cubicBezTo>
                    <a:pt x="1017" y="255"/>
                    <a:pt x="1017" y="255"/>
                    <a:pt x="1017" y="255"/>
                  </a:cubicBezTo>
                  <a:cubicBezTo>
                    <a:pt x="985" y="228"/>
                    <a:pt x="985" y="228"/>
                    <a:pt x="985" y="228"/>
                  </a:cubicBezTo>
                  <a:cubicBezTo>
                    <a:pt x="951" y="202"/>
                    <a:pt x="951" y="202"/>
                    <a:pt x="951" y="202"/>
                  </a:cubicBezTo>
                  <a:cubicBezTo>
                    <a:pt x="936" y="192"/>
                    <a:pt x="936" y="192"/>
                    <a:pt x="936" y="192"/>
                  </a:cubicBezTo>
                  <a:cubicBezTo>
                    <a:pt x="942" y="182"/>
                    <a:pt x="942" y="182"/>
                    <a:pt x="942" y="182"/>
                  </a:cubicBezTo>
                  <a:cubicBezTo>
                    <a:pt x="944" y="172"/>
                    <a:pt x="944" y="172"/>
                    <a:pt x="944" y="172"/>
                  </a:cubicBezTo>
                  <a:cubicBezTo>
                    <a:pt x="945" y="168"/>
                    <a:pt x="945" y="168"/>
                    <a:pt x="945" y="168"/>
                  </a:cubicBezTo>
                  <a:cubicBezTo>
                    <a:pt x="975" y="184"/>
                    <a:pt x="975" y="184"/>
                    <a:pt x="975" y="184"/>
                  </a:cubicBezTo>
                  <a:cubicBezTo>
                    <a:pt x="1009" y="207"/>
                    <a:pt x="1009" y="207"/>
                    <a:pt x="1009" y="207"/>
                  </a:cubicBezTo>
                  <a:cubicBezTo>
                    <a:pt x="1025" y="219"/>
                    <a:pt x="1025" y="219"/>
                    <a:pt x="1025" y="219"/>
                  </a:cubicBezTo>
                  <a:cubicBezTo>
                    <a:pt x="1057" y="244"/>
                    <a:pt x="1057" y="244"/>
                    <a:pt x="1057" y="244"/>
                  </a:cubicBezTo>
                  <a:cubicBezTo>
                    <a:pt x="1063" y="250"/>
                    <a:pt x="1063" y="250"/>
                    <a:pt x="1063" y="250"/>
                  </a:cubicBezTo>
                  <a:lnTo>
                    <a:pt x="1063" y="251"/>
                  </a:lnTo>
                  <a:close/>
                  <a:moveTo>
                    <a:pt x="1042" y="198"/>
                  </a:moveTo>
                  <a:cubicBezTo>
                    <a:pt x="1049" y="204"/>
                    <a:pt x="1049" y="204"/>
                    <a:pt x="1049" y="204"/>
                  </a:cubicBezTo>
                  <a:cubicBezTo>
                    <a:pt x="1055" y="215"/>
                    <a:pt x="1055" y="215"/>
                    <a:pt x="1055" y="215"/>
                  </a:cubicBezTo>
                  <a:cubicBezTo>
                    <a:pt x="1057" y="221"/>
                    <a:pt x="1057" y="221"/>
                    <a:pt x="1057" y="221"/>
                  </a:cubicBezTo>
                  <a:cubicBezTo>
                    <a:pt x="1061" y="233"/>
                    <a:pt x="1061" y="233"/>
                    <a:pt x="1061" y="233"/>
                  </a:cubicBezTo>
                  <a:cubicBezTo>
                    <a:pt x="1062" y="238"/>
                    <a:pt x="1062" y="238"/>
                    <a:pt x="1062" y="238"/>
                  </a:cubicBezTo>
                  <a:cubicBezTo>
                    <a:pt x="1046" y="225"/>
                    <a:pt x="1046" y="225"/>
                    <a:pt x="1046" y="225"/>
                  </a:cubicBezTo>
                  <a:cubicBezTo>
                    <a:pt x="1030" y="212"/>
                    <a:pt x="1030" y="212"/>
                    <a:pt x="1030" y="212"/>
                  </a:cubicBezTo>
                  <a:cubicBezTo>
                    <a:pt x="1014" y="200"/>
                    <a:pt x="1014" y="200"/>
                    <a:pt x="1014" y="200"/>
                  </a:cubicBezTo>
                  <a:cubicBezTo>
                    <a:pt x="979" y="177"/>
                    <a:pt x="979" y="177"/>
                    <a:pt x="979" y="177"/>
                  </a:cubicBezTo>
                  <a:cubicBezTo>
                    <a:pt x="945" y="158"/>
                    <a:pt x="945" y="158"/>
                    <a:pt x="945" y="158"/>
                  </a:cubicBezTo>
                  <a:cubicBezTo>
                    <a:pt x="944" y="148"/>
                    <a:pt x="944" y="148"/>
                    <a:pt x="944" y="148"/>
                  </a:cubicBezTo>
                  <a:cubicBezTo>
                    <a:pt x="941" y="139"/>
                    <a:pt x="941" y="139"/>
                    <a:pt x="941" y="139"/>
                  </a:cubicBezTo>
                  <a:cubicBezTo>
                    <a:pt x="940" y="136"/>
                    <a:pt x="940" y="136"/>
                    <a:pt x="940" y="136"/>
                  </a:cubicBezTo>
                  <a:cubicBezTo>
                    <a:pt x="947" y="139"/>
                    <a:pt x="947" y="139"/>
                    <a:pt x="947" y="139"/>
                  </a:cubicBezTo>
                  <a:cubicBezTo>
                    <a:pt x="963" y="148"/>
                    <a:pt x="963" y="148"/>
                    <a:pt x="963" y="148"/>
                  </a:cubicBezTo>
                  <a:cubicBezTo>
                    <a:pt x="980" y="157"/>
                    <a:pt x="980" y="157"/>
                    <a:pt x="980" y="157"/>
                  </a:cubicBezTo>
                  <a:cubicBezTo>
                    <a:pt x="996" y="166"/>
                    <a:pt x="996" y="166"/>
                    <a:pt x="996" y="166"/>
                  </a:cubicBezTo>
                  <a:cubicBezTo>
                    <a:pt x="1012" y="176"/>
                    <a:pt x="1012" y="176"/>
                    <a:pt x="1012" y="176"/>
                  </a:cubicBezTo>
                  <a:cubicBezTo>
                    <a:pt x="1027" y="187"/>
                    <a:pt x="1027" y="187"/>
                    <a:pt x="1027" y="187"/>
                  </a:cubicBezTo>
                  <a:lnTo>
                    <a:pt x="1042" y="198"/>
                  </a:lnTo>
                  <a:close/>
                  <a:moveTo>
                    <a:pt x="777" y="80"/>
                  </a:moveTo>
                  <a:cubicBezTo>
                    <a:pt x="779" y="83"/>
                    <a:pt x="779" y="83"/>
                    <a:pt x="779" y="83"/>
                  </a:cubicBezTo>
                  <a:cubicBezTo>
                    <a:pt x="760" y="81"/>
                    <a:pt x="760" y="81"/>
                    <a:pt x="760" y="81"/>
                  </a:cubicBezTo>
                  <a:cubicBezTo>
                    <a:pt x="719" y="79"/>
                    <a:pt x="719" y="79"/>
                    <a:pt x="719" y="79"/>
                  </a:cubicBezTo>
                  <a:cubicBezTo>
                    <a:pt x="712" y="79"/>
                    <a:pt x="712" y="79"/>
                    <a:pt x="712" y="79"/>
                  </a:cubicBezTo>
                  <a:cubicBezTo>
                    <a:pt x="747" y="77"/>
                    <a:pt x="747" y="77"/>
                    <a:pt x="747" y="77"/>
                  </a:cubicBezTo>
                  <a:cubicBezTo>
                    <a:pt x="765" y="77"/>
                    <a:pt x="765" y="77"/>
                    <a:pt x="765" y="77"/>
                  </a:cubicBezTo>
                  <a:cubicBezTo>
                    <a:pt x="771" y="77"/>
                    <a:pt x="771" y="77"/>
                    <a:pt x="771" y="77"/>
                  </a:cubicBezTo>
                  <a:lnTo>
                    <a:pt x="777" y="80"/>
                  </a:lnTo>
                  <a:close/>
                  <a:moveTo>
                    <a:pt x="751" y="64"/>
                  </a:moveTo>
                  <a:cubicBezTo>
                    <a:pt x="754" y="66"/>
                    <a:pt x="754" y="66"/>
                    <a:pt x="754" y="66"/>
                  </a:cubicBezTo>
                  <a:cubicBezTo>
                    <a:pt x="758" y="68"/>
                    <a:pt x="758" y="68"/>
                    <a:pt x="758" y="68"/>
                  </a:cubicBezTo>
                  <a:cubicBezTo>
                    <a:pt x="758" y="68"/>
                    <a:pt x="758" y="68"/>
                    <a:pt x="758" y="68"/>
                  </a:cubicBezTo>
                  <a:cubicBezTo>
                    <a:pt x="747" y="68"/>
                    <a:pt x="747" y="68"/>
                    <a:pt x="747" y="68"/>
                  </a:cubicBezTo>
                  <a:cubicBezTo>
                    <a:pt x="710" y="70"/>
                    <a:pt x="710" y="70"/>
                    <a:pt x="710" y="70"/>
                  </a:cubicBezTo>
                  <a:cubicBezTo>
                    <a:pt x="694" y="72"/>
                    <a:pt x="694" y="72"/>
                    <a:pt x="694" y="72"/>
                  </a:cubicBezTo>
                  <a:cubicBezTo>
                    <a:pt x="698" y="71"/>
                    <a:pt x="698" y="71"/>
                    <a:pt x="698" y="71"/>
                  </a:cubicBezTo>
                  <a:cubicBezTo>
                    <a:pt x="727" y="65"/>
                    <a:pt x="727" y="65"/>
                    <a:pt x="727" y="65"/>
                  </a:cubicBezTo>
                  <a:cubicBezTo>
                    <a:pt x="748" y="63"/>
                    <a:pt x="748" y="63"/>
                    <a:pt x="748" y="63"/>
                  </a:cubicBezTo>
                  <a:lnTo>
                    <a:pt x="751" y="64"/>
                  </a:lnTo>
                  <a:close/>
                  <a:moveTo>
                    <a:pt x="730" y="56"/>
                  </a:moveTo>
                  <a:cubicBezTo>
                    <a:pt x="726" y="57"/>
                    <a:pt x="726" y="57"/>
                    <a:pt x="726" y="57"/>
                  </a:cubicBezTo>
                  <a:cubicBezTo>
                    <a:pt x="696" y="63"/>
                    <a:pt x="696" y="63"/>
                    <a:pt x="696" y="63"/>
                  </a:cubicBezTo>
                  <a:cubicBezTo>
                    <a:pt x="672" y="70"/>
                    <a:pt x="672" y="70"/>
                    <a:pt x="672" y="70"/>
                  </a:cubicBezTo>
                  <a:cubicBezTo>
                    <a:pt x="681" y="65"/>
                    <a:pt x="681" y="65"/>
                    <a:pt x="681" y="65"/>
                  </a:cubicBezTo>
                  <a:cubicBezTo>
                    <a:pt x="702" y="57"/>
                    <a:pt x="702" y="57"/>
                    <a:pt x="702" y="57"/>
                  </a:cubicBezTo>
                  <a:cubicBezTo>
                    <a:pt x="712" y="54"/>
                    <a:pt x="712" y="54"/>
                    <a:pt x="712" y="54"/>
                  </a:cubicBezTo>
                  <a:cubicBezTo>
                    <a:pt x="715" y="53"/>
                    <a:pt x="715" y="53"/>
                    <a:pt x="715" y="53"/>
                  </a:cubicBezTo>
                  <a:lnTo>
                    <a:pt x="730" y="56"/>
                  </a:lnTo>
                  <a:close/>
                  <a:moveTo>
                    <a:pt x="662" y="49"/>
                  </a:moveTo>
                  <a:cubicBezTo>
                    <a:pt x="656" y="55"/>
                    <a:pt x="656" y="55"/>
                    <a:pt x="656" y="55"/>
                  </a:cubicBezTo>
                  <a:cubicBezTo>
                    <a:pt x="645" y="69"/>
                    <a:pt x="645" y="69"/>
                    <a:pt x="645" y="69"/>
                  </a:cubicBezTo>
                  <a:cubicBezTo>
                    <a:pt x="642" y="73"/>
                    <a:pt x="642" y="73"/>
                    <a:pt x="642" y="73"/>
                  </a:cubicBezTo>
                  <a:cubicBezTo>
                    <a:pt x="642" y="44"/>
                    <a:pt x="642" y="44"/>
                    <a:pt x="642" y="44"/>
                  </a:cubicBezTo>
                  <a:cubicBezTo>
                    <a:pt x="646" y="43"/>
                    <a:pt x="646" y="43"/>
                    <a:pt x="646" y="43"/>
                  </a:cubicBezTo>
                  <a:cubicBezTo>
                    <a:pt x="651" y="44"/>
                    <a:pt x="651" y="44"/>
                    <a:pt x="651" y="44"/>
                  </a:cubicBezTo>
                  <a:cubicBezTo>
                    <a:pt x="657" y="44"/>
                    <a:pt x="657" y="44"/>
                    <a:pt x="657" y="44"/>
                  </a:cubicBezTo>
                  <a:cubicBezTo>
                    <a:pt x="667" y="45"/>
                    <a:pt x="667" y="45"/>
                    <a:pt x="667" y="45"/>
                  </a:cubicBezTo>
                  <a:lnTo>
                    <a:pt x="662" y="49"/>
                  </a:lnTo>
                  <a:close/>
                  <a:moveTo>
                    <a:pt x="633" y="73"/>
                  </a:moveTo>
                  <a:cubicBezTo>
                    <a:pt x="624" y="61"/>
                    <a:pt x="624" y="61"/>
                    <a:pt x="624" y="61"/>
                  </a:cubicBezTo>
                  <a:cubicBezTo>
                    <a:pt x="619" y="55"/>
                    <a:pt x="619" y="55"/>
                    <a:pt x="619" y="55"/>
                  </a:cubicBezTo>
                  <a:cubicBezTo>
                    <a:pt x="613" y="49"/>
                    <a:pt x="613" y="49"/>
                    <a:pt x="613" y="49"/>
                  </a:cubicBezTo>
                  <a:cubicBezTo>
                    <a:pt x="608" y="45"/>
                    <a:pt x="608" y="45"/>
                    <a:pt x="608" y="45"/>
                  </a:cubicBezTo>
                  <a:cubicBezTo>
                    <a:pt x="633" y="44"/>
                    <a:pt x="633" y="44"/>
                    <a:pt x="633" y="44"/>
                  </a:cubicBezTo>
                  <a:lnTo>
                    <a:pt x="633" y="73"/>
                  </a:lnTo>
                  <a:close/>
                  <a:moveTo>
                    <a:pt x="596" y="46"/>
                  </a:moveTo>
                  <a:cubicBezTo>
                    <a:pt x="597" y="47"/>
                    <a:pt x="597" y="47"/>
                    <a:pt x="597" y="47"/>
                  </a:cubicBezTo>
                  <a:cubicBezTo>
                    <a:pt x="607" y="55"/>
                    <a:pt x="607" y="55"/>
                    <a:pt x="607" y="55"/>
                  </a:cubicBezTo>
                  <a:cubicBezTo>
                    <a:pt x="612" y="60"/>
                    <a:pt x="612" y="60"/>
                    <a:pt x="612" y="60"/>
                  </a:cubicBezTo>
                  <a:cubicBezTo>
                    <a:pt x="620" y="70"/>
                    <a:pt x="620" y="70"/>
                    <a:pt x="620" y="70"/>
                  </a:cubicBezTo>
                  <a:cubicBezTo>
                    <a:pt x="619" y="69"/>
                    <a:pt x="619" y="69"/>
                    <a:pt x="619" y="69"/>
                  </a:cubicBezTo>
                  <a:cubicBezTo>
                    <a:pt x="607" y="63"/>
                    <a:pt x="607" y="63"/>
                    <a:pt x="607" y="63"/>
                  </a:cubicBezTo>
                  <a:cubicBezTo>
                    <a:pt x="597" y="58"/>
                    <a:pt x="597" y="58"/>
                    <a:pt x="597" y="58"/>
                  </a:cubicBezTo>
                  <a:cubicBezTo>
                    <a:pt x="578" y="49"/>
                    <a:pt x="578" y="49"/>
                    <a:pt x="578" y="49"/>
                  </a:cubicBezTo>
                  <a:lnTo>
                    <a:pt x="596" y="46"/>
                  </a:lnTo>
                  <a:close/>
                  <a:moveTo>
                    <a:pt x="528" y="77"/>
                  </a:moveTo>
                  <a:cubicBezTo>
                    <a:pt x="563" y="79"/>
                    <a:pt x="563" y="79"/>
                    <a:pt x="563" y="79"/>
                  </a:cubicBezTo>
                  <a:cubicBezTo>
                    <a:pt x="556" y="79"/>
                    <a:pt x="556" y="79"/>
                    <a:pt x="556" y="79"/>
                  </a:cubicBezTo>
                  <a:cubicBezTo>
                    <a:pt x="515" y="81"/>
                    <a:pt x="515" y="81"/>
                    <a:pt x="515" y="81"/>
                  </a:cubicBezTo>
                  <a:cubicBezTo>
                    <a:pt x="497" y="83"/>
                    <a:pt x="497" y="83"/>
                    <a:pt x="497" y="83"/>
                  </a:cubicBezTo>
                  <a:cubicBezTo>
                    <a:pt x="504" y="77"/>
                    <a:pt x="504" y="77"/>
                    <a:pt x="504" y="77"/>
                  </a:cubicBezTo>
                  <a:lnTo>
                    <a:pt x="528" y="77"/>
                  </a:lnTo>
                  <a:close/>
                  <a:moveTo>
                    <a:pt x="333" y="139"/>
                  </a:moveTo>
                  <a:cubicBezTo>
                    <a:pt x="331" y="149"/>
                    <a:pt x="331" y="149"/>
                    <a:pt x="331" y="149"/>
                  </a:cubicBezTo>
                  <a:cubicBezTo>
                    <a:pt x="330" y="158"/>
                    <a:pt x="330" y="158"/>
                    <a:pt x="330" y="158"/>
                  </a:cubicBezTo>
                  <a:cubicBezTo>
                    <a:pt x="296" y="177"/>
                    <a:pt x="296" y="177"/>
                    <a:pt x="296" y="177"/>
                  </a:cubicBezTo>
                  <a:cubicBezTo>
                    <a:pt x="261" y="200"/>
                    <a:pt x="261" y="200"/>
                    <a:pt x="261" y="200"/>
                  </a:cubicBezTo>
                  <a:cubicBezTo>
                    <a:pt x="245" y="212"/>
                    <a:pt x="245" y="212"/>
                    <a:pt x="245" y="212"/>
                  </a:cubicBezTo>
                  <a:cubicBezTo>
                    <a:pt x="229" y="225"/>
                    <a:pt x="229" y="225"/>
                    <a:pt x="229" y="225"/>
                  </a:cubicBezTo>
                  <a:cubicBezTo>
                    <a:pt x="213" y="238"/>
                    <a:pt x="213" y="238"/>
                    <a:pt x="213" y="238"/>
                  </a:cubicBezTo>
                  <a:cubicBezTo>
                    <a:pt x="214" y="233"/>
                    <a:pt x="214" y="233"/>
                    <a:pt x="214" y="233"/>
                  </a:cubicBezTo>
                  <a:cubicBezTo>
                    <a:pt x="216" y="227"/>
                    <a:pt x="216" y="227"/>
                    <a:pt x="216" y="227"/>
                  </a:cubicBezTo>
                  <a:cubicBezTo>
                    <a:pt x="220" y="216"/>
                    <a:pt x="220" y="216"/>
                    <a:pt x="220" y="216"/>
                  </a:cubicBezTo>
                  <a:cubicBezTo>
                    <a:pt x="226" y="204"/>
                    <a:pt x="226" y="204"/>
                    <a:pt x="226" y="204"/>
                  </a:cubicBezTo>
                  <a:cubicBezTo>
                    <a:pt x="233" y="198"/>
                    <a:pt x="233" y="198"/>
                    <a:pt x="233" y="198"/>
                  </a:cubicBezTo>
                  <a:cubicBezTo>
                    <a:pt x="248" y="187"/>
                    <a:pt x="248" y="187"/>
                    <a:pt x="248" y="187"/>
                  </a:cubicBezTo>
                  <a:cubicBezTo>
                    <a:pt x="263" y="176"/>
                    <a:pt x="263" y="176"/>
                    <a:pt x="263" y="176"/>
                  </a:cubicBezTo>
                  <a:cubicBezTo>
                    <a:pt x="279" y="166"/>
                    <a:pt x="279" y="166"/>
                    <a:pt x="279" y="166"/>
                  </a:cubicBezTo>
                  <a:cubicBezTo>
                    <a:pt x="295" y="157"/>
                    <a:pt x="295" y="157"/>
                    <a:pt x="295" y="157"/>
                  </a:cubicBezTo>
                  <a:cubicBezTo>
                    <a:pt x="312" y="148"/>
                    <a:pt x="312" y="148"/>
                    <a:pt x="312" y="148"/>
                  </a:cubicBezTo>
                  <a:cubicBezTo>
                    <a:pt x="328" y="139"/>
                    <a:pt x="328" y="139"/>
                    <a:pt x="328" y="139"/>
                  </a:cubicBezTo>
                  <a:cubicBezTo>
                    <a:pt x="335" y="136"/>
                    <a:pt x="335" y="136"/>
                    <a:pt x="335" y="136"/>
                  </a:cubicBezTo>
                  <a:lnTo>
                    <a:pt x="333" y="139"/>
                  </a:lnTo>
                  <a:close/>
                  <a:moveTo>
                    <a:pt x="205" y="257"/>
                  </a:moveTo>
                  <a:cubicBezTo>
                    <a:pt x="206" y="265"/>
                    <a:pt x="206" y="265"/>
                    <a:pt x="206" y="265"/>
                  </a:cubicBezTo>
                  <a:cubicBezTo>
                    <a:pt x="210" y="278"/>
                    <a:pt x="210" y="278"/>
                    <a:pt x="210" y="278"/>
                  </a:cubicBezTo>
                  <a:cubicBezTo>
                    <a:pt x="212" y="284"/>
                    <a:pt x="212" y="284"/>
                    <a:pt x="212" y="284"/>
                  </a:cubicBezTo>
                  <a:cubicBezTo>
                    <a:pt x="218" y="294"/>
                    <a:pt x="218" y="294"/>
                    <a:pt x="218" y="294"/>
                  </a:cubicBezTo>
                  <a:cubicBezTo>
                    <a:pt x="213" y="300"/>
                    <a:pt x="213" y="300"/>
                    <a:pt x="213" y="300"/>
                  </a:cubicBezTo>
                  <a:cubicBezTo>
                    <a:pt x="199" y="315"/>
                    <a:pt x="199" y="315"/>
                    <a:pt x="199" y="315"/>
                  </a:cubicBezTo>
                  <a:cubicBezTo>
                    <a:pt x="185" y="331"/>
                    <a:pt x="185" y="331"/>
                    <a:pt x="185" y="331"/>
                  </a:cubicBezTo>
                  <a:cubicBezTo>
                    <a:pt x="172" y="348"/>
                    <a:pt x="172" y="348"/>
                    <a:pt x="172" y="348"/>
                  </a:cubicBezTo>
                  <a:cubicBezTo>
                    <a:pt x="160" y="365"/>
                    <a:pt x="160" y="365"/>
                    <a:pt x="160" y="365"/>
                  </a:cubicBezTo>
                  <a:cubicBezTo>
                    <a:pt x="136" y="400"/>
                    <a:pt x="136" y="400"/>
                    <a:pt x="136" y="400"/>
                  </a:cubicBezTo>
                  <a:cubicBezTo>
                    <a:pt x="130" y="411"/>
                    <a:pt x="130" y="411"/>
                    <a:pt x="130" y="411"/>
                  </a:cubicBezTo>
                  <a:cubicBezTo>
                    <a:pt x="129" y="410"/>
                    <a:pt x="129" y="410"/>
                    <a:pt x="129" y="410"/>
                  </a:cubicBezTo>
                  <a:cubicBezTo>
                    <a:pt x="122" y="395"/>
                    <a:pt x="122" y="395"/>
                    <a:pt x="122" y="395"/>
                  </a:cubicBezTo>
                  <a:cubicBezTo>
                    <a:pt x="120" y="388"/>
                    <a:pt x="120" y="388"/>
                    <a:pt x="120" y="388"/>
                  </a:cubicBezTo>
                  <a:cubicBezTo>
                    <a:pt x="117" y="373"/>
                    <a:pt x="117" y="373"/>
                    <a:pt x="117" y="373"/>
                  </a:cubicBezTo>
                  <a:cubicBezTo>
                    <a:pt x="116" y="363"/>
                    <a:pt x="116" y="363"/>
                    <a:pt x="116" y="363"/>
                  </a:cubicBezTo>
                  <a:cubicBezTo>
                    <a:pt x="126" y="348"/>
                    <a:pt x="126" y="348"/>
                    <a:pt x="126" y="348"/>
                  </a:cubicBezTo>
                  <a:cubicBezTo>
                    <a:pt x="138" y="332"/>
                    <a:pt x="138" y="332"/>
                    <a:pt x="138" y="332"/>
                  </a:cubicBezTo>
                  <a:cubicBezTo>
                    <a:pt x="150" y="316"/>
                    <a:pt x="150" y="316"/>
                    <a:pt x="150" y="316"/>
                  </a:cubicBezTo>
                  <a:cubicBezTo>
                    <a:pt x="175" y="286"/>
                    <a:pt x="175" y="286"/>
                    <a:pt x="175" y="286"/>
                  </a:cubicBezTo>
                  <a:cubicBezTo>
                    <a:pt x="189" y="272"/>
                    <a:pt x="189" y="272"/>
                    <a:pt x="189" y="272"/>
                  </a:cubicBezTo>
                  <a:cubicBezTo>
                    <a:pt x="204" y="258"/>
                    <a:pt x="204" y="258"/>
                    <a:pt x="204" y="258"/>
                  </a:cubicBezTo>
                  <a:lnTo>
                    <a:pt x="205" y="257"/>
                  </a:lnTo>
                  <a:close/>
                  <a:moveTo>
                    <a:pt x="73" y="569"/>
                  </a:moveTo>
                  <a:cubicBezTo>
                    <a:pt x="73" y="570"/>
                    <a:pt x="73" y="570"/>
                    <a:pt x="73" y="570"/>
                  </a:cubicBezTo>
                  <a:cubicBezTo>
                    <a:pt x="80" y="578"/>
                    <a:pt x="80" y="578"/>
                    <a:pt x="80" y="578"/>
                  </a:cubicBezTo>
                  <a:cubicBezTo>
                    <a:pt x="95" y="595"/>
                    <a:pt x="95" y="595"/>
                    <a:pt x="95" y="595"/>
                  </a:cubicBezTo>
                  <a:cubicBezTo>
                    <a:pt x="103" y="602"/>
                    <a:pt x="103" y="602"/>
                    <a:pt x="103" y="602"/>
                  </a:cubicBezTo>
                  <a:cubicBezTo>
                    <a:pt x="122" y="618"/>
                    <a:pt x="122" y="618"/>
                    <a:pt x="122" y="618"/>
                  </a:cubicBezTo>
                  <a:cubicBezTo>
                    <a:pt x="125" y="620"/>
                    <a:pt x="125" y="620"/>
                    <a:pt x="125" y="620"/>
                  </a:cubicBezTo>
                  <a:cubicBezTo>
                    <a:pt x="119" y="647"/>
                    <a:pt x="119" y="647"/>
                    <a:pt x="119" y="647"/>
                  </a:cubicBezTo>
                  <a:cubicBezTo>
                    <a:pt x="113" y="687"/>
                    <a:pt x="113" y="687"/>
                    <a:pt x="113" y="687"/>
                  </a:cubicBezTo>
                  <a:cubicBezTo>
                    <a:pt x="109" y="726"/>
                    <a:pt x="109" y="726"/>
                    <a:pt x="109" y="726"/>
                  </a:cubicBezTo>
                  <a:cubicBezTo>
                    <a:pt x="108" y="757"/>
                    <a:pt x="108" y="757"/>
                    <a:pt x="108" y="757"/>
                  </a:cubicBezTo>
                  <a:cubicBezTo>
                    <a:pt x="100" y="750"/>
                    <a:pt x="100" y="750"/>
                    <a:pt x="100" y="750"/>
                  </a:cubicBezTo>
                  <a:cubicBezTo>
                    <a:pt x="82" y="735"/>
                    <a:pt x="82" y="735"/>
                    <a:pt x="82" y="735"/>
                  </a:cubicBezTo>
                  <a:cubicBezTo>
                    <a:pt x="74" y="726"/>
                    <a:pt x="74" y="726"/>
                    <a:pt x="74" y="726"/>
                  </a:cubicBezTo>
                  <a:cubicBezTo>
                    <a:pt x="67" y="718"/>
                    <a:pt x="67" y="718"/>
                    <a:pt x="67" y="718"/>
                  </a:cubicBezTo>
                  <a:cubicBezTo>
                    <a:pt x="55" y="702"/>
                    <a:pt x="55" y="702"/>
                    <a:pt x="55" y="702"/>
                  </a:cubicBezTo>
                  <a:cubicBezTo>
                    <a:pt x="56" y="684"/>
                    <a:pt x="56" y="684"/>
                    <a:pt x="56" y="684"/>
                  </a:cubicBezTo>
                  <a:cubicBezTo>
                    <a:pt x="59" y="646"/>
                    <a:pt x="59" y="646"/>
                    <a:pt x="59" y="646"/>
                  </a:cubicBezTo>
                  <a:cubicBezTo>
                    <a:pt x="61" y="627"/>
                    <a:pt x="61" y="627"/>
                    <a:pt x="61" y="627"/>
                  </a:cubicBezTo>
                  <a:cubicBezTo>
                    <a:pt x="68" y="588"/>
                    <a:pt x="68" y="588"/>
                    <a:pt x="68" y="588"/>
                  </a:cubicBezTo>
                  <a:lnTo>
                    <a:pt x="73" y="569"/>
                  </a:lnTo>
                  <a:close/>
                  <a:moveTo>
                    <a:pt x="1187" y="394"/>
                  </a:moveTo>
                  <a:cubicBezTo>
                    <a:pt x="1177" y="376"/>
                    <a:pt x="1177" y="376"/>
                    <a:pt x="1177" y="376"/>
                  </a:cubicBezTo>
                  <a:cubicBezTo>
                    <a:pt x="1167" y="360"/>
                    <a:pt x="1167" y="360"/>
                    <a:pt x="1167" y="360"/>
                  </a:cubicBezTo>
                  <a:cubicBezTo>
                    <a:pt x="1167" y="350"/>
                    <a:pt x="1167" y="350"/>
                    <a:pt x="1167" y="350"/>
                  </a:cubicBezTo>
                  <a:cubicBezTo>
                    <a:pt x="1177" y="369"/>
                    <a:pt x="1186" y="388"/>
                    <a:pt x="1194" y="407"/>
                  </a:cubicBezTo>
                  <a:lnTo>
                    <a:pt x="1187" y="394"/>
                  </a:lnTo>
                  <a:close/>
                  <a:moveTo>
                    <a:pt x="1148" y="318"/>
                  </a:moveTo>
                  <a:cubicBezTo>
                    <a:pt x="1153" y="329"/>
                    <a:pt x="1153" y="329"/>
                    <a:pt x="1153" y="329"/>
                  </a:cubicBezTo>
                  <a:cubicBezTo>
                    <a:pt x="1155" y="336"/>
                    <a:pt x="1155" y="336"/>
                    <a:pt x="1155" y="336"/>
                  </a:cubicBezTo>
                  <a:cubicBezTo>
                    <a:pt x="1157" y="345"/>
                    <a:pt x="1157" y="345"/>
                    <a:pt x="1157" y="345"/>
                  </a:cubicBezTo>
                  <a:cubicBezTo>
                    <a:pt x="1156" y="343"/>
                    <a:pt x="1156" y="343"/>
                    <a:pt x="1156" y="343"/>
                  </a:cubicBezTo>
                  <a:cubicBezTo>
                    <a:pt x="1144" y="327"/>
                    <a:pt x="1144" y="327"/>
                    <a:pt x="1144" y="327"/>
                  </a:cubicBezTo>
                  <a:cubicBezTo>
                    <a:pt x="1132" y="311"/>
                    <a:pt x="1132" y="311"/>
                    <a:pt x="1132" y="311"/>
                  </a:cubicBezTo>
                  <a:cubicBezTo>
                    <a:pt x="1106" y="280"/>
                    <a:pt x="1106" y="280"/>
                    <a:pt x="1106" y="280"/>
                  </a:cubicBezTo>
                  <a:cubicBezTo>
                    <a:pt x="1092" y="266"/>
                    <a:pt x="1092" y="266"/>
                    <a:pt x="1092" y="266"/>
                  </a:cubicBezTo>
                  <a:cubicBezTo>
                    <a:pt x="1077" y="252"/>
                    <a:pt x="1077" y="252"/>
                    <a:pt x="1077" y="252"/>
                  </a:cubicBezTo>
                  <a:cubicBezTo>
                    <a:pt x="1071" y="246"/>
                    <a:pt x="1071" y="246"/>
                    <a:pt x="1071" y="246"/>
                  </a:cubicBezTo>
                  <a:cubicBezTo>
                    <a:pt x="1071" y="244"/>
                    <a:pt x="1071" y="244"/>
                    <a:pt x="1071" y="244"/>
                  </a:cubicBezTo>
                  <a:cubicBezTo>
                    <a:pt x="1069" y="231"/>
                    <a:pt x="1069" y="231"/>
                    <a:pt x="1069" y="231"/>
                  </a:cubicBezTo>
                  <a:cubicBezTo>
                    <a:pt x="1068" y="225"/>
                    <a:pt x="1068" y="225"/>
                    <a:pt x="1068" y="225"/>
                  </a:cubicBezTo>
                  <a:cubicBezTo>
                    <a:pt x="1065" y="218"/>
                    <a:pt x="1065" y="218"/>
                    <a:pt x="1065" y="218"/>
                  </a:cubicBezTo>
                  <a:cubicBezTo>
                    <a:pt x="1070" y="222"/>
                    <a:pt x="1070" y="222"/>
                    <a:pt x="1070" y="222"/>
                  </a:cubicBezTo>
                  <a:cubicBezTo>
                    <a:pt x="1084" y="235"/>
                    <a:pt x="1084" y="235"/>
                    <a:pt x="1084" y="235"/>
                  </a:cubicBezTo>
                  <a:cubicBezTo>
                    <a:pt x="1097" y="249"/>
                    <a:pt x="1097" y="249"/>
                    <a:pt x="1097" y="249"/>
                  </a:cubicBezTo>
                  <a:cubicBezTo>
                    <a:pt x="1107" y="260"/>
                    <a:pt x="1107" y="260"/>
                    <a:pt x="1107" y="260"/>
                  </a:cubicBezTo>
                  <a:cubicBezTo>
                    <a:pt x="1122" y="279"/>
                    <a:pt x="1135" y="298"/>
                    <a:pt x="1148" y="318"/>
                  </a:cubicBezTo>
                  <a:close/>
                  <a:moveTo>
                    <a:pt x="853" y="75"/>
                  </a:moveTo>
                  <a:cubicBezTo>
                    <a:pt x="867" y="82"/>
                    <a:pt x="867" y="82"/>
                    <a:pt x="867" y="82"/>
                  </a:cubicBezTo>
                  <a:cubicBezTo>
                    <a:pt x="852" y="78"/>
                    <a:pt x="852" y="78"/>
                    <a:pt x="852" y="78"/>
                  </a:cubicBezTo>
                  <a:cubicBezTo>
                    <a:pt x="818" y="72"/>
                    <a:pt x="818" y="72"/>
                    <a:pt x="818" y="72"/>
                  </a:cubicBezTo>
                  <a:cubicBezTo>
                    <a:pt x="800" y="70"/>
                    <a:pt x="800" y="70"/>
                    <a:pt x="800" y="70"/>
                  </a:cubicBezTo>
                  <a:cubicBezTo>
                    <a:pt x="783" y="69"/>
                    <a:pt x="783" y="69"/>
                    <a:pt x="783" y="69"/>
                  </a:cubicBezTo>
                  <a:cubicBezTo>
                    <a:pt x="774" y="68"/>
                    <a:pt x="774" y="68"/>
                    <a:pt x="774" y="68"/>
                  </a:cubicBezTo>
                  <a:cubicBezTo>
                    <a:pt x="765" y="62"/>
                    <a:pt x="765" y="62"/>
                    <a:pt x="765" y="62"/>
                  </a:cubicBezTo>
                  <a:cubicBezTo>
                    <a:pt x="770" y="62"/>
                    <a:pt x="770" y="62"/>
                    <a:pt x="770" y="62"/>
                  </a:cubicBezTo>
                  <a:cubicBezTo>
                    <a:pt x="798" y="63"/>
                    <a:pt x="798" y="63"/>
                    <a:pt x="798" y="63"/>
                  </a:cubicBezTo>
                  <a:cubicBezTo>
                    <a:pt x="812" y="65"/>
                    <a:pt x="812" y="65"/>
                    <a:pt x="812" y="65"/>
                  </a:cubicBezTo>
                  <a:cubicBezTo>
                    <a:pt x="838" y="70"/>
                    <a:pt x="838" y="70"/>
                    <a:pt x="838" y="70"/>
                  </a:cubicBezTo>
                  <a:cubicBezTo>
                    <a:pt x="848" y="73"/>
                    <a:pt x="848" y="73"/>
                    <a:pt x="848" y="73"/>
                  </a:cubicBezTo>
                  <a:cubicBezTo>
                    <a:pt x="850" y="74"/>
                    <a:pt x="852" y="74"/>
                    <a:pt x="853" y="75"/>
                  </a:cubicBezTo>
                  <a:close/>
                  <a:moveTo>
                    <a:pt x="677" y="38"/>
                  </a:moveTo>
                  <a:cubicBezTo>
                    <a:pt x="658" y="35"/>
                    <a:pt x="658" y="35"/>
                    <a:pt x="658" y="35"/>
                  </a:cubicBezTo>
                  <a:cubicBezTo>
                    <a:pt x="665" y="36"/>
                    <a:pt x="672" y="36"/>
                    <a:pt x="679" y="37"/>
                  </a:cubicBezTo>
                  <a:lnTo>
                    <a:pt x="677" y="38"/>
                  </a:lnTo>
                  <a:close/>
                  <a:moveTo>
                    <a:pt x="652" y="35"/>
                  </a:moveTo>
                  <a:cubicBezTo>
                    <a:pt x="651" y="35"/>
                    <a:pt x="651" y="35"/>
                    <a:pt x="651" y="35"/>
                  </a:cubicBezTo>
                  <a:cubicBezTo>
                    <a:pt x="652" y="35"/>
                    <a:pt x="653" y="35"/>
                    <a:pt x="654" y="35"/>
                  </a:cubicBezTo>
                  <a:lnTo>
                    <a:pt x="652" y="35"/>
                  </a:lnTo>
                  <a:close/>
                  <a:moveTo>
                    <a:pt x="633" y="35"/>
                  </a:moveTo>
                  <a:cubicBezTo>
                    <a:pt x="627" y="35"/>
                    <a:pt x="627" y="35"/>
                    <a:pt x="627" y="35"/>
                  </a:cubicBezTo>
                  <a:cubicBezTo>
                    <a:pt x="629" y="35"/>
                    <a:pt x="631" y="35"/>
                    <a:pt x="633" y="35"/>
                  </a:cubicBezTo>
                  <a:close/>
                  <a:moveTo>
                    <a:pt x="599" y="38"/>
                  </a:moveTo>
                  <a:cubicBezTo>
                    <a:pt x="596" y="37"/>
                    <a:pt x="596" y="37"/>
                    <a:pt x="596" y="37"/>
                  </a:cubicBezTo>
                  <a:cubicBezTo>
                    <a:pt x="603" y="36"/>
                    <a:pt x="610" y="36"/>
                    <a:pt x="617" y="35"/>
                  </a:cubicBezTo>
                  <a:lnTo>
                    <a:pt x="599" y="38"/>
                  </a:lnTo>
                  <a:close/>
                  <a:moveTo>
                    <a:pt x="437" y="70"/>
                  </a:moveTo>
                  <a:cubicBezTo>
                    <a:pt x="463" y="65"/>
                    <a:pt x="463" y="65"/>
                    <a:pt x="463" y="65"/>
                  </a:cubicBezTo>
                  <a:cubicBezTo>
                    <a:pt x="477" y="63"/>
                    <a:pt x="477" y="63"/>
                    <a:pt x="477" y="63"/>
                  </a:cubicBezTo>
                  <a:cubicBezTo>
                    <a:pt x="505" y="62"/>
                    <a:pt x="505" y="62"/>
                    <a:pt x="505" y="62"/>
                  </a:cubicBezTo>
                  <a:cubicBezTo>
                    <a:pt x="510" y="62"/>
                    <a:pt x="510" y="62"/>
                    <a:pt x="510" y="62"/>
                  </a:cubicBezTo>
                  <a:cubicBezTo>
                    <a:pt x="503" y="66"/>
                    <a:pt x="503" y="66"/>
                    <a:pt x="503" y="66"/>
                  </a:cubicBezTo>
                  <a:cubicBezTo>
                    <a:pt x="500" y="68"/>
                    <a:pt x="500" y="68"/>
                    <a:pt x="500" y="68"/>
                  </a:cubicBezTo>
                  <a:cubicBezTo>
                    <a:pt x="492" y="69"/>
                    <a:pt x="492" y="69"/>
                    <a:pt x="492" y="69"/>
                  </a:cubicBezTo>
                  <a:cubicBezTo>
                    <a:pt x="474" y="70"/>
                    <a:pt x="474" y="70"/>
                    <a:pt x="474" y="70"/>
                  </a:cubicBezTo>
                  <a:cubicBezTo>
                    <a:pt x="457" y="72"/>
                    <a:pt x="457" y="72"/>
                    <a:pt x="457" y="72"/>
                  </a:cubicBezTo>
                  <a:cubicBezTo>
                    <a:pt x="423" y="78"/>
                    <a:pt x="423" y="78"/>
                    <a:pt x="423" y="78"/>
                  </a:cubicBezTo>
                  <a:cubicBezTo>
                    <a:pt x="408" y="82"/>
                    <a:pt x="408" y="82"/>
                    <a:pt x="408" y="82"/>
                  </a:cubicBezTo>
                  <a:cubicBezTo>
                    <a:pt x="422" y="75"/>
                    <a:pt x="422" y="75"/>
                    <a:pt x="422" y="75"/>
                  </a:cubicBezTo>
                  <a:cubicBezTo>
                    <a:pt x="423" y="74"/>
                    <a:pt x="425" y="74"/>
                    <a:pt x="427" y="73"/>
                  </a:cubicBezTo>
                  <a:lnTo>
                    <a:pt x="437" y="70"/>
                  </a:lnTo>
                  <a:close/>
                  <a:moveTo>
                    <a:pt x="108" y="361"/>
                  </a:moveTo>
                  <a:cubicBezTo>
                    <a:pt x="98" y="377"/>
                    <a:pt x="98" y="377"/>
                    <a:pt x="98" y="377"/>
                  </a:cubicBezTo>
                  <a:cubicBezTo>
                    <a:pt x="88" y="394"/>
                    <a:pt x="88" y="394"/>
                    <a:pt x="88" y="394"/>
                  </a:cubicBezTo>
                  <a:cubicBezTo>
                    <a:pt x="81" y="408"/>
                    <a:pt x="81" y="408"/>
                    <a:pt x="81" y="408"/>
                  </a:cubicBezTo>
                  <a:cubicBezTo>
                    <a:pt x="89" y="388"/>
                    <a:pt x="98" y="369"/>
                    <a:pt x="108" y="350"/>
                  </a:cubicBezTo>
                  <a:cubicBezTo>
                    <a:pt x="108" y="358"/>
                    <a:pt x="108" y="358"/>
                    <a:pt x="108" y="358"/>
                  </a:cubicBezTo>
                  <a:lnTo>
                    <a:pt x="108" y="361"/>
                  </a:lnTo>
                  <a:close/>
                  <a:moveTo>
                    <a:pt x="40" y="561"/>
                  </a:moveTo>
                  <a:cubicBezTo>
                    <a:pt x="44" y="543"/>
                    <a:pt x="44" y="543"/>
                    <a:pt x="44" y="543"/>
                  </a:cubicBezTo>
                  <a:cubicBezTo>
                    <a:pt x="50" y="518"/>
                    <a:pt x="50" y="518"/>
                    <a:pt x="50" y="518"/>
                  </a:cubicBezTo>
                  <a:cubicBezTo>
                    <a:pt x="52" y="526"/>
                    <a:pt x="52" y="526"/>
                    <a:pt x="52" y="526"/>
                  </a:cubicBezTo>
                  <a:cubicBezTo>
                    <a:pt x="58" y="544"/>
                    <a:pt x="58" y="544"/>
                    <a:pt x="58" y="544"/>
                  </a:cubicBezTo>
                  <a:cubicBezTo>
                    <a:pt x="62" y="553"/>
                    <a:pt x="62" y="553"/>
                    <a:pt x="62" y="553"/>
                  </a:cubicBezTo>
                  <a:cubicBezTo>
                    <a:pt x="67" y="559"/>
                    <a:pt x="67" y="559"/>
                    <a:pt x="67" y="559"/>
                  </a:cubicBezTo>
                  <a:cubicBezTo>
                    <a:pt x="60" y="587"/>
                    <a:pt x="60" y="587"/>
                    <a:pt x="60" y="587"/>
                  </a:cubicBezTo>
                  <a:cubicBezTo>
                    <a:pt x="53" y="626"/>
                    <a:pt x="53" y="626"/>
                    <a:pt x="53" y="626"/>
                  </a:cubicBezTo>
                  <a:cubicBezTo>
                    <a:pt x="50" y="645"/>
                    <a:pt x="50" y="645"/>
                    <a:pt x="50" y="645"/>
                  </a:cubicBezTo>
                  <a:cubicBezTo>
                    <a:pt x="47" y="684"/>
                    <a:pt x="47" y="684"/>
                    <a:pt x="47" y="684"/>
                  </a:cubicBezTo>
                  <a:cubicBezTo>
                    <a:pt x="47" y="687"/>
                    <a:pt x="47" y="687"/>
                    <a:pt x="47" y="687"/>
                  </a:cubicBezTo>
                  <a:cubicBezTo>
                    <a:pt x="42" y="676"/>
                    <a:pt x="42" y="676"/>
                    <a:pt x="42" y="676"/>
                  </a:cubicBezTo>
                  <a:cubicBezTo>
                    <a:pt x="39" y="667"/>
                    <a:pt x="39" y="667"/>
                    <a:pt x="39" y="667"/>
                  </a:cubicBezTo>
                  <a:cubicBezTo>
                    <a:pt x="36" y="651"/>
                    <a:pt x="36" y="651"/>
                    <a:pt x="36" y="651"/>
                  </a:cubicBezTo>
                  <a:cubicBezTo>
                    <a:pt x="36" y="647"/>
                    <a:pt x="35" y="642"/>
                    <a:pt x="35" y="637"/>
                  </a:cubicBezTo>
                  <a:cubicBezTo>
                    <a:pt x="35" y="617"/>
                    <a:pt x="36" y="596"/>
                    <a:pt x="38" y="577"/>
                  </a:cubicBezTo>
                  <a:lnTo>
                    <a:pt x="40" y="561"/>
                  </a:lnTo>
                  <a:close/>
                  <a:moveTo>
                    <a:pt x="42" y="697"/>
                  </a:moveTo>
                  <a:cubicBezTo>
                    <a:pt x="47" y="705"/>
                    <a:pt x="47" y="705"/>
                    <a:pt x="47" y="705"/>
                  </a:cubicBezTo>
                  <a:cubicBezTo>
                    <a:pt x="47" y="723"/>
                    <a:pt x="47" y="723"/>
                    <a:pt x="47" y="723"/>
                  </a:cubicBezTo>
                  <a:cubicBezTo>
                    <a:pt x="50" y="761"/>
                    <a:pt x="50" y="761"/>
                    <a:pt x="50" y="761"/>
                  </a:cubicBezTo>
                  <a:cubicBezTo>
                    <a:pt x="53" y="779"/>
                    <a:pt x="53" y="779"/>
                    <a:pt x="53" y="779"/>
                  </a:cubicBezTo>
                  <a:cubicBezTo>
                    <a:pt x="45" y="749"/>
                    <a:pt x="40" y="718"/>
                    <a:pt x="38" y="687"/>
                  </a:cubicBezTo>
                  <a:lnTo>
                    <a:pt x="42" y="697"/>
                  </a:lnTo>
                  <a:close/>
                  <a:moveTo>
                    <a:pt x="178" y="1025"/>
                  </a:moveTo>
                  <a:cubicBezTo>
                    <a:pt x="179" y="1026"/>
                    <a:pt x="179" y="1026"/>
                    <a:pt x="179" y="1026"/>
                  </a:cubicBezTo>
                  <a:cubicBezTo>
                    <a:pt x="180" y="1028"/>
                    <a:pt x="180" y="1028"/>
                    <a:pt x="180" y="1028"/>
                  </a:cubicBezTo>
                  <a:cubicBezTo>
                    <a:pt x="179" y="1027"/>
                    <a:pt x="178" y="1025"/>
                    <a:pt x="177" y="1024"/>
                  </a:cubicBezTo>
                  <a:lnTo>
                    <a:pt x="178" y="1025"/>
                  </a:lnTo>
                  <a:close/>
                  <a:moveTo>
                    <a:pt x="557" y="1231"/>
                  </a:moveTo>
                  <a:cubicBezTo>
                    <a:pt x="548" y="1225"/>
                    <a:pt x="548" y="1225"/>
                    <a:pt x="548" y="1225"/>
                  </a:cubicBezTo>
                  <a:cubicBezTo>
                    <a:pt x="540" y="1215"/>
                    <a:pt x="540" y="1215"/>
                    <a:pt x="540" y="1215"/>
                  </a:cubicBezTo>
                  <a:cubicBezTo>
                    <a:pt x="534" y="1206"/>
                    <a:pt x="534" y="1206"/>
                    <a:pt x="534" y="1206"/>
                  </a:cubicBezTo>
                  <a:cubicBezTo>
                    <a:pt x="555" y="1209"/>
                    <a:pt x="555" y="1209"/>
                    <a:pt x="555" y="1209"/>
                  </a:cubicBezTo>
                  <a:cubicBezTo>
                    <a:pt x="630" y="1212"/>
                    <a:pt x="630" y="1212"/>
                    <a:pt x="630" y="1212"/>
                  </a:cubicBezTo>
                  <a:cubicBezTo>
                    <a:pt x="633" y="1212"/>
                    <a:pt x="633" y="1212"/>
                    <a:pt x="633" y="1212"/>
                  </a:cubicBezTo>
                  <a:cubicBezTo>
                    <a:pt x="633" y="1239"/>
                    <a:pt x="633" y="1239"/>
                    <a:pt x="633" y="1239"/>
                  </a:cubicBezTo>
                  <a:cubicBezTo>
                    <a:pt x="608" y="1239"/>
                    <a:pt x="583" y="1237"/>
                    <a:pt x="558" y="1234"/>
                  </a:cubicBezTo>
                  <a:cubicBezTo>
                    <a:pt x="558" y="1233"/>
                    <a:pt x="558" y="1232"/>
                    <a:pt x="557" y="1231"/>
                  </a:cubicBezTo>
                  <a:close/>
                  <a:moveTo>
                    <a:pt x="642" y="1212"/>
                  </a:moveTo>
                  <a:cubicBezTo>
                    <a:pt x="675" y="1211"/>
                    <a:pt x="675" y="1211"/>
                    <a:pt x="675" y="1211"/>
                  </a:cubicBezTo>
                  <a:cubicBezTo>
                    <a:pt x="735" y="1207"/>
                    <a:pt x="735" y="1207"/>
                    <a:pt x="735" y="1207"/>
                  </a:cubicBezTo>
                  <a:cubicBezTo>
                    <a:pt x="741" y="1206"/>
                    <a:pt x="741" y="1206"/>
                    <a:pt x="741" y="1206"/>
                  </a:cubicBezTo>
                  <a:cubicBezTo>
                    <a:pt x="735" y="1215"/>
                    <a:pt x="735" y="1215"/>
                    <a:pt x="735" y="1215"/>
                  </a:cubicBezTo>
                  <a:cubicBezTo>
                    <a:pt x="727" y="1225"/>
                    <a:pt x="727" y="1225"/>
                    <a:pt x="727" y="1225"/>
                  </a:cubicBezTo>
                  <a:cubicBezTo>
                    <a:pt x="718" y="1231"/>
                    <a:pt x="718" y="1231"/>
                    <a:pt x="718" y="1231"/>
                  </a:cubicBezTo>
                  <a:cubicBezTo>
                    <a:pt x="717" y="1232"/>
                    <a:pt x="717" y="1233"/>
                    <a:pt x="717" y="1234"/>
                  </a:cubicBezTo>
                  <a:cubicBezTo>
                    <a:pt x="692" y="1237"/>
                    <a:pt x="667" y="1239"/>
                    <a:pt x="642" y="1239"/>
                  </a:cubicBezTo>
                  <a:lnTo>
                    <a:pt x="642" y="1212"/>
                  </a:lnTo>
                  <a:close/>
                  <a:moveTo>
                    <a:pt x="998" y="1119"/>
                  </a:moveTo>
                  <a:cubicBezTo>
                    <a:pt x="987" y="1127"/>
                    <a:pt x="987" y="1127"/>
                    <a:pt x="987" y="1127"/>
                  </a:cubicBezTo>
                  <a:cubicBezTo>
                    <a:pt x="969" y="1137"/>
                    <a:pt x="969" y="1137"/>
                    <a:pt x="969" y="1137"/>
                  </a:cubicBezTo>
                  <a:cubicBezTo>
                    <a:pt x="963" y="1140"/>
                    <a:pt x="963" y="1140"/>
                    <a:pt x="963" y="1140"/>
                  </a:cubicBezTo>
                  <a:cubicBezTo>
                    <a:pt x="970" y="1132"/>
                    <a:pt x="970" y="1132"/>
                    <a:pt x="970" y="1132"/>
                  </a:cubicBezTo>
                  <a:cubicBezTo>
                    <a:pt x="979" y="1121"/>
                    <a:pt x="979" y="1121"/>
                    <a:pt x="979" y="1121"/>
                  </a:cubicBezTo>
                  <a:cubicBezTo>
                    <a:pt x="997" y="1097"/>
                    <a:pt x="997" y="1097"/>
                    <a:pt x="997" y="1097"/>
                  </a:cubicBezTo>
                  <a:cubicBezTo>
                    <a:pt x="1012" y="1073"/>
                    <a:pt x="1012" y="1073"/>
                    <a:pt x="1012" y="1073"/>
                  </a:cubicBezTo>
                  <a:cubicBezTo>
                    <a:pt x="1036" y="1062"/>
                    <a:pt x="1036" y="1062"/>
                    <a:pt x="1036" y="1062"/>
                  </a:cubicBezTo>
                  <a:cubicBezTo>
                    <a:pt x="1048" y="1056"/>
                    <a:pt x="1048" y="1056"/>
                    <a:pt x="1048" y="1056"/>
                  </a:cubicBezTo>
                  <a:cubicBezTo>
                    <a:pt x="1059" y="1050"/>
                    <a:pt x="1059" y="1050"/>
                    <a:pt x="1059" y="1050"/>
                  </a:cubicBezTo>
                  <a:cubicBezTo>
                    <a:pt x="1077" y="1039"/>
                    <a:pt x="1077" y="1039"/>
                    <a:pt x="1077" y="1039"/>
                  </a:cubicBezTo>
                  <a:cubicBezTo>
                    <a:pt x="1060" y="1062"/>
                    <a:pt x="1060" y="1062"/>
                    <a:pt x="1060" y="1062"/>
                  </a:cubicBezTo>
                  <a:cubicBezTo>
                    <a:pt x="1049" y="1074"/>
                    <a:pt x="1049" y="1074"/>
                    <a:pt x="1049" y="1074"/>
                  </a:cubicBezTo>
                  <a:cubicBezTo>
                    <a:pt x="1037" y="1086"/>
                    <a:pt x="1037" y="1086"/>
                    <a:pt x="1037" y="1086"/>
                  </a:cubicBezTo>
                  <a:cubicBezTo>
                    <a:pt x="1029" y="1094"/>
                    <a:pt x="1029" y="1094"/>
                    <a:pt x="1029" y="1094"/>
                  </a:cubicBezTo>
                  <a:cubicBezTo>
                    <a:pt x="1019" y="1103"/>
                    <a:pt x="1009" y="1111"/>
                    <a:pt x="998" y="1119"/>
                  </a:cubicBezTo>
                  <a:close/>
                  <a:moveTo>
                    <a:pt x="1097" y="1025"/>
                  </a:moveTo>
                  <a:cubicBezTo>
                    <a:pt x="1097" y="1025"/>
                    <a:pt x="1097" y="1025"/>
                    <a:pt x="1097" y="1025"/>
                  </a:cubicBezTo>
                  <a:cubicBezTo>
                    <a:pt x="1099" y="1024"/>
                    <a:pt x="1099" y="1024"/>
                    <a:pt x="1099" y="1024"/>
                  </a:cubicBezTo>
                  <a:cubicBezTo>
                    <a:pt x="1097" y="1025"/>
                    <a:pt x="1096" y="1027"/>
                    <a:pt x="1095" y="1028"/>
                  </a:cubicBezTo>
                  <a:lnTo>
                    <a:pt x="1097" y="1025"/>
                  </a:lnTo>
                  <a:close/>
                  <a:moveTo>
                    <a:pt x="1223" y="779"/>
                  </a:moveTo>
                  <a:cubicBezTo>
                    <a:pt x="1225" y="761"/>
                    <a:pt x="1225" y="761"/>
                    <a:pt x="1225" y="761"/>
                  </a:cubicBezTo>
                  <a:cubicBezTo>
                    <a:pt x="1228" y="723"/>
                    <a:pt x="1228" y="723"/>
                    <a:pt x="1228" y="723"/>
                  </a:cubicBezTo>
                  <a:cubicBezTo>
                    <a:pt x="1228" y="705"/>
                    <a:pt x="1228" y="705"/>
                    <a:pt x="1228" y="705"/>
                  </a:cubicBezTo>
                  <a:cubicBezTo>
                    <a:pt x="1233" y="696"/>
                    <a:pt x="1233" y="696"/>
                    <a:pt x="1233" y="696"/>
                  </a:cubicBezTo>
                  <a:cubicBezTo>
                    <a:pt x="1237" y="687"/>
                    <a:pt x="1237" y="687"/>
                    <a:pt x="1237" y="687"/>
                  </a:cubicBezTo>
                  <a:cubicBezTo>
                    <a:pt x="1235" y="718"/>
                    <a:pt x="1230" y="749"/>
                    <a:pt x="1223" y="77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 name="Rectangle 12">
            <a:extLst>
              <a:ext uri="{FF2B5EF4-FFF2-40B4-BE49-F238E27FC236}">
                <a16:creationId xmlns:a16="http://schemas.microsoft.com/office/drawing/2014/main" id="{4D1FB607-A400-119C-3716-51B1BCD97C52}"/>
              </a:ext>
            </a:extLst>
          </p:cNvPr>
          <p:cNvSpPr/>
          <p:nvPr/>
        </p:nvSpPr>
        <p:spPr>
          <a:xfrm>
            <a:off x="498260" y="3732502"/>
            <a:ext cx="3886200" cy="830997"/>
          </a:xfrm>
          <a:prstGeom prst="rect">
            <a:avLst/>
          </a:prstGeom>
        </p:spPr>
        <p:txBody>
          <a:bodyPr wrap="square" lIns="0" tIns="0" rIns="0" bIns="0">
            <a:spAutoFit/>
          </a:bodyPr>
          <a:lstStyle/>
          <a:p>
            <a:pPr>
              <a:lnSpc>
                <a:spcPct val="90000"/>
              </a:lnSpc>
              <a:spcBef>
                <a:spcPts val="100"/>
              </a:spcBef>
            </a:pPr>
            <a:r>
              <a:rPr lang="en-US" sz="6000" b="1" dirty="0">
                <a:solidFill>
                  <a:srgbClr val="FFFFFF"/>
                </a:solidFill>
                <a:latin typeface="Arial"/>
                <a:cs typeface="Arial"/>
              </a:rPr>
              <a:t>1,05,242</a:t>
            </a:r>
            <a:endParaRPr lang="en-US" sz="6000" dirty="0">
              <a:solidFill>
                <a:srgbClr val="FFFFFF"/>
              </a:solidFill>
              <a:latin typeface="Arial"/>
              <a:cs typeface="Arial"/>
            </a:endParaRPr>
          </a:p>
        </p:txBody>
      </p:sp>
      <p:pic>
        <p:nvPicPr>
          <p:cNvPr id="70" name="Picture 69">
            <a:extLst>
              <a:ext uri="{FF2B5EF4-FFF2-40B4-BE49-F238E27FC236}">
                <a16:creationId xmlns:a16="http://schemas.microsoft.com/office/drawing/2014/main" id="{BBC873E9-AB7E-CCA0-4C06-76F8C5487A2C}"/>
              </a:ext>
            </a:extLst>
          </p:cNvPr>
          <p:cNvPicPr>
            <a:picLocks noChangeAspect="1"/>
          </p:cNvPicPr>
          <p:nvPr/>
        </p:nvPicPr>
        <p:blipFill>
          <a:blip r:embed="rId3"/>
          <a:stretch>
            <a:fillRect/>
          </a:stretch>
        </p:blipFill>
        <p:spPr>
          <a:xfrm>
            <a:off x="4942502" y="3528826"/>
            <a:ext cx="5744547" cy="2301439"/>
          </a:xfrm>
          <a:prstGeom prst="rect">
            <a:avLst/>
          </a:prstGeom>
        </p:spPr>
      </p:pic>
      <p:pic>
        <p:nvPicPr>
          <p:cNvPr id="72" name="Picture 71">
            <a:extLst>
              <a:ext uri="{FF2B5EF4-FFF2-40B4-BE49-F238E27FC236}">
                <a16:creationId xmlns:a16="http://schemas.microsoft.com/office/drawing/2014/main" id="{BDBD942F-88CE-49E0-EC20-39C7A01148AE}"/>
              </a:ext>
            </a:extLst>
          </p:cNvPr>
          <p:cNvPicPr>
            <a:picLocks noChangeAspect="1"/>
          </p:cNvPicPr>
          <p:nvPr/>
        </p:nvPicPr>
        <p:blipFill>
          <a:blip r:embed="rId4"/>
          <a:stretch>
            <a:fillRect/>
          </a:stretch>
        </p:blipFill>
        <p:spPr>
          <a:xfrm>
            <a:off x="4942502" y="1374919"/>
            <a:ext cx="5744546" cy="1882303"/>
          </a:xfrm>
          <a:prstGeom prst="rect">
            <a:avLst/>
          </a:prstGeom>
        </p:spPr>
      </p:pic>
      <p:pic>
        <p:nvPicPr>
          <p:cNvPr id="74" name="Picture 73">
            <a:extLst>
              <a:ext uri="{FF2B5EF4-FFF2-40B4-BE49-F238E27FC236}">
                <a16:creationId xmlns:a16="http://schemas.microsoft.com/office/drawing/2014/main" id="{A5C9EC79-F27D-6BF7-EEF4-73AA8727305E}"/>
              </a:ext>
            </a:extLst>
          </p:cNvPr>
          <p:cNvPicPr>
            <a:picLocks noChangeAspect="1"/>
          </p:cNvPicPr>
          <p:nvPr/>
        </p:nvPicPr>
        <p:blipFill>
          <a:blip r:embed="rId5"/>
          <a:stretch>
            <a:fillRect/>
          </a:stretch>
        </p:blipFill>
        <p:spPr>
          <a:xfrm>
            <a:off x="151368" y="5241027"/>
            <a:ext cx="4663844" cy="1028789"/>
          </a:xfrm>
          <a:prstGeom prst="rect">
            <a:avLst/>
          </a:prstGeom>
        </p:spPr>
      </p:pic>
    </p:spTree>
    <p:extLst>
      <p:ext uri="{BB962C8B-B14F-4D97-AF65-F5344CB8AC3E}">
        <p14:creationId xmlns:p14="http://schemas.microsoft.com/office/powerpoint/2010/main" val="1874191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50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par>
                                <p:cTn id="11" presetID="2" presetClass="entr" presetSubtype="8" fill="hold" grpId="0" nodeType="withEffect">
                                  <p:stCondLst>
                                    <p:cond delay="50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1000" fill="hold"/>
                                        <p:tgtEl>
                                          <p:spTgt spid="13"/>
                                        </p:tgtEl>
                                        <p:attrNameLst>
                                          <p:attrName>ppt_x</p:attrName>
                                        </p:attrNameLst>
                                      </p:cBhvr>
                                      <p:tavLst>
                                        <p:tav tm="0">
                                          <p:val>
                                            <p:strVal val="0-#ppt_w/2"/>
                                          </p:val>
                                        </p:tav>
                                        <p:tav tm="100000">
                                          <p:val>
                                            <p:strVal val="#ppt_x"/>
                                          </p:val>
                                        </p:tav>
                                      </p:tavLst>
                                    </p:anim>
                                    <p:anim calcmode="lin" valueType="num">
                                      <p:cBhvr additive="base">
                                        <p:cTn id="14" dur="10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2E3C4-57EA-3C89-40B4-31787D7EFAA8}"/>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AE0DA0AF-D3A2-C25C-7882-E3A713F04846}"/>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8859EF64-A5F2-26D7-B2F0-3938674AEF1D}"/>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6361231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A0A2D-5D3A-9276-2D30-14C93B60FF9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629A4CC-3734-2224-7304-D0C0C7DA2000}"/>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2563286-2653-303F-3F71-C256B1B9C71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65635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BC410-D77C-9F25-8163-ED9E4AB2A7D4}"/>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69007C77-CCB9-BF83-CBB4-E6C1BF9146EB}"/>
              </a:ext>
            </a:extLst>
          </p:cNvPr>
          <p:cNvSpPr>
            <a:spLocks noGrp="1"/>
          </p:cNvSpPr>
          <p:nvPr>
            <p:ph type="subTitle" idx="1"/>
          </p:nvPr>
        </p:nvSpPr>
        <p:spPr/>
        <p:txBody>
          <a:bodyPr/>
          <a:lstStyle/>
          <a:p>
            <a:endParaRPr lang="en-IN"/>
          </a:p>
        </p:txBody>
      </p:sp>
      <p:pic>
        <p:nvPicPr>
          <p:cNvPr id="7" name="Picture 6">
            <a:extLst>
              <a:ext uri="{FF2B5EF4-FFF2-40B4-BE49-F238E27FC236}">
                <a16:creationId xmlns:a16="http://schemas.microsoft.com/office/drawing/2014/main" id="{D7913049-B116-1B89-B90C-E42ADC858543}"/>
              </a:ext>
            </a:extLst>
          </p:cNvPr>
          <p:cNvPicPr>
            <a:picLocks noChangeAspect="1"/>
          </p:cNvPicPr>
          <p:nvPr/>
        </p:nvPicPr>
        <p:blipFill>
          <a:blip r:embed="rId2"/>
          <a:stretch>
            <a:fillRect/>
          </a:stretch>
        </p:blipFill>
        <p:spPr>
          <a:xfrm>
            <a:off x="1" y="0"/>
            <a:ext cx="12268200" cy="6857999"/>
          </a:xfrm>
          <a:prstGeom prst="rect">
            <a:avLst/>
          </a:prstGeom>
        </p:spPr>
      </p:pic>
    </p:spTree>
    <p:extLst>
      <p:ext uri="{BB962C8B-B14F-4D97-AF65-F5344CB8AC3E}">
        <p14:creationId xmlns:p14="http://schemas.microsoft.com/office/powerpoint/2010/main" val="3035419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C942C-AADF-16D6-87E4-77013D9420F3}"/>
              </a:ext>
            </a:extLst>
          </p:cNvPr>
          <p:cNvSpPr>
            <a:spLocks noGrp="1"/>
          </p:cNvSpPr>
          <p:nvPr>
            <p:ph type="title"/>
          </p:nvPr>
        </p:nvSpPr>
        <p:spPr>
          <a:xfrm>
            <a:off x="857250" y="735798"/>
            <a:ext cx="8610600" cy="1293028"/>
          </a:xfrm>
        </p:spPr>
        <p:txBody>
          <a:bodyPr/>
          <a:lstStyle/>
          <a:p>
            <a:pPr algn="ctr"/>
            <a:r>
              <a:rPr lang="en-IN" dirty="0">
                <a:solidFill>
                  <a:schemeClr val="bg1"/>
                </a:solidFill>
                <a:latin typeface="Calibri" panose="020F0502020204030204" pitchFamily="34" charset="0"/>
                <a:ea typeface="Calibri" panose="020F0502020204030204" pitchFamily="34" charset="0"/>
                <a:cs typeface="Calibri" panose="020F0502020204030204" pitchFamily="34" charset="0"/>
              </a:rPr>
              <a:t>Conclusion</a:t>
            </a:r>
          </a:p>
        </p:txBody>
      </p:sp>
      <p:sp>
        <p:nvSpPr>
          <p:cNvPr id="3" name="Content Placeholder 2">
            <a:extLst>
              <a:ext uri="{FF2B5EF4-FFF2-40B4-BE49-F238E27FC236}">
                <a16:creationId xmlns:a16="http://schemas.microsoft.com/office/drawing/2014/main" id="{C4131ACE-DB2E-0E68-E445-1B51F6A481B9}"/>
              </a:ext>
            </a:extLst>
          </p:cNvPr>
          <p:cNvSpPr>
            <a:spLocks noGrp="1"/>
          </p:cNvSpPr>
          <p:nvPr>
            <p:ph idx="1"/>
          </p:nvPr>
        </p:nvSpPr>
        <p:spPr/>
        <p:txBody>
          <a:bodyPr/>
          <a:lstStyle/>
          <a:p>
            <a:pPr algn="just"/>
            <a:r>
              <a:rPr lang="en-IN" dirty="0">
                <a:solidFill>
                  <a:schemeClr val="bg1"/>
                </a:solidFill>
                <a:latin typeface="Calibri" panose="020F0502020204030204" pitchFamily="34" charset="0"/>
                <a:ea typeface="Calibri" panose="020F0502020204030204" pitchFamily="34" charset="0"/>
                <a:cs typeface="Calibri" panose="020F0502020204030204" pitchFamily="34" charset="0"/>
              </a:rPr>
              <a:t>Trends:</a:t>
            </a:r>
          </a:p>
          <a:p>
            <a:pPr algn="just">
              <a:buFont typeface="Wingdings" panose="05000000000000000000" pitchFamily="2" charset="2"/>
              <a:buChar char="§"/>
            </a:pPr>
            <a:r>
              <a:rPr lang="en-IN" dirty="0">
                <a:solidFill>
                  <a:schemeClr val="bg1"/>
                </a:solidFill>
                <a:latin typeface="Calibri" panose="020F0502020204030204" pitchFamily="34" charset="0"/>
                <a:ea typeface="Calibri" panose="020F0502020204030204" pitchFamily="34" charset="0"/>
                <a:cs typeface="Calibri" panose="020F0502020204030204" pitchFamily="34" charset="0"/>
              </a:rPr>
              <a:t>Population Trend- Countries had significant rise in population but mortality rates were making a impact</a:t>
            </a:r>
          </a:p>
          <a:p>
            <a:pPr algn="just">
              <a:buFont typeface="Wingdings" panose="05000000000000000000" pitchFamily="2" charset="2"/>
              <a:buChar char="§"/>
            </a:pPr>
            <a:r>
              <a:rPr lang="en-IN" dirty="0">
                <a:solidFill>
                  <a:schemeClr val="bg1"/>
                </a:solidFill>
                <a:latin typeface="Calibri" panose="020F0502020204030204" pitchFamily="34" charset="0"/>
                <a:ea typeface="Calibri" panose="020F0502020204030204" pitchFamily="34" charset="0"/>
                <a:cs typeface="Calibri" panose="020F0502020204030204" pitchFamily="34" charset="0"/>
              </a:rPr>
              <a:t>GDP Trend- United States and other countries had growth due to fiscal support and economic </a:t>
            </a:r>
            <a:r>
              <a:rPr lang="en-IN" dirty="0" err="1">
                <a:solidFill>
                  <a:schemeClr val="bg1"/>
                </a:solidFill>
                <a:latin typeface="Calibri" panose="020F0502020204030204" pitchFamily="34" charset="0"/>
                <a:ea typeface="Calibri" panose="020F0502020204030204" pitchFamily="34" charset="0"/>
                <a:cs typeface="Calibri" panose="020F0502020204030204" pitchFamily="34" charset="0"/>
              </a:rPr>
              <a:t>resilence</a:t>
            </a:r>
            <a:r>
              <a:rPr lang="en-IN" dirty="0">
                <a:solidFill>
                  <a:schemeClr val="bg1"/>
                </a:solidFill>
                <a:latin typeface="Calibri" panose="020F0502020204030204" pitchFamily="34" charset="0"/>
                <a:ea typeface="Calibri" panose="020F0502020204030204" pitchFamily="34" charset="0"/>
                <a:cs typeface="Calibri" panose="020F0502020204030204" pitchFamily="34" charset="0"/>
              </a:rPr>
              <a:t>. China growth remained steady (2000-2016- 3.8%)</a:t>
            </a:r>
          </a:p>
          <a:p>
            <a:pPr algn="just">
              <a:buFont typeface="Wingdings" panose="05000000000000000000" pitchFamily="2" charset="2"/>
              <a:buChar char="§"/>
            </a:pPr>
            <a:r>
              <a:rPr lang="en-IN" dirty="0">
                <a:solidFill>
                  <a:schemeClr val="bg1"/>
                </a:solidFill>
                <a:latin typeface="Calibri" panose="020F0502020204030204" pitchFamily="34" charset="0"/>
                <a:ea typeface="Calibri" panose="020F0502020204030204" pitchFamily="34" charset="0"/>
                <a:cs typeface="Calibri" panose="020F0502020204030204" pitchFamily="34" charset="0"/>
              </a:rPr>
              <a:t>Infant Mortality –Countries like </a:t>
            </a:r>
            <a:r>
              <a:rPr lang="en-IN" dirty="0" err="1">
                <a:solidFill>
                  <a:schemeClr val="bg1"/>
                </a:solidFill>
                <a:latin typeface="Calibri" panose="020F0502020204030204" pitchFamily="34" charset="0"/>
                <a:ea typeface="Calibri" panose="020F0502020204030204" pitchFamily="34" charset="0"/>
                <a:cs typeface="Calibri" panose="020F0502020204030204" pitchFamily="34" charset="0"/>
              </a:rPr>
              <a:t>Afghanisthan</a:t>
            </a:r>
            <a:r>
              <a:rPr lang="en-IN" dirty="0">
                <a:solidFill>
                  <a:schemeClr val="bg1"/>
                </a:solidFill>
                <a:latin typeface="Calibri" panose="020F0502020204030204" pitchFamily="34" charset="0"/>
                <a:ea typeface="Calibri" panose="020F0502020204030204" pitchFamily="34" charset="0"/>
                <a:cs typeface="Calibri" panose="020F0502020204030204" pitchFamily="34" charset="0"/>
              </a:rPr>
              <a:t> and Somalia and other African countries had more than 1000 deaths</a:t>
            </a:r>
          </a:p>
          <a:p>
            <a:pPr algn="just">
              <a:buFont typeface="Wingdings" panose="05000000000000000000" pitchFamily="2" charset="2"/>
              <a:buChar char="§"/>
            </a:pPr>
            <a:r>
              <a:rPr lang="en-IN" dirty="0">
                <a:solidFill>
                  <a:schemeClr val="bg1"/>
                </a:solidFill>
                <a:latin typeface="Calibri" panose="020F0502020204030204" pitchFamily="34" charset="0"/>
                <a:ea typeface="Calibri" panose="020F0502020204030204" pitchFamily="34" charset="0"/>
                <a:cs typeface="Calibri" panose="020F0502020204030204" pitchFamily="34" charset="0"/>
              </a:rPr>
              <a:t>Literacy Trends-</a:t>
            </a:r>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Sub-Saharan Africa and South Asia face the most significant challenges, with some countries reporting adult literacy rates below 30%</a:t>
            </a: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4279028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74193-D19D-460D-8D9B-FA352BA750D6}"/>
              </a:ext>
            </a:extLst>
          </p:cNvPr>
          <p:cNvSpPr>
            <a:spLocks noGrp="1"/>
          </p:cNvSpPr>
          <p:nvPr>
            <p:ph type="title"/>
          </p:nvPr>
        </p:nvSpPr>
        <p:spPr>
          <a:xfrm>
            <a:off x="1525906" y="716747"/>
            <a:ext cx="8610600" cy="1293028"/>
          </a:xfrm>
        </p:spPr>
        <p:txBody>
          <a:bodyPr/>
          <a:lstStyle/>
          <a:p>
            <a:pPr algn="ctr"/>
            <a:r>
              <a:rPr lang="en-IN" dirty="0">
                <a:solidFill>
                  <a:schemeClr val="bg1"/>
                </a:solidFill>
                <a:latin typeface="Calibri" panose="020F0502020204030204" pitchFamily="34" charset="0"/>
                <a:ea typeface="Calibri" panose="020F0502020204030204" pitchFamily="34" charset="0"/>
                <a:cs typeface="Calibri" panose="020F0502020204030204" pitchFamily="34" charset="0"/>
              </a:rPr>
              <a:t>DATA</a:t>
            </a:r>
          </a:p>
        </p:txBody>
      </p:sp>
      <p:pic>
        <p:nvPicPr>
          <p:cNvPr id="5" name="Content Placeholder 4">
            <a:extLst>
              <a:ext uri="{FF2B5EF4-FFF2-40B4-BE49-F238E27FC236}">
                <a16:creationId xmlns:a16="http://schemas.microsoft.com/office/drawing/2014/main" id="{A833AD37-9EB4-449A-1B1E-0EA1D9EA004C}"/>
              </a:ext>
            </a:extLst>
          </p:cNvPr>
          <p:cNvPicPr>
            <a:picLocks noGrp="1" noChangeAspect="1"/>
          </p:cNvPicPr>
          <p:nvPr>
            <p:ph idx="1"/>
          </p:nvPr>
        </p:nvPicPr>
        <p:blipFill>
          <a:blip r:embed="rId2"/>
          <a:stretch>
            <a:fillRect/>
          </a:stretch>
        </p:blipFill>
        <p:spPr>
          <a:xfrm>
            <a:off x="1097281" y="2114550"/>
            <a:ext cx="10058400" cy="3619500"/>
          </a:xfrm>
        </p:spPr>
      </p:pic>
    </p:spTree>
    <p:extLst>
      <p:ext uri="{BB962C8B-B14F-4D97-AF65-F5344CB8AC3E}">
        <p14:creationId xmlns:p14="http://schemas.microsoft.com/office/powerpoint/2010/main" val="2079699872"/>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69F65A3-AE63-B97B-84D3-FB8F6614FF29}"/>
              </a:ext>
            </a:extLst>
          </p:cNvPr>
          <p:cNvPicPr>
            <a:picLocks noChangeAspect="1"/>
          </p:cNvPicPr>
          <p:nvPr/>
        </p:nvPicPr>
        <p:blipFill>
          <a:blip r:embed="rId2"/>
          <a:stretch>
            <a:fillRect/>
          </a:stretch>
        </p:blipFill>
        <p:spPr>
          <a:xfrm>
            <a:off x="1183006" y="1946276"/>
            <a:ext cx="10058400" cy="3760891"/>
          </a:xfrm>
          <a:prstGeom prst="rect">
            <a:avLst/>
          </a:prstGeom>
        </p:spPr>
      </p:pic>
      <p:sp>
        <p:nvSpPr>
          <p:cNvPr id="7" name="Title 1">
            <a:extLst>
              <a:ext uri="{FF2B5EF4-FFF2-40B4-BE49-F238E27FC236}">
                <a16:creationId xmlns:a16="http://schemas.microsoft.com/office/drawing/2014/main" id="{6D1F295C-108A-AF57-0812-77547819BAEF}"/>
              </a:ext>
            </a:extLst>
          </p:cNvPr>
          <p:cNvSpPr>
            <a:spLocks noGrp="1"/>
          </p:cNvSpPr>
          <p:nvPr>
            <p:ph type="title"/>
          </p:nvPr>
        </p:nvSpPr>
        <p:spPr>
          <a:xfrm>
            <a:off x="1402081" y="653248"/>
            <a:ext cx="8610600" cy="1293028"/>
          </a:xfrm>
        </p:spPr>
        <p:txBody>
          <a:bodyPr/>
          <a:lstStyle/>
          <a:p>
            <a:pPr algn="ctr"/>
            <a:r>
              <a:rPr lang="en-IN" dirty="0">
                <a:solidFill>
                  <a:schemeClr val="bg1"/>
                </a:solidFill>
                <a:latin typeface="Calibri" panose="020F0502020204030204" pitchFamily="34" charset="0"/>
                <a:ea typeface="Calibri" panose="020F0502020204030204" pitchFamily="34" charset="0"/>
                <a:cs typeface="Calibri" panose="020F0502020204030204" pitchFamily="34" charset="0"/>
              </a:rPr>
              <a:t>DATA export</a:t>
            </a:r>
          </a:p>
        </p:txBody>
      </p:sp>
    </p:spTree>
    <p:extLst>
      <p:ext uri="{BB962C8B-B14F-4D97-AF65-F5344CB8AC3E}">
        <p14:creationId xmlns:p14="http://schemas.microsoft.com/office/powerpoint/2010/main" val="2192227435"/>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1C2DF626-4D1B-580E-1B83-A315C53B2D5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96FA4B3D-F1A3-AAFE-81DE-D3BD76206590}"/>
              </a:ext>
            </a:extLst>
          </p:cNvPr>
          <p:cNvSpPr txBox="1"/>
          <p:nvPr/>
        </p:nvSpPr>
        <p:spPr>
          <a:xfrm>
            <a:off x="125976" y="1272858"/>
            <a:ext cx="3893574" cy="4524315"/>
          </a:xfrm>
          <a:prstGeom prst="rect">
            <a:avLst/>
          </a:prstGeom>
          <a:noFill/>
        </p:spPr>
        <p:txBody>
          <a:bodyPr wrap="square">
            <a:spAutoFit/>
          </a:bodyPr>
          <a:lstStyle/>
          <a:p>
            <a:pPr marL="285750" indent="-285750">
              <a:buFont typeface="Wingdings" panose="05000000000000000000" pitchFamily="2" charset="2"/>
              <a:buChar char="q"/>
            </a:pPr>
            <a:r>
              <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rPr>
              <a:t>Country  </a:t>
            </a:r>
          </a:p>
          <a:p>
            <a:pPr marL="285750" indent="-285750">
              <a:buFont typeface="Wingdings" panose="05000000000000000000" pitchFamily="2" charset="2"/>
              <a:buChar char="q"/>
            </a:pPr>
            <a:endPar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rPr>
              <a:t>Population</a:t>
            </a:r>
          </a:p>
          <a:p>
            <a:pPr marL="285750" indent="-285750">
              <a:buFont typeface="Wingdings" panose="05000000000000000000" pitchFamily="2" charset="2"/>
              <a:buChar char="q"/>
            </a:pPr>
            <a:endPar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rPr>
              <a:t>Coastline (coast/area ratio)</a:t>
            </a:r>
          </a:p>
          <a:p>
            <a:pPr marL="285750" indent="-285750">
              <a:buFont typeface="Wingdings" panose="05000000000000000000" pitchFamily="2" charset="2"/>
              <a:buChar char="q"/>
            </a:pPr>
            <a:endPar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rPr>
              <a:t>GDP ($ per capita)</a:t>
            </a:r>
          </a:p>
          <a:p>
            <a:pPr marL="285750" indent="-285750">
              <a:buFont typeface="Wingdings" panose="05000000000000000000" pitchFamily="2" charset="2"/>
              <a:buChar char="q"/>
            </a:pPr>
            <a:endPar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q"/>
            </a:pP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rPr>
              <a:t>Climate</a:t>
            </a:r>
          </a:p>
          <a:p>
            <a:pPr marL="285750" indent="-285750">
              <a:buFont typeface="Wingdings" panose="05000000000000000000" pitchFamily="2" charset="2"/>
              <a:buChar char="q"/>
            </a:pPr>
            <a:endPar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q"/>
            </a:pPr>
            <a:endPar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IN" dirty="0">
                <a:solidFill>
                  <a:schemeClr val="bg1"/>
                </a:solidFill>
                <a:latin typeface="Calibri" panose="020F0502020204030204" pitchFamily="34" charset="0"/>
                <a:ea typeface="Calibri" panose="020F0502020204030204" pitchFamily="34" charset="0"/>
                <a:cs typeface="Calibri" panose="020F0502020204030204" pitchFamily="34" charset="0"/>
              </a:rPr>
              <a:t>Agriculture(% of GDP)</a:t>
            </a:r>
            <a:endPar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8" name="TextBox 7">
            <a:extLst>
              <a:ext uri="{FF2B5EF4-FFF2-40B4-BE49-F238E27FC236}">
                <a16:creationId xmlns:a16="http://schemas.microsoft.com/office/drawing/2014/main" id="{C61661E4-705E-E634-A8DB-6D383CC18173}"/>
              </a:ext>
            </a:extLst>
          </p:cNvPr>
          <p:cNvSpPr txBox="1"/>
          <p:nvPr/>
        </p:nvSpPr>
        <p:spPr>
          <a:xfrm>
            <a:off x="7329104" y="1272858"/>
            <a:ext cx="4691216" cy="4524315"/>
          </a:xfrm>
          <a:prstGeom prst="rect">
            <a:avLst/>
          </a:prstGeom>
          <a:noFill/>
        </p:spPr>
        <p:txBody>
          <a:bodyPr wrap="square">
            <a:spAutoFit/>
          </a:bodyPr>
          <a:lstStyle/>
          <a:p>
            <a:pPr marL="285750" indent="-285750">
              <a:buFont typeface="Wingdings" panose="05000000000000000000" pitchFamily="2" charset="2"/>
              <a:buChar char="q"/>
            </a:pPr>
            <a:r>
              <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rPr>
              <a:t>Region</a:t>
            </a:r>
          </a:p>
          <a:p>
            <a:pPr marL="285750" indent="-285750">
              <a:buFont typeface="Wingdings" panose="05000000000000000000" pitchFamily="2" charset="2"/>
              <a:buChar char="q"/>
            </a:pPr>
            <a:endPar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marL="285750" indent="-285750">
              <a:buFont typeface="Wingdings" panose="05000000000000000000" pitchFamily="2" charset="2"/>
              <a:buChar char="q"/>
            </a:pPr>
            <a:r>
              <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rPr>
              <a:t>Population Density(per </a:t>
            </a:r>
            <a:r>
              <a:rPr lang="en-IN"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sq.mi</a:t>
            </a:r>
            <a:r>
              <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marL="285750" indent="-285750">
              <a:buFont typeface="Wingdings" panose="05000000000000000000" pitchFamily="2" charset="2"/>
              <a:buChar char="q"/>
            </a:pPr>
            <a:endPar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rPr>
              <a:t>Infant mortality (per 1000 births)</a:t>
            </a:r>
          </a:p>
          <a:p>
            <a:pPr marL="285750" indent="-285750">
              <a:buFont typeface="Wingdings" panose="05000000000000000000" pitchFamily="2" charset="2"/>
              <a:buChar char="q"/>
            </a:pPr>
            <a:endPar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rPr>
              <a:t>Arable(%)</a:t>
            </a:r>
          </a:p>
          <a:p>
            <a:pPr marL="285750" indent="-285750">
              <a:buFont typeface="Wingdings" panose="05000000000000000000" pitchFamily="2" charset="2"/>
              <a:buChar char="q"/>
            </a:pPr>
            <a:endPar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q"/>
            </a:pP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rPr>
              <a:t>Deathrate</a:t>
            </a:r>
          </a:p>
          <a:p>
            <a:pPr marL="285750" indent="-285750">
              <a:buFont typeface="Wingdings" panose="05000000000000000000" pitchFamily="2" charset="2"/>
              <a:buChar char="q"/>
            </a:pPr>
            <a:endPar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q"/>
            </a:pPr>
            <a:endPar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IN" dirty="0">
                <a:solidFill>
                  <a:schemeClr val="bg1"/>
                </a:solidFill>
                <a:latin typeface="Calibri" panose="020F0502020204030204" pitchFamily="34" charset="0"/>
                <a:ea typeface="Calibri" panose="020F0502020204030204" pitchFamily="34" charset="0"/>
                <a:cs typeface="Calibri" panose="020F0502020204030204" pitchFamily="34" charset="0"/>
              </a:rPr>
              <a:t>Literacy %</a:t>
            </a:r>
            <a:endPar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6BADCB69-8B78-9DFC-AE0B-3BD84D25D5D0}"/>
              </a:ext>
            </a:extLst>
          </p:cNvPr>
          <p:cNvSpPr txBox="1"/>
          <p:nvPr/>
        </p:nvSpPr>
        <p:spPr>
          <a:xfrm>
            <a:off x="3750392" y="1272858"/>
            <a:ext cx="3893574" cy="4801314"/>
          </a:xfrm>
          <a:prstGeom prst="rect">
            <a:avLst/>
          </a:prstGeom>
          <a:noFill/>
        </p:spPr>
        <p:txBody>
          <a:bodyPr wrap="square">
            <a:spAutoFit/>
          </a:bodyPr>
          <a:lstStyle/>
          <a:p>
            <a:pPr marL="285750" indent="-285750">
              <a:buFont typeface="Wingdings" panose="05000000000000000000" pitchFamily="2" charset="2"/>
              <a:buChar char="q"/>
            </a:pPr>
            <a:r>
              <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rPr>
              <a:t>Country Code</a:t>
            </a:r>
          </a:p>
          <a:p>
            <a:pPr marL="285750" indent="-285750">
              <a:buFont typeface="Wingdings" panose="05000000000000000000" pitchFamily="2" charset="2"/>
              <a:buChar char="q"/>
            </a:pPr>
            <a:endPar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rPr>
              <a:t>Area(</a:t>
            </a:r>
            <a:r>
              <a:rPr lang="en-IN" sz="1800" dirty="0" err="1">
                <a:solidFill>
                  <a:schemeClr val="bg1"/>
                </a:solidFill>
                <a:latin typeface="Calibri" panose="020F0502020204030204" pitchFamily="34" charset="0"/>
                <a:ea typeface="Calibri" panose="020F0502020204030204" pitchFamily="34" charset="0"/>
                <a:cs typeface="Calibri" panose="020F0502020204030204" pitchFamily="34" charset="0"/>
              </a:rPr>
              <a:t>sq.m</a:t>
            </a:r>
            <a:r>
              <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rPr>
              <a:t>)</a:t>
            </a:r>
          </a:p>
          <a:p>
            <a:pPr marL="285750" indent="-285750">
              <a:buFont typeface="Wingdings" panose="05000000000000000000" pitchFamily="2" charset="2"/>
              <a:buChar char="q"/>
            </a:pPr>
            <a:endPar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rPr>
              <a:t>Net migration</a:t>
            </a:r>
          </a:p>
          <a:p>
            <a:pPr marL="285750" indent="-285750">
              <a:buFont typeface="Wingdings" panose="05000000000000000000" pitchFamily="2" charset="2"/>
              <a:buChar char="q"/>
            </a:pPr>
            <a:endPar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rPr>
              <a:t>Phones</a:t>
            </a:r>
          </a:p>
          <a:p>
            <a:pPr marL="285750" indent="-285750">
              <a:buFont typeface="Wingdings" panose="05000000000000000000" pitchFamily="2" charset="2"/>
              <a:buChar char="q"/>
            </a:pPr>
            <a:endPar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q"/>
            </a:pPr>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rPr>
              <a:t>Birthrate</a:t>
            </a:r>
          </a:p>
          <a:p>
            <a:pPr marL="285750" indent="-285750">
              <a:buFont typeface="Wingdings" panose="05000000000000000000" pitchFamily="2" charset="2"/>
              <a:buChar char="q"/>
            </a:pPr>
            <a:endPar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q"/>
            </a:pPr>
            <a:endPar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L="285750" indent="-285750">
              <a:buFont typeface="Wingdings" panose="05000000000000000000" pitchFamily="2" charset="2"/>
              <a:buChar char="q"/>
            </a:pPr>
            <a:r>
              <a:rPr lang="en-IN" dirty="0">
                <a:solidFill>
                  <a:schemeClr val="bg1"/>
                </a:solidFill>
                <a:latin typeface="Calibri" panose="020F0502020204030204" pitchFamily="34" charset="0"/>
                <a:ea typeface="Calibri" panose="020F0502020204030204" pitchFamily="34" charset="0"/>
                <a:cs typeface="Calibri" panose="020F0502020204030204" pitchFamily="34" charset="0"/>
              </a:rPr>
              <a:t>Industry(% of GDP)</a:t>
            </a:r>
          </a:p>
          <a:p>
            <a:pPr marL="285750" indent="-285750">
              <a:buFont typeface="Wingdings" panose="05000000000000000000" pitchFamily="2" charset="2"/>
              <a:buChar char="q"/>
            </a:pPr>
            <a:endParaRPr lang="en-IN" sz="18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3" name="Rectangle 2">
            <a:extLst>
              <a:ext uri="{FF2B5EF4-FFF2-40B4-BE49-F238E27FC236}">
                <a16:creationId xmlns:a16="http://schemas.microsoft.com/office/drawing/2014/main" id="{522DDD97-65A0-967E-1231-BE6DEA057677}"/>
              </a:ext>
            </a:extLst>
          </p:cNvPr>
          <p:cNvSpPr/>
          <p:nvPr/>
        </p:nvSpPr>
        <p:spPr>
          <a:xfrm>
            <a:off x="524949" y="1696559"/>
            <a:ext cx="2532575" cy="3471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226</a:t>
            </a:r>
          </a:p>
        </p:txBody>
      </p:sp>
      <p:sp>
        <p:nvSpPr>
          <p:cNvPr id="5" name="Rectangle 4">
            <a:extLst>
              <a:ext uri="{FF2B5EF4-FFF2-40B4-BE49-F238E27FC236}">
                <a16:creationId xmlns:a16="http://schemas.microsoft.com/office/drawing/2014/main" id="{158F7528-F985-E6B1-9887-4B7287631AC2}"/>
              </a:ext>
            </a:extLst>
          </p:cNvPr>
          <p:cNvSpPr/>
          <p:nvPr/>
        </p:nvSpPr>
        <p:spPr>
          <a:xfrm>
            <a:off x="524950" y="2549740"/>
            <a:ext cx="2532574" cy="3471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6490563468</a:t>
            </a:r>
          </a:p>
        </p:txBody>
      </p:sp>
      <p:sp>
        <p:nvSpPr>
          <p:cNvPr id="6" name="Rectangle 5">
            <a:extLst>
              <a:ext uri="{FF2B5EF4-FFF2-40B4-BE49-F238E27FC236}">
                <a16:creationId xmlns:a16="http://schemas.microsoft.com/office/drawing/2014/main" id="{5660D140-3B79-5EB1-8301-75E95BF75E71}"/>
              </a:ext>
            </a:extLst>
          </p:cNvPr>
          <p:cNvSpPr/>
          <p:nvPr/>
        </p:nvSpPr>
        <p:spPr>
          <a:xfrm>
            <a:off x="506438" y="3352391"/>
            <a:ext cx="2532574" cy="3471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1704037</a:t>
            </a:r>
          </a:p>
        </p:txBody>
      </p:sp>
      <p:sp>
        <p:nvSpPr>
          <p:cNvPr id="14" name="Rectangle 13">
            <a:extLst>
              <a:ext uri="{FF2B5EF4-FFF2-40B4-BE49-F238E27FC236}">
                <a16:creationId xmlns:a16="http://schemas.microsoft.com/office/drawing/2014/main" id="{94B925BF-97C8-29A9-46F6-E65F0FBE40D2}"/>
              </a:ext>
            </a:extLst>
          </p:cNvPr>
          <p:cNvSpPr/>
          <p:nvPr/>
        </p:nvSpPr>
        <p:spPr>
          <a:xfrm>
            <a:off x="555560" y="4144431"/>
            <a:ext cx="2532574" cy="3471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9783</a:t>
            </a:r>
          </a:p>
        </p:txBody>
      </p:sp>
      <p:sp>
        <p:nvSpPr>
          <p:cNvPr id="15" name="Rectangle 14">
            <a:extLst>
              <a:ext uri="{FF2B5EF4-FFF2-40B4-BE49-F238E27FC236}">
                <a16:creationId xmlns:a16="http://schemas.microsoft.com/office/drawing/2014/main" id="{9E0D8C21-6FE9-3ABD-799E-A4966E43A4C8}"/>
              </a:ext>
            </a:extLst>
          </p:cNvPr>
          <p:cNvSpPr/>
          <p:nvPr/>
        </p:nvSpPr>
        <p:spPr>
          <a:xfrm>
            <a:off x="506438" y="5019853"/>
            <a:ext cx="2532574" cy="3471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16" name="Rectangle 15">
            <a:extLst>
              <a:ext uri="{FF2B5EF4-FFF2-40B4-BE49-F238E27FC236}">
                <a16:creationId xmlns:a16="http://schemas.microsoft.com/office/drawing/2014/main" id="{7634B79C-3E94-2224-37F2-AAC8DA10E5DF}"/>
              </a:ext>
            </a:extLst>
          </p:cNvPr>
          <p:cNvSpPr/>
          <p:nvPr/>
        </p:nvSpPr>
        <p:spPr>
          <a:xfrm>
            <a:off x="505900" y="5882070"/>
            <a:ext cx="2533112" cy="3471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31%</a:t>
            </a:r>
          </a:p>
        </p:txBody>
      </p:sp>
      <p:sp>
        <p:nvSpPr>
          <p:cNvPr id="29" name="Rectangle 28">
            <a:extLst>
              <a:ext uri="{FF2B5EF4-FFF2-40B4-BE49-F238E27FC236}">
                <a16:creationId xmlns:a16="http://schemas.microsoft.com/office/drawing/2014/main" id="{F600DE74-4ECB-7C50-6FDF-4DAA47408E9B}"/>
              </a:ext>
            </a:extLst>
          </p:cNvPr>
          <p:cNvSpPr/>
          <p:nvPr/>
        </p:nvSpPr>
        <p:spPr>
          <a:xfrm>
            <a:off x="4149365" y="1696559"/>
            <a:ext cx="2532575" cy="3471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226</a:t>
            </a:r>
          </a:p>
        </p:txBody>
      </p:sp>
      <p:sp>
        <p:nvSpPr>
          <p:cNvPr id="30" name="Rectangle 29">
            <a:extLst>
              <a:ext uri="{FF2B5EF4-FFF2-40B4-BE49-F238E27FC236}">
                <a16:creationId xmlns:a16="http://schemas.microsoft.com/office/drawing/2014/main" id="{0ED9F8ED-55B9-C117-3D69-DC954DABC671}"/>
              </a:ext>
            </a:extLst>
          </p:cNvPr>
          <p:cNvSpPr/>
          <p:nvPr/>
        </p:nvSpPr>
        <p:spPr>
          <a:xfrm>
            <a:off x="4149365" y="2524285"/>
            <a:ext cx="2532575" cy="3471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135144118</a:t>
            </a:r>
          </a:p>
        </p:txBody>
      </p:sp>
      <p:sp>
        <p:nvSpPr>
          <p:cNvPr id="31" name="Rectangle 30">
            <a:extLst>
              <a:ext uri="{FF2B5EF4-FFF2-40B4-BE49-F238E27FC236}">
                <a16:creationId xmlns:a16="http://schemas.microsoft.com/office/drawing/2014/main" id="{F44AF0F4-C43E-0516-A5D8-0B318D72BBCB}"/>
              </a:ext>
            </a:extLst>
          </p:cNvPr>
          <p:cNvSpPr/>
          <p:nvPr/>
        </p:nvSpPr>
        <p:spPr>
          <a:xfrm>
            <a:off x="4149365" y="3352011"/>
            <a:ext cx="2532575" cy="3471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1553948</a:t>
            </a:r>
          </a:p>
        </p:txBody>
      </p:sp>
      <p:sp>
        <p:nvSpPr>
          <p:cNvPr id="32" name="Rectangle 31">
            <a:extLst>
              <a:ext uri="{FF2B5EF4-FFF2-40B4-BE49-F238E27FC236}">
                <a16:creationId xmlns:a16="http://schemas.microsoft.com/office/drawing/2014/main" id="{1784EA74-AC61-F362-7534-C43BD8D96501}"/>
              </a:ext>
            </a:extLst>
          </p:cNvPr>
          <p:cNvSpPr/>
          <p:nvPr/>
        </p:nvSpPr>
        <p:spPr>
          <a:xfrm>
            <a:off x="4117793" y="4144431"/>
            <a:ext cx="2532575" cy="3471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2118767</a:t>
            </a:r>
          </a:p>
        </p:txBody>
      </p:sp>
      <p:sp>
        <p:nvSpPr>
          <p:cNvPr id="33" name="Rectangle 32">
            <a:extLst>
              <a:ext uri="{FF2B5EF4-FFF2-40B4-BE49-F238E27FC236}">
                <a16:creationId xmlns:a16="http://schemas.microsoft.com/office/drawing/2014/main" id="{DE60A43F-93DB-8E3E-93A4-6DA92B0007AF}"/>
              </a:ext>
            </a:extLst>
          </p:cNvPr>
          <p:cNvSpPr/>
          <p:nvPr/>
        </p:nvSpPr>
        <p:spPr>
          <a:xfrm>
            <a:off x="4117794" y="4987887"/>
            <a:ext cx="2532575" cy="3471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2919247</a:t>
            </a:r>
          </a:p>
        </p:txBody>
      </p:sp>
      <p:sp>
        <p:nvSpPr>
          <p:cNvPr id="34" name="Rectangle 33">
            <a:extLst>
              <a:ext uri="{FF2B5EF4-FFF2-40B4-BE49-F238E27FC236}">
                <a16:creationId xmlns:a16="http://schemas.microsoft.com/office/drawing/2014/main" id="{30A37F0B-DAFB-2C63-3D1F-6EB69F295E4F}"/>
              </a:ext>
            </a:extLst>
          </p:cNvPr>
          <p:cNvSpPr/>
          <p:nvPr/>
        </p:nvSpPr>
        <p:spPr>
          <a:xfrm>
            <a:off x="4149365" y="5831065"/>
            <a:ext cx="2532575" cy="3471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59%</a:t>
            </a:r>
          </a:p>
        </p:txBody>
      </p:sp>
      <p:sp>
        <p:nvSpPr>
          <p:cNvPr id="35" name="Rectangle 34">
            <a:extLst>
              <a:ext uri="{FF2B5EF4-FFF2-40B4-BE49-F238E27FC236}">
                <a16:creationId xmlns:a16="http://schemas.microsoft.com/office/drawing/2014/main" id="{64F35F2B-AEFF-BFC1-67F2-17AE2A26B1D0}"/>
              </a:ext>
            </a:extLst>
          </p:cNvPr>
          <p:cNvSpPr/>
          <p:nvPr/>
        </p:nvSpPr>
        <p:spPr>
          <a:xfrm>
            <a:off x="7748739" y="1696559"/>
            <a:ext cx="2532575" cy="3471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11</a:t>
            </a:r>
          </a:p>
        </p:txBody>
      </p:sp>
      <p:sp>
        <p:nvSpPr>
          <p:cNvPr id="36" name="Rectangle 35">
            <a:extLst>
              <a:ext uri="{FF2B5EF4-FFF2-40B4-BE49-F238E27FC236}">
                <a16:creationId xmlns:a16="http://schemas.microsoft.com/office/drawing/2014/main" id="{F3040291-C8A1-DFFB-54EB-136D01025234}"/>
              </a:ext>
            </a:extLst>
          </p:cNvPr>
          <p:cNvSpPr/>
          <p:nvPr/>
        </p:nvSpPr>
        <p:spPr>
          <a:xfrm>
            <a:off x="7748738" y="2526482"/>
            <a:ext cx="2532575" cy="3471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381</a:t>
            </a:r>
          </a:p>
        </p:txBody>
      </p:sp>
      <p:sp>
        <p:nvSpPr>
          <p:cNvPr id="37" name="Rectangle 36">
            <a:extLst>
              <a:ext uri="{FF2B5EF4-FFF2-40B4-BE49-F238E27FC236}">
                <a16:creationId xmlns:a16="http://schemas.microsoft.com/office/drawing/2014/main" id="{09ABF2F9-C790-101C-5366-7025D69B90B0}"/>
              </a:ext>
            </a:extLst>
          </p:cNvPr>
          <p:cNvSpPr/>
          <p:nvPr/>
        </p:nvSpPr>
        <p:spPr>
          <a:xfrm>
            <a:off x="7766597" y="3327647"/>
            <a:ext cx="2532575" cy="3471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13770</a:t>
            </a:r>
          </a:p>
        </p:txBody>
      </p:sp>
      <p:sp>
        <p:nvSpPr>
          <p:cNvPr id="38" name="Rectangle 37">
            <a:extLst>
              <a:ext uri="{FF2B5EF4-FFF2-40B4-BE49-F238E27FC236}">
                <a16:creationId xmlns:a16="http://schemas.microsoft.com/office/drawing/2014/main" id="{62B7DCED-86F4-3E43-0BF2-C49F76640681}"/>
              </a:ext>
            </a:extLst>
          </p:cNvPr>
          <p:cNvSpPr/>
          <p:nvPr/>
        </p:nvSpPr>
        <p:spPr>
          <a:xfrm>
            <a:off x="7748737" y="4155524"/>
            <a:ext cx="2532575" cy="3471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3649906</a:t>
            </a:r>
          </a:p>
        </p:txBody>
      </p:sp>
      <p:sp>
        <p:nvSpPr>
          <p:cNvPr id="39" name="Rectangle 38">
            <a:extLst>
              <a:ext uri="{FF2B5EF4-FFF2-40B4-BE49-F238E27FC236}">
                <a16:creationId xmlns:a16="http://schemas.microsoft.com/office/drawing/2014/main" id="{B6BC2051-3968-A80A-48F4-B34758091177}"/>
              </a:ext>
            </a:extLst>
          </p:cNvPr>
          <p:cNvSpPr/>
          <p:nvPr/>
        </p:nvSpPr>
        <p:spPr>
          <a:xfrm>
            <a:off x="7766598" y="5832408"/>
            <a:ext cx="2532575" cy="3471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105242</a:t>
            </a:r>
          </a:p>
        </p:txBody>
      </p:sp>
      <p:sp>
        <p:nvSpPr>
          <p:cNvPr id="40" name="Rectangle 39">
            <a:extLst>
              <a:ext uri="{FF2B5EF4-FFF2-40B4-BE49-F238E27FC236}">
                <a16:creationId xmlns:a16="http://schemas.microsoft.com/office/drawing/2014/main" id="{EF94024D-ADF8-2F2D-3119-887C8A4C5E50}"/>
              </a:ext>
            </a:extLst>
          </p:cNvPr>
          <p:cNvSpPr/>
          <p:nvPr/>
        </p:nvSpPr>
        <p:spPr>
          <a:xfrm>
            <a:off x="7748737" y="5019853"/>
            <a:ext cx="2532575" cy="34710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29159</a:t>
            </a:r>
          </a:p>
        </p:txBody>
      </p:sp>
    </p:spTree>
    <p:extLst>
      <p:ext uri="{BB962C8B-B14F-4D97-AF65-F5344CB8AC3E}">
        <p14:creationId xmlns:p14="http://schemas.microsoft.com/office/powerpoint/2010/main" val="3165255280"/>
      </p:ext>
    </p:extLst>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circle(in)">
                                      <p:cBhvr>
                                        <p:cTn id="17" dur="20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circle(in)">
                                      <p:cBhvr>
                                        <p:cTn id="22" dur="2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animEffect transition="in" filter="circle(in)">
                                      <p:cBhvr>
                                        <p:cTn id="27" dur="2000"/>
                                        <p:tgtEl>
                                          <p:spTgt spid="4">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1" presetClass="entr" presetSubtype="1"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heel(1)">
                                      <p:cBhvr>
                                        <p:cTn id="32" dur="2000"/>
                                        <p:tgtEl>
                                          <p:spTgt spid="6"/>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circle(in)">
                                      <p:cBhvr>
                                        <p:cTn id="37" dur="2000"/>
                                        <p:tgtEl>
                                          <p:spTgt spid="4">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1" presetClass="entr" presetSubtype="1"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heel(1)">
                                      <p:cBhvr>
                                        <p:cTn id="42" dur="20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4">
                                            <p:txEl>
                                              <p:pRg st="12" end="12"/>
                                            </p:txEl>
                                          </p:spTgt>
                                        </p:tgtEl>
                                        <p:attrNameLst>
                                          <p:attrName>style.visibility</p:attrName>
                                        </p:attrNameLst>
                                      </p:cBhvr>
                                      <p:to>
                                        <p:strVal val="visible"/>
                                      </p:to>
                                    </p:set>
                                    <p:animEffect transition="in" filter="circle(in)">
                                      <p:cBhvr>
                                        <p:cTn id="47" dur="2000"/>
                                        <p:tgtEl>
                                          <p:spTgt spid="4">
                                            <p:txEl>
                                              <p:pRg st="12" end="1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1" presetClass="entr" presetSubtype="1" fill="hold" grpId="0" nodeType="click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heel(1)">
                                      <p:cBhvr>
                                        <p:cTn id="52" dur="2000"/>
                                        <p:tgtEl>
                                          <p:spTgt spid="15"/>
                                        </p:tgtEl>
                                      </p:cBhvr>
                                    </p:animEffect>
                                  </p:childTnLst>
                                </p:cTn>
                              </p:par>
                            </p:childTnLst>
                          </p:cTn>
                        </p:par>
                      </p:childTnLst>
                    </p:cTn>
                  </p:par>
                  <p:par>
                    <p:cTn id="53" fill="hold">
                      <p:stCondLst>
                        <p:cond delay="indefinite"/>
                      </p:stCondLst>
                      <p:childTnLst>
                        <p:par>
                          <p:cTn id="54" fill="hold">
                            <p:stCondLst>
                              <p:cond delay="0"/>
                            </p:stCondLst>
                            <p:childTnLst>
                              <p:par>
                                <p:cTn id="55" presetID="6" presetClass="entr" presetSubtype="16" fill="hold" nodeType="clickEffect">
                                  <p:stCondLst>
                                    <p:cond delay="0"/>
                                  </p:stCondLst>
                                  <p:childTnLst>
                                    <p:set>
                                      <p:cBhvr>
                                        <p:cTn id="56" dur="1" fill="hold">
                                          <p:stCondLst>
                                            <p:cond delay="0"/>
                                          </p:stCondLst>
                                        </p:cTn>
                                        <p:tgtEl>
                                          <p:spTgt spid="4">
                                            <p:txEl>
                                              <p:pRg st="15" end="15"/>
                                            </p:txEl>
                                          </p:spTgt>
                                        </p:tgtEl>
                                        <p:attrNameLst>
                                          <p:attrName>style.visibility</p:attrName>
                                        </p:attrNameLst>
                                      </p:cBhvr>
                                      <p:to>
                                        <p:strVal val="visible"/>
                                      </p:to>
                                    </p:set>
                                    <p:animEffect transition="in" filter="circle(in)">
                                      <p:cBhvr>
                                        <p:cTn id="57" dur="2000"/>
                                        <p:tgtEl>
                                          <p:spTgt spid="4">
                                            <p:txEl>
                                              <p:pRg st="15" end="1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1" presetClass="entr" presetSubtype="1" fill="hold" grpId="0" nodeType="click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heel(1)">
                                      <p:cBhvr>
                                        <p:cTn id="62" dur="20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6" presetClass="entr" presetSubtype="16" fill="hold" nodeType="clickEffect">
                                  <p:stCondLst>
                                    <p:cond delay="0"/>
                                  </p:stCondLst>
                                  <p:childTnLst>
                                    <p:set>
                                      <p:cBhvr>
                                        <p:cTn id="66" dur="1" fill="hold">
                                          <p:stCondLst>
                                            <p:cond delay="0"/>
                                          </p:stCondLst>
                                        </p:cTn>
                                        <p:tgtEl>
                                          <p:spTgt spid="9">
                                            <p:txEl>
                                              <p:pRg st="0" end="0"/>
                                            </p:txEl>
                                          </p:spTgt>
                                        </p:tgtEl>
                                        <p:attrNameLst>
                                          <p:attrName>style.visibility</p:attrName>
                                        </p:attrNameLst>
                                      </p:cBhvr>
                                      <p:to>
                                        <p:strVal val="visible"/>
                                      </p:to>
                                    </p:set>
                                    <p:animEffect transition="in" filter="circle(in)">
                                      <p:cBhvr>
                                        <p:cTn id="67" dur="2000"/>
                                        <p:tgtEl>
                                          <p:spTgt spid="9">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1" presetClass="entr" presetSubtype="1" fill="hold" grpId="0" nodeType="clickEffect">
                                  <p:stCondLst>
                                    <p:cond delay="0"/>
                                  </p:stCondLst>
                                  <p:childTnLst>
                                    <p:set>
                                      <p:cBhvr>
                                        <p:cTn id="71" dur="1" fill="hold">
                                          <p:stCondLst>
                                            <p:cond delay="0"/>
                                          </p:stCondLst>
                                        </p:cTn>
                                        <p:tgtEl>
                                          <p:spTgt spid="29"/>
                                        </p:tgtEl>
                                        <p:attrNameLst>
                                          <p:attrName>style.visibility</p:attrName>
                                        </p:attrNameLst>
                                      </p:cBhvr>
                                      <p:to>
                                        <p:strVal val="visible"/>
                                      </p:to>
                                    </p:set>
                                    <p:animEffect transition="in" filter="wheel(1)">
                                      <p:cBhvr>
                                        <p:cTn id="72" dur="2000"/>
                                        <p:tgtEl>
                                          <p:spTgt spid="29"/>
                                        </p:tgtEl>
                                      </p:cBhvr>
                                    </p:animEffect>
                                  </p:childTnLst>
                                </p:cTn>
                              </p:par>
                            </p:childTnLst>
                          </p:cTn>
                        </p:par>
                      </p:childTnLst>
                    </p:cTn>
                  </p:par>
                  <p:par>
                    <p:cTn id="73" fill="hold">
                      <p:stCondLst>
                        <p:cond delay="indefinite"/>
                      </p:stCondLst>
                      <p:childTnLst>
                        <p:par>
                          <p:cTn id="74" fill="hold">
                            <p:stCondLst>
                              <p:cond delay="0"/>
                            </p:stCondLst>
                            <p:childTnLst>
                              <p:par>
                                <p:cTn id="75" presetID="6" presetClass="entr" presetSubtype="16" fill="hold" nodeType="clickEffect">
                                  <p:stCondLst>
                                    <p:cond delay="0"/>
                                  </p:stCondLst>
                                  <p:childTnLst>
                                    <p:set>
                                      <p:cBhvr>
                                        <p:cTn id="76" dur="1" fill="hold">
                                          <p:stCondLst>
                                            <p:cond delay="0"/>
                                          </p:stCondLst>
                                        </p:cTn>
                                        <p:tgtEl>
                                          <p:spTgt spid="9">
                                            <p:txEl>
                                              <p:pRg st="3" end="3"/>
                                            </p:txEl>
                                          </p:spTgt>
                                        </p:tgtEl>
                                        <p:attrNameLst>
                                          <p:attrName>style.visibility</p:attrName>
                                        </p:attrNameLst>
                                      </p:cBhvr>
                                      <p:to>
                                        <p:strVal val="visible"/>
                                      </p:to>
                                    </p:set>
                                    <p:animEffect transition="in" filter="circle(in)">
                                      <p:cBhvr>
                                        <p:cTn id="77" dur="2000"/>
                                        <p:tgtEl>
                                          <p:spTgt spid="9">
                                            <p:txEl>
                                              <p:pRg st="3" end="3"/>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1" presetClass="entr" presetSubtype="1" fill="hold" grpId="0" nodeType="click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wheel(1)">
                                      <p:cBhvr>
                                        <p:cTn id="82" dur="2000"/>
                                        <p:tgtEl>
                                          <p:spTgt spid="30"/>
                                        </p:tgtEl>
                                      </p:cBhvr>
                                    </p:animEffect>
                                  </p:childTnLst>
                                </p:cTn>
                              </p:par>
                            </p:childTnLst>
                          </p:cTn>
                        </p:par>
                      </p:childTnLst>
                    </p:cTn>
                  </p:par>
                  <p:par>
                    <p:cTn id="83" fill="hold">
                      <p:stCondLst>
                        <p:cond delay="indefinite"/>
                      </p:stCondLst>
                      <p:childTnLst>
                        <p:par>
                          <p:cTn id="84" fill="hold">
                            <p:stCondLst>
                              <p:cond delay="0"/>
                            </p:stCondLst>
                            <p:childTnLst>
                              <p:par>
                                <p:cTn id="85" presetID="6" presetClass="entr" presetSubtype="16" fill="hold" nodeType="clickEffect">
                                  <p:stCondLst>
                                    <p:cond delay="0"/>
                                  </p:stCondLst>
                                  <p:childTnLst>
                                    <p:set>
                                      <p:cBhvr>
                                        <p:cTn id="86" dur="1" fill="hold">
                                          <p:stCondLst>
                                            <p:cond delay="0"/>
                                          </p:stCondLst>
                                        </p:cTn>
                                        <p:tgtEl>
                                          <p:spTgt spid="9">
                                            <p:txEl>
                                              <p:pRg st="6" end="6"/>
                                            </p:txEl>
                                          </p:spTgt>
                                        </p:tgtEl>
                                        <p:attrNameLst>
                                          <p:attrName>style.visibility</p:attrName>
                                        </p:attrNameLst>
                                      </p:cBhvr>
                                      <p:to>
                                        <p:strVal val="visible"/>
                                      </p:to>
                                    </p:set>
                                    <p:animEffect transition="in" filter="circle(in)">
                                      <p:cBhvr>
                                        <p:cTn id="87" dur="2000"/>
                                        <p:tgtEl>
                                          <p:spTgt spid="9">
                                            <p:txEl>
                                              <p:pRg st="6" end="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1" presetClass="entr" presetSubtype="1" fill="hold" grpId="0" nodeType="click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wheel(1)">
                                      <p:cBhvr>
                                        <p:cTn id="92" dur="2000"/>
                                        <p:tgtEl>
                                          <p:spTgt spid="31"/>
                                        </p:tgtEl>
                                      </p:cBhvr>
                                    </p:animEffect>
                                  </p:childTnLst>
                                </p:cTn>
                              </p:par>
                            </p:childTnLst>
                          </p:cTn>
                        </p:par>
                      </p:childTnLst>
                    </p:cTn>
                  </p:par>
                  <p:par>
                    <p:cTn id="93" fill="hold">
                      <p:stCondLst>
                        <p:cond delay="indefinite"/>
                      </p:stCondLst>
                      <p:childTnLst>
                        <p:par>
                          <p:cTn id="94" fill="hold">
                            <p:stCondLst>
                              <p:cond delay="0"/>
                            </p:stCondLst>
                            <p:childTnLst>
                              <p:par>
                                <p:cTn id="95" presetID="6" presetClass="entr" presetSubtype="16" fill="hold" nodeType="clickEffect">
                                  <p:stCondLst>
                                    <p:cond delay="0"/>
                                  </p:stCondLst>
                                  <p:childTnLst>
                                    <p:set>
                                      <p:cBhvr>
                                        <p:cTn id="96" dur="1" fill="hold">
                                          <p:stCondLst>
                                            <p:cond delay="0"/>
                                          </p:stCondLst>
                                        </p:cTn>
                                        <p:tgtEl>
                                          <p:spTgt spid="9">
                                            <p:txEl>
                                              <p:pRg st="9" end="9"/>
                                            </p:txEl>
                                          </p:spTgt>
                                        </p:tgtEl>
                                        <p:attrNameLst>
                                          <p:attrName>style.visibility</p:attrName>
                                        </p:attrNameLst>
                                      </p:cBhvr>
                                      <p:to>
                                        <p:strVal val="visible"/>
                                      </p:to>
                                    </p:set>
                                    <p:animEffect transition="in" filter="circle(in)">
                                      <p:cBhvr>
                                        <p:cTn id="97" dur="2000"/>
                                        <p:tgtEl>
                                          <p:spTgt spid="9">
                                            <p:txEl>
                                              <p:pRg st="9" end="9"/>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1" presetClass="entr" presetSubtype="1" fill="hold" grpId="0" nodeType="clickEffect">
                                  <p:stCondLst>
                                    <p:cond delay="0"/>
                                  </p:stCondLst>
                                  <p:childTnLst>
                                    <p:set>
                                      <p:cBhvr>
                                        <p:cTn id="101" dur="1" fill="hold">
                                          <p:stCondLst>
                                            <p:cond delay="0"/>
                                          </p:stCondLst>
                                        </p:cTn>
                                        <p:tgtEl>
                                          <p:spTgt spid="32"/>
                                        </p:tgtEl>
                                        <p:attrNameLst>
                                          <p:attrName>style.visibility</p:attrName>
                                        </p:attrNameLst>
                                      </p:cBhvr>
                                      <p:to>
                                        <p:strVal val="visible"/>
                                      </p:to>
                                    </p:set>
                                    <p:animEffect transition="in" filter="wheel(1)">
                                      <p:cBhvr>
                                        <p:cTn id="102" dur="2000"/>
                                        <p:tgtEl>
                                          <p:spTgt spid="32"/>
                                        </p:tgtEl>
                                      </p:cBhvr>
                                    </p:animEffect>
                                  </p:childTnLst>
                                </p:cTn>
                              </p:par>
                            </p:childTnLst>
                          </p:cTn>
                        </p:par>
                      </p:childTnLst>
                    </p:cTn>
                  </p:par>
                  <p:par>
                    <p:cTn id="103" fill="hold">
                      <p:stCondLst>
                        <p:cond delay="indefinite"/>
                      </p:stCondLst>
                      <p:childTnLst>
                        <p:par>
                          <p:cTn id="104" fill="hold">
                            <p:stCondLst>
                              <p:cond delay="0"/>
                            </p:stCondLst>
                            <p:childTnLst>
                              <p:par>
                                <p:cTn id="105" presetID="6" presetClass="entr" presetSubtype="16" fill="hold" nodeType="clickEffect">
                                  <p:stCondLst>
                                    <p:cond delay="0"/>
                                  </p:stCondLst>
                                  <p:childTnLst>
                                    <p:set>
                                      <p:cBhvr>
                                        <p:cTn id="106" dur="1" fill="hold">
                                          <p:stCondLst>
                                            <p:cond delay="0"/>
                                          </p:stCondLst>
                                        </p:cTn>
                                        <p:tgtEl>
                                          <p:spTgt spid="9">
                                            <p:txEl>
                                              <p:pRg st="12" end="12"/>
                                            </p:txEl>
                                          </p:spTgt>
                                        </p:tgtEl>
                                        <p:attrNameLst>
                                          <p:attrName>style.visibility</p:attrName>
                                        </p:attrNameLst>
                                      </p:cBhvr>
                                      <p:to>
                                        <p:strVal val="visible"/>
                                      </p:to>
                                    </p:set>
                                    <p:animEffect transition="in" filter="circle(in)">
                                      <p:cBhvr>
                                        <p:cTn id="107" dur="2000"/>
                                        <p:tgtEl>
                                          <p:spTgt spid="9">
                                            <p:txEl>
                                              <p:pRg st="12" end="12"/>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1" presetClass="entr" presetSubtype="1" fill="hold" grpId="0" nodeType="clickEffect">
                                  <p:stCondLst>
                                    <p:cond delay="0"/>
                                  </p:stCondLst>
                                  <p:childTnLst>
                                    <p:set>
                                      <p:cBhvr>
                                        <p:cTn id="111" dur="1" fill="hold">
                                          <p:stCondLst>
                                            <p:cond delay="0"/>
                                          </p:stCondLst>
                                        </p:cTn>
                                        <p:tgtEl>
                                          <p:spTgt spid="33"/>
                                        </p:tgtEl>
                                        <p:attrNameLst>
                                          <p:attrName>style.visibility</p:attrName>
                                        </p:attrNameLst>
                                      </p:cBhvr>
                                      <p:to>
                                        <p:strVal val="visible"/>
                                      </p:to>
                                    </p:set>
                                    <p:animEffect transition="in" filter="wheel(1)">
                                      <p:cBhvr>
                                        <p:cTn id="112" dur="2000"/>
                                        <p:tgtEl>
                                          <p:spTgt spid="33"/>
                                        </p:tgtEl>
                                      </p:cBhvr>
                                    </p:animEffect>
                                  </p:childTnLst>
                                </p:cTn>
                              </p:par>
                            </p:childTnLst>
                          </p:cTn>
                        </p:par>
                      </p:childTnLst>
                    </p:cTn>
                  </p:par>
                  <p:par>
                    <p:cTn id="113" fill="hold">
                      <p:stCondLst>
                        <p:cond delay="indefinite"/>
                      </p:stCondLst>
                      <p:childTnLst>
                        <p:par>
                          <p:cTn id="114" fill="hold">
                            <p:stCondLst>
                              <p:cond delay="0"/>
                            </p:stCondLst>
                            <p:childTnLst>
                              <p:par>
                                <p:cTn id="115" presetID="6" presetClass="entr" presetSubtype="16" fill="hold" nodeType="clickEffect">
                                  <p:stCondLst>
                                    <p:cond delay="0"/>
                                  </p:stCondLst>
                                  <p:childTnLst>
                                    <p:set>
                                      <p:cBhvr>
                                        <p:cTn id="116" dur="1" fill="hold">
                                          <p:stCondLst>
                                            <p:cond delay="0"/>
                                          </p:stCondLst>
                                        </p:cTn>
                                        <p:tgtEl>
                                          <p:spTgt spid="9">
                                            <p:txEl>
                                              <p:pRg st="15" end="15"/>
                                            </p:txEl>
                                          </p:spTgt>
                                        </p:tgtEl>
                                        <p:attrNameLst>
                                          <p:attrName>style.visibility</p:attrName>
                                        </p:attrNameLst>
                                      </p:cBhvr>
                                      <p:to>
                                        <p:strVal val="visible"/>
                                      </p:to>
                                    </p:set>
                                    <p:animEffect transition="in" filter="circle(in)">
                                      <p:cBhvr>
                                        <p:cTn id="117" dur="2000"/>
                                        <p:tgtEl>
                                          <p:spTgt spid="9">
                                            <p:txEl>
                                              <p:pRg st="15" end="15"/>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21" presetClass="entr" presetSubtype="1" fill="hold" grpId="0" nodeType="clickEffect">
                                  <p:stCondLst>
                                    <p:cond delay="0"/>
                                  </p:stCondLst>
                                  <p:childTnLst>
                                    <p:set>
                                      <p:cBhvr>
                                        <p:cTn id="121" dur="1" fill="hold">
                                          <p:stCondLst>
                                            <p:cond delay="0"/>
                                          </p:stCondLst>
                                        </p:cTn>
                                        <p:tgtEl>
                                          <p:spTgt spid="34"/>
                                        </p:tgtEl>
                                        <p:attrNameLst>
                                          <p:attrName>style.visibility</p:attrName>
                                        </p:attrNameLst>
                                      </p:cBhvr>
                                      <p:to>
                                        <p:strVal val="visible"/>
                                      </p:to>
                                    </p:set>
                                    <p:animEffect transition="in" filter="wheel(1)">
                                      <p:cBhvr>
                                        <p:cTn id="122" dur="2000"/>
                                        <p:tgtEl>
                                          <p:spTgt spid="34"/>
                                        </p:tgtEl>
                                      </p:cBhvr>
                                    </p:animEffect>
                                  </p:childTnLst>
                                </p:cTn>
                              </p:par>
                            </p:childTnLst>
                          </p:cTn>
                        </p:par>
                      </p:childTnLst>
                    </p:cTn>
                  </p:par>
                  <p:par>
                    <p:cTn id="123" fill="hold">
                      <p:stCondLst>
                        <p:cond delay="indefinite"/>
                      </p:stCondLst>
                      <p:childTnLst>
                        <p:par>
                          <p:cTn id="124" fill="hold">
                            <p:stCondLst>
                              <p:cond delay="0"/>
                            </p:stCondLst>
                            <p:childTnLst>
                              <p:par>
                                <p:cTn id="125" presetID="6" presetClass="entr" presetSubtype="16" fill="hold" nodeType="clickEffect">
                                  <p:stCondLst>
                                    <p:cond delay="0"/>
                                  </p:stCondLst>
                                  <p:childTnLst>
                                    <p:set>
                                      <p:cBhvr>
                                        <p:cTn id="126" dur="1" fill="hold">
                                          <p:stCondLst>
                                            <p:cond delay="0"/>
                                          </p:stCondLst>
                                        </p:cTn>
                                        <p:tgtEl>
                                          <p:spTgt spid="8">
                                            <p:txEl>
                                              <p:pRg st="0" end="0"/>
                                            </p:txEl>
                                          </p:spTgt>
                                        </p:tgtEl>
                                        <p:attrNameLst>
                                          <p:attrName>style.visibility</p:attrName>
                                        </p:attrNameLst>
                                      </p:cBhvr>
                                      <p:to>
                                        <p:strVal val="visible"/>
                                      </p:to>
                                    </p:set>
                                    <p:animEffect transition="in" filter="circle(in)">
                                      <p:cBhvr>
                                        <p:cTn id="127" dur="2000"/>
                                        <p:tgtEl>
                                          <p:spTgt spid="8">
                                            <p:txEl>
                                              <p:pRg st="0" end="0"/>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21" presetClass="entr" presetSubtype="1" fill="hold" grpId="0" nodeType="clickEffect">
                                  <p:stCondLst>
                                    <p:cond delay="0"/>
                                  </p:stCondLst>
                                  <p:childTnLst>
                                    <p:set>
                                      <p:cBhvr>
                                        <p:cTn id="131" dur="1" fill="hold">
                                          <p:stCondLst>
                                            <p:cond delay="0"/>
                                          </p:stCondLst>
                                        </p:cTn>
                                        <p:tgtEl>
                                          <p:spTgt spid="35"/>
                                        </p:tgtEl>
                                        <p:attrNameLst>
                                          <p:attrName>style.visibility</p:attrName>
                                        </p:attrNameLst>
                                      </p:cBhvr>
                                      <p:to>
                                        <p:strVal val="visible"/>
                                      </p:to>
                                    </p:set>
                                    <p:animEffect transition="in" filter="wheel(1)">
                                      <p:cBhvr>
                                        <p:cTn id="132" dur="2000"/>
                                        <p:tgtEl>
                                          <p:spTgt spid="35"/>
                                        </p:tgtEl>
                                      </p:cBhvr>
                                    </p:animEffect>
                                  </p:childTnLst>
                                </p:cTn>
                              </p:par>
                            </p:childTnLst>
                          </p:cTn>
                        </p:par>
                      </p:childTnLst>
                    </p:cTn>
                  </p:par>
                  <p:par>
                    <p:cTn id="133" fill="hold">
                      <p:stCondLst>
                        <p:cond delay="indefinite"/>
                      </p:stCondLst>
                      <p:childTnLst>
                        <p:par>
                          <p:cTn id="134" fill="hold">
                            <p:stCondLst>
                              <p:cond delay="0"/>
                            </p:stCondLst>
                            <p:childTnLst>
                              <p:par>
                                <p:cTn id="135" presetID="6" presetClass="entr" presetSubtype="16" fill="hold" nodeType="clickEffect">
                                  <p:stCondLst>
                                    <p:cond delay="0"/>
                                  </p:stCondLst>
                                  <p:childTnLst>
                                    <p:set>
                                      <p:cBhvr>
                                        <p:cTn id="136" dur="1" fill="hold">
                                          <p:stCondLst>
                                            <p:cond delay="0"/>
                                          </p:stCondLst>
                                        </p:cTn>
                                        <p:tgtEl>
                                          <p:spTgt spid="8">
                                            <p:txEl>
                                              <p:pRg st="3" end="3"/>
                                            </p:txEl>
                                          </p:spTgt>
                                        </p:tgtEl>
                                        <p:attrNameLst>
                                          <p:attrName>style.visibility</p:attrName>
                                        </p:attrNameLst>
                                      </p:cBhvr>
                                      <p:to>
                                        <p:strVal val="visible"/>
                                      </p:to>
                                    </p:set>
                                    <p:animEffect transition="in" filter="circle(in)">
                                      <p:cBhvr>
                                        <p:cTn id="137" dur="2000"/>
                                        <p:tgtEl>
                                          <p:spTgt spid="8">
                                            <p:txEl>
                                              <p:pRg st="3" end="3"/>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21" presetClass="entr" presetSubtype="1" fill="hold" grpId="0" nodeType="clickEffect">
                                  <p:stCondLst>
                                    <p:cond delay="0"/>
                                  </p:stCondLst>
                                  <p:childTnLst>
                                    <p:set>
                                      <p:cBhvr>
                                        <p:cTn id="141" dur="1" fill="hold">
                                          <p:stCondLst>
                                            <p:cond delay="0"/>
                                          </p:stCondLst>
                                        </p:cTn>
                                        <p:tgtEl>
                                          <p:spTgt spid="36"/>
                                        </p:tgtEl>
                                        <p:attrNameLst>
                                          <p:attrName>style.visibility</p:attrName>
                                        </p:attrNameLst>
                                      </p:cBhvr>
                                      <p:to>
                                        <p:strVal val="visible"/>
                                      </p:to>
                                    </p:set>
                                    <p:animEffect transition="in" filter="wheel(1)">
                                      <p:cBhvr>
                                        <p:cTn id="142" dur="2000"/>
                                        <p:tgtEl>
                                          <p:spTgt spid="36"/>
                                        </p:tgtEl>
                                      </p:cBhvr>
                                    </p:animEffect>
                                  </p:childTnLst>
                                </p:cTn>
                              </p:par>
                            </p:childTnLst>
                          </p:cTn>
                        </p:par>
                      </p:childTnLst>
                    </p:cTn>
                  </p:par>
                  <p:par>
                    <p:cTn id="143" fill="hold">
                      <p:stCondLst>
                        <p:cond delay="indefinite"/>
                      </p:stCondLst>
                      <p:childTnLst>
                        <p:par>
                          <p:cTn id="144" fill="hold">
                            <p:stCondLst>
                              <p:cond delay="0"/>
                            </p:stCondLst>
                            <p:childTnLst>
                              <p:par>
                                <p:cTn id="145" presetID="6" presetClass="entr" presetSubtype="16" fill="hold" nodeType="clickEffect">
                                  <p:stCondLst>
                                    <p:cond delay="0"/>
                                  </p:stCondLst>
                                  <p:childTnLst>
                                    <p:set>
                                      <p:cBhvr>
                                        <p:cTn id="146" dur="1" fill="hold">
                                          <p:stCondLst>
                                            <p:cond delay="0"/>
                                          </p:stCondLst>
                                        </p:cTn>
                                        <p:tgtEl>
                                          <p:spTgt spid="8">
                                            <p:txEl>
                                              <p:pRg st="6" end="6"/>
                                            </p:txEl>
                                          </p:spTgt>
                                        </p:tgtEl>
                                        <p:attrNameLst>
                                          <p:attrName>style.visibility</p:attrName>
                                        </p:attrNameLst>
                                      </p:cBhvr>
                                      <p:to>
                                        <p:strVal val="visible"/>
                                      </p:to>
                                    </p:set>
                                    <p:animEffect transition="in" filter="circle(in)">
                                      <p:cBhvr>
                                        <p:cTn id="147" dur="2000"/>
                                        <p:tgtEl>
                                          <p:spTgt spid="8">
                                            <p:txEl>
                                              <p:pRg st="6" end="6"/>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21" presetClass="entr" presetSubtype="1" fill="hold" grpId="0" nodeType="clickEffect">
                                  <p:stCondLst>
                                    <p:cond delay="0"/>
                                  </p:stCondLst>
                                  <p:childTnLst>
                                    <p:set>
                                      <p:cBhvr>
                                        <p:cTn id="151" dur="1" fill="hold">
                                          <p:stCondLst>
                                            <p:cond delay="0"/>
                                          </p:stCondLst>
                                        </p:cTn>
                                        <p:tgtEl>
                                          <p:spTgt spid="37"/>
                                        </p:tgtEl>
                                        <p:attrNameLst>
                                          <p:attrName>style.visibility</p:attrName>
                                        </p:attrNameLst>
                                      </p:cBhvr>
                                      <p:to>
                                        <p:strVal val="visible"/>
                                      </p:to>
                                    </p:set>
                                    <p:animEffect transition="in" filter="wheel(1)">
                                      <p:cBhvr>
                                        <p:cTn id="152" dur="2000"/>
                                        <p:tgtEl>
                                          <p:spTgt spid="37"/>
                                        </p:tgtEl>
                                      </p:cBhvr>
                                    </p:animEffect>
                                  </p:childTnLst>
                                </p:cTn>
                              </p:par>
                            </p:childTnLst>
                          </p:cTn>
                        </p:par>
                      </p:childTnLst>
                    </p:cTn>
                  </p:par>
                  <p:par>
                    <p:cTn id="153" fill="hold">
                      <p:stCondLst>
                        <p:cond delay="indefinite"/>
                      </p:stCondLst>
                      <p:childTnLst>
                        <p:par>
                          <p:cTn id="154" fill="hold">
                            <p:stCondLst>
                              <p:cond delay="0"/>
                            </p:stCondLst>
                            <p:childTnLst>
                              <p:par>
                                <p:cTn id="155" presetID="6" presetClass="entr" presetSubtype="16" fill="hold" nodeType="clickEffect">
                                  <p:stCondLst>
                                    <p:cond delay="0"/>
                                  </p:stCondLst>
                                  <p:childTnLst>
                                    <p:set>
                                      <p:cBhvr>
                                        <p:cTn id="156" dur="1" fill="hold">
                                          <p:stCondLst>
                                            <p:cond delay="0"/>
                                          </p:stCondLst>
                                        </p:cTn>
                                        <p:tgtEl>
                                          <p:spTgt spid="8">
                                            <p:txEl>
                                              <p:pRg st="9" end="9"/>
                                            </p:txEl>
                                          </p:spTgt>
                                        </p:tgtEl>
                                        <p:attrNameLst>
                                          <p:attrName>style.visibility</p:attrName>
                                        </p:attrNameLst>
                                      </p:cBhvr>
                                      <p:to>
                                        <p:strVal val="visible"/>
                                      </p:to>
                                    </p:set>
                                    <p:animEffect transition="in" filter="circle(in)">
                                      <p:cBhvr>
                                        <p:cTn id="157" dur="2000"/>
                                        <p:tgtEl>
                                          <p:spTgt spid="8">
                                            <p:txEl>
                                              <p:pRg st="9" end="9"/>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21" presetClass="entr" presetSubtype="1" fill="hold" grpId="0" nodeType="clickEffect">
                                  <p:stCondLst>
                                    <p:cond delay="0"/>
                                  </p:stCondLst>
                                  <p:childTnLst>
                                    <p:set>
                                      <p:cBhvr>
                                        <p:cTn id="161" dur="1" fill="hold">
                                          <p:stCondLst>
                                            <p:cond delay="0"/>
                                          </p:stCondLst>
                                        </p:cTn>
                                        <p:tgtEl>
                                          <p:spTgt spid="38"/>
                                        </p:tgtEl>
                                        <p:attrNameLst>
                                          <p:attrName>style.visibility</p:attrName>
                                        </p:attrNameLst>
                                      </p:cBhvr>
                                      <p:to>
                                        <p:strVal val="visible"/>
                                      </p:to>
                                    </p:set>
                                    <p:animEffect transition="in" filter="wheel(1)">
                                      <p:cBhvr>
                                        <p:cTn id="162" dur="2000"/>
                                        <p:tgtEl>
                                          <p:spTgt spid="38"/>
                                        </p:tgtEl>
                                      </p:cBhvr>
                                    </p:animEffect>
                                  </p:childTnLst>
                                </p:cTn>
                              </p:par>
                            </p:childTnLst>
                          </p:cTn>
                        </p:par>
                      </p:childTnLst>
                    </p:cTn>
                  </p:par>
                  <p:par>
                    <p:cTn id="163" fill="hold">
                      <p:stCondLst>
                        <p:cond delay="indefinite"/>
                      </p:stCondLst>
                      <p:childTnLst>
                        <p:par>
                          <p:cTn id="164" fill="hold">
                            <p:stCondLst>
                              <p:cond delay="0"/>
                            </p:stCondLst>
                            <p:childTnLst>
                              <p:par>
                                <p:cTn id="165" presetID="6" presetClass="entr" presetSubtype="16" fill="hold" nodeType="clickEffect">
                                  <p:stCondLst>
                                    <p:cond delay="0"/>
                                  </p:stCondLst>
                                  <p:childTnLst>
                                    <p:set>
                                      <p:cBhvr>
                                        <p:cTn id="166" dur="1" fill="hold">
                                          <p:stCondLst>
                                            <p:cond delay="0"/>
                                          </p:stCondLst>
                                        </p:cTn>
                                        <p:tgtEl>
                                          <p:spTgt spid="8">
                                            <p:txEl>
                                              <p:pRg st="12" end="12"/>
                                            </p:txEl>
                                          </p:spTgt>
                                        </p:tgtEl>
                                        <p:attrNameLst>
                                          <p:attrName>style.visibility</p:attrName>
                                        </p:attrNameLst>
                                      </p:cBhvr>
                                      <p:to>
                                        <p:strVal val="visible"/>
                                      </p:to>
                                    </p:set>
                                    <p:animEffect transition="in" filter="circle(in)">
                                      <p:cBhvr>
                                        <p:cTn id="167" dur="2000"/>
                                        <p:tgtEl>
                                          <p:spTgt spid="8">
                                            <p:txEl>
                                              <p:pRg st="12" end="12"/>
                                            </p:txEl>
                                          </p:spTgt>
                                        </p:tgtEl>
                                      </p:cBhvr>
                                    </p:animEffect>
                                  </p:childTnLst>
                                </p:cTn>
                              </p:par>
                            </p:childTnLst>
                          </p:cTn>
                        </p:par>
                      </p:childTnLst>
                    </p:cTn>
                  </p:par>
                  <p:par>
                    <p:cTn id="168" fill="hold">
                      <p:stCondLst>
                        <p:cond delay="indefinite"/>
                      </p:stCondLst>
                      <p:childTnLst>
                        <p:par>
                          <p:cTn id="169" fill="hold">
                            <p:stCondLst>
                              <p:cond delay="0"/>
                            </p:stCondLst>
                            <p:childTnLst>
                              <p:par>
                                <p:cTn id="170" presetID="21" presetClass="entr" presetSubtype="1" fill="hold" grpId="0" nodeType="clickEffect">
                                  <p:stCondLst>
                                    <p:cond delay="0"/>
                                  </p:stCondLst>
                                  <p:childTnLst>
                                    <p:set>
                                      <p:cBhvr>
                                        <p:cTn id="171" dur="1" fill="hold">
                                          <p:stCondLst>
                                            <p:cond delay="0"/>
                                          </p:stCondLst>
                                        </p:cTn>
                                        <p:tgtEl>
                                          <p:spTgt spid="40"/>
                                        </p:tgtEl>
                                        <p:attrNameLst>
                                          <p:attrName>style.visibility</p:attrName>
                                        </p:attrNameLst>
                                      </p:cBhvr>
                                      <p:to>
                                        <p:strVal val="visible"/>
                                      </p:to>
                                    </p:set>
                                    <p:animEffect transition="in" filter="wheel(1)">
                                      <p:cBhvr>
                                        <p:cTn id="172" dur="2000"/>
                                        <p:tgtEl>
                                          <p:spTgt spid="40"/>
                                        </p:tgtEl>
                                      </p:cBhvr>
                                    </p:animEffect>
                                  </p:childTnLst>
                                </p:cTn>
                              </p:par>
                            </p:childTnLst>
                          </p:cTn>
                        </p:par>
                      </p:childTnLst>
                    </p:cTn>
                  </p:par>
                  <p:par>
                    <p:cTn id="173" fill="hold">
                      <p:stCondLst>
                        <p:cond delay="indefinite"/>
                      </p:stCondLst>
                      <p:childTnLst>
                        <p:par>
                          <p:cTn id="174" fill="hold">
                            <p:stCondLst>
                              <p:cond delay="0"/>
                            </p:stCondLst>
                            <p:childTnLst>
                              <p:par>
                                <p:cTn id="175" presetID="6" presetClass="entr" presetSubtype="16" fill="hold" nodeType="clickEffect">
                                  <p:stCondLst>
                                    <p:cond delay="0"/>
                                  </p:stCondLst>
                                  <p:childTnLst>
                                    <p:set>
                                      <p:cBhvr>
                                        <p:cTn id="176" dur="1" fill="hold">
                                          <p:stCondLst>
                                            <p:cond delay="0"/>
                                          </p:stCondLst>
                                        </p:cTn>
                                        <p:tgtEl>
                                          <p:spTgt spid="8">
                                            <p:txEl>
                                              <p:pRg st="15" end="15"/>
                                            </p:txEl>
                                          </p:spTgt>
                                        </p:tgtEl>
                                        <p:attrNameLst>
                                          <p:attrName>style.visibility</p:attrName>
                                        </p:attrNameLst>
                                      </p:cBhvr>
                                      <p:to>
                                        <p:strVal val="visible"/>
                                      </p:to>
                                    </p:set>
                                    <p:animEffect transition="in" filter="circle(in)">
                                      <p:cBhvr>
                                        <p:cTn id="177" dur="2000"/>
                                        <p:tgtEl>
                                          <p:spTgt spid="8">
                                            <p:txEl>
                                              <p:pRg st="15" end="15"/>
                                            </p:txEl>
                                          </p:spTgt>
                                        </p:tgtEl>
                                      </p:cBhvr>
                                    </p:animEffect>
                                  </p:childTnLst>
                                </p:cTn>
                              </p:par>
                            </p:childTnLst>
                          </p:cTn>
                        </p:par>
                      </p:childTnLst>
                    </p:cTn>
                  </p:par>
                  <p:par>
                    <p:cTn id="178" fill="hold">
                      <p:stCondLst>
                        <p:cond delay="indefinite"/>
                      </p:stCondLst>
                      <p:childTnLst>
                        <p:par>
                          <p:cTn id="179" fill="hold">
                            <p:stCondLst>
                              <p:cond delay="0"/>
                            </p:stCondLst>
                            <p:childTnLst>
                              <p:par>
                                <p:cTn id="180" presetID="21" presetClass="entr" presetSubtype="1" fill="hold" grpId="0" nodeType="clickEffect">
                                  <p:stCondLst>
                                    <p:cond delay="0"/>
                                  </p:stCondLst>
                                  <p:childTnLst>
                                    <p:set>
                                      <p:cBhvr>
                                        <p:cTn id="181" dur="1" fill="hold">
                                          <p:stCondLst>
                                            <p:cond delay="0"/>
                                          </p:stCondLst>
                                        </p:cTn>
                                        <p:tgtEl>
                                          <p:spTgt spid="39"/>
                                        </p:tgtEl>
                                        <p:attrNameLst>
                                          <p:attrName>style.visibility</p:attrName>
                                        </p:attrNameLst>
                                      </p:cBhvr>
                                      <p:to>
                                        <p:strVal val="visible"/>
                                      </p:to>
                                    </p:set>
                                    <p:animEffect transition="in" filter="wheel(1)">
                                      <p:cBhvr>
                                        <p:cTn id="182"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 grpId="0" animBg="1"/>
      <p:bldP spid="5" grpId="0" animBg="1"/>
      <p:bldP spid="6" grpId="0" animBg="1"/>
      <p:bldP spid="14" grpId="0" animBg="1"/>
      <p:bldP spid="15" grpId="0" animBg="1"/>
      <p:bldP spid="16"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B8CC5-9F34-4EE3-D2C0-8682E828172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11DA204-097D-DD46-F7CD-9BEBAFA3D5A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7EED1F25-1DC0-E2CB-3AB5-3034ACC34B04}"/>
              </a:ext>
            </a:extLst>
          </p:cNvPr>
          <p:cNvPicPr>
            <a:picLocks noChangeAspect="1"/>
          </p:cNvPicPr>
          <p:nvPr/>
        </p:nvPicPr>
        <p:blipFill>
          <a:blip r:embed="rId2"/>
          <a:stretch>
            <a:fillRect/>
          </a:stretch>
        </p:blipFill>
        <p:spPr>
          <a:xfrm>
            <a:off x="0" y="0"/>
            <a:ext cx="12192000" cy="6337315"/>
          </a:xfrm>
          <a:prstGeom prst="rect">
            <a:avLst/>
          </a:prstGeom>
        </p:spPr>
      </p:pic>
    </p:spTree>
    <p:extLst>
      <p:ext uri="{BB962C8B-B14F-4D97-AF65-F5344CB8AC3E}">
        <p14:creationId xmlns:p14="http://schemas.microsoft.com/office/powerpoint/2010/main" val="34248657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DAE86-42A5-6848-E127-C475E1CC46B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98A796A-D5A3-59A5-1B5F-76B7BC4AC9E5}"/>
              </a:ext>
            </a:extLst>
          </p:cNvPr>
          <p:cNvSpPr>
            <a:spLocks noGrp="1"/>
          </p:cNvSpPr>
          <p:nvPr>
            <p:ph idx="1"/>
          </p:nvPr>
        </p:nvSpPr>
        <p:spPr/>
        <p:txBody>
          <a:bodyPr/>
          <a:lstStyle/>
          <a:p>
            <a:endParaRPr lang="en-IN"/>
          </a:p>
        </p:txBody>
      </p:sp>
      <p:sp>
        <p:nvSpPr>
          <p:cNvPr id="5" name="Rectangle 4">
            <a:extLst>
              <a:ext uri="{FF2B5EF4-FFF2-40B4-BE49-F238E27FC236}">
                <a16:creationId xmlns:a16="http://schemas.microsoft.com/office/drawing/2014/main" id="{57EBDACB-E283-3A67-0C25-FD2425BEA423}"/>
              </a:ext>
              <a:ext uri="{C183D7F6-B498-43B3-948B-1728B52AA6E4}">
                <adec:decorative xmlns:adec="http://schemas.microsoft.com/office/drawing/2017/decorative" val="1"/>
              </a:ext>
            </a:extLst>
          </p:cNvPr>
          <p:cNvSpPr/>
          <p:nvPr/>
        </p:nvSpPr>
        <p:spPr bwMode="auto">
          <a:xfrm>
            <a:off x="0" y="0"/>
            <a:ext cx="12192000" cy="6858000"/>
          </a:xfrm>
          <a:prstGeom prst="rect">
            <a:avLst/>
          </a:prstGeom>
          <a:gradFill flip="none" rotWithShape="1">
            <a:gsLst>
              <a:gs pos="0">
                <a:srgbClr val="000000"/>
              </a:gs>
              <a:gs pos="100000">
                <a:srgbClr val="242424"/>
              </a:gs>
            </a:gsLst>
            <a:lin ang="5400000" scaled="0"/>
            <a:tileRect/>
          </a:gradFill>
          <a:ln w="9525">
            <a:noFill/>
            <a:miter lim="800000"/>
            <a:headEnd/>
            <a:tailEnd/>
          </a:ln>
          <a:effectLst/>
        </p:spPr>
        <p:txBody>
          <a:bodyPr wrap="none" anchor="ctr">
            <a:prstTxWarp prst="textNoShape">
              <a:avLst/>
            </a:prstTxWarp>
          </a:bodyPr>
          <a:lstStyle/>
          <a:p>
            <a:endParaRPr lang="en-US" dirty="0"/>
          </a:p>
        </p:txBody>
      </p:sp>
      <p:pic>
        <p:nvPicPr>
          <p:cNvPr id="935" name="Picture 934">
            <a:extLst>
              <a:ext uri="{FF2B5EF4-FFF2-40B4-BE49-F238E27FC236}">
                <a16:creationId xmlns:a16="http://schemas.microsoft.com/office/drawing/2014/main" id="{CE247A5E-B69D-7109-39E5-35652477EDC8}"/>
              </a:ext>
            </a:extLst>
          </p:cNvPr>
          <p:cNvPicPr>
            <a:picLocks noChangeAspect="1"/>
          </p:cNvPicPr>
          <p:nvPr/>
        </p:nvPicPr>
        <p:blipFill>
          <a:blip r:embed="rId2"/>
          <a:stretch>
            <a:fillRect/>
          </a:stretch>
        </p:blipFill>
        <p:spPr>
          <a:xfrm>
            <a:off x="1" y="-68179"/>
            <a:ext cx="12192000" cy="6639576"/>
          </a:xfrm>
          <a:prstGeom prst="rect">
            <a:avLst/>
          </a:prstGeom>
        </p:spPr>
      </p:pic>
      <p:sp>
        <p:nvSpPr>
          <p:cNvPr id="936" name="TextBox 935">
            <a:extLst>
              <a:ext uri="{FF2B5EF4-FFF2-40B4-BE49-F238E27FC236}">
                <a16:creationId xmlns:a16="http://schemas.microsoft.com/office/drawing/2014/main" id="{6BB533C5-B714-B3CD-EADB-3FF0E6B9B56F}"/>
              </a:ext>
            </a:extLst>
          </p:cNvPr>
          <p:cNvSpPr txBox="1"/>
          <p:nvPr/>
        </p:nvSpPr>
        <p:spPr>
          <a:xfrm>
            <a:off x="6520409" y="1601602"/>
            <a:ext cx="5158244" cy="6401753"/>
          </a:xfrm>
          <a:prstGeom prst="rect">
            <a:avLst/>
          </a:prstGeom>
          <a:noFill/>
        </p:spPr>
        <p:txBody>
          <a:bodyPr wrap="square" rtlCol="0">
            <a:spAutoFit/>
          </a:bodyPr>
          <a:lstStyle/>
          <a:p>
            <a:r>
              <a:rPr lang="en-IN" sz="2000" b="1" dirty="0">
                <a:solidFill>
                  <a:schemeClr val="bg1"/>
                </a:solidFill>
                <a:latin typeface="Calibri" panose="020F0502020204030204" pitchFamily="34" charset="0"/>
                <a:ea typeface="Calibri" panose="020F0502020204030204" pitchFamily="34" charset="0"/>
                <a:cs typeface="Calibri" panose="020F0502020204030204" pitchFamily="34" charset="0"/>
              </a:rPr>
              <a:t>CHINA </a:t>
            </a:r>
          </a:p>
          <a:p>
            <a:pPr marL="285750" indent="-285750">
              <a:buFont typeface="Wingdings" panose="05000000000000000000" pitchFamily="2" charset="2"/>
              <a:buChar char="q"/>
            </a:pPr>
            <a:r>
              <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rPr>
              <a:t>Population                  1313973713</a:t>
            </a:r>
          </a:p>
          <a:p>
            <a:pPr marL="285750" indent="-285750">
              <a:buFont typeface="Wingdings" panose="05000000000000000000" pitchFamily="2" charset="2"/>
              <a:buChar char="q"/>
            </a:pPr>
            <a:r>
              <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rPr>
              <a:t>Area                             9596960</a:t>
            </a:r>
          </a:p>
          <a:p>
            <a:pPr marL="285750" indent="-285750">
              <a:buFont typeface="Wingdings" panose="05000000000000000000" pitchFamily="2" charset="2"/>
              <a:buChar char="q"/>
            </a:pPr>
            <a:r>
              <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rPr>
              <a:t>Population-Density    136.9</a:t>
            </a:r>
          </a:p>
          <a:p>
            <a:pPr marL="285750" indent="-285750">
              <a:buFont typeface="Wingdings" panose="05000000000000000000" pitchFamily="2" charset="2"/>
              <a:buChar char="q"/>
            </a:pPr>
            <a:r>
              <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rPr>
              <a:t>Infant -Mortality         24.18</a:t>
            </a:r>
          </a:p>
          <a:p>
            <a:pPr marL="285750" indent="-285750">
              <a:buFont typeface="Wingdings" panose="05000000000000000000" pitchFamily="2" charset="2"/>
              <a:buChar char="q"/>
            </a:pPr>
            <a:r>
              <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rPr>
              <a:t>Birthrate                       13.25</a:t>
            </a:r>
          </a:p>
          <a:p>
            <a:pPr marL="285750" indent="-285750">
              <a:buFont typeface="Wingdings" panose="05000000000000000000" pitchFamily="2" charset="2"/>
              <a:buChar char="q"/>
            </a:pPr>
            <a:r>
              <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rPr>
              <a:t>Deathrate                     35582</a:t>
            </a:r>
          </a:p>
          <a:p>
            <a:endPar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IN" sz="2000" b="1" dirty="0">
                <a:solidFill>
                  <a:schemeClr val="bg1"/>
                </a:solidFill>
                <a:latin typeface="Calibri" panose="020F0502020204030204" pitchFamily="34" charset="0"/>
                <a:ea typeface="Calibri" panose="020F0502020204030204" pitchFamily="34" charset="0"/>
                <a:cs typeface="Calibri" panose="020F0502020204030204" pitchFamily="34" charset="0"/>
              </a:rPr>
              <a:t>ST PIERRE &amp; MIQUELON 7026</a:t>
            </a:r>
          </a:p>
          <a:p>
            <a:pPr marL="285750" indent="-285750">
              <a:buFont typeface="Wingdings" panose="05000000000000000000" pitchFamily="2" charset="2"/>
              <a:buChar char="q"/>
            </a:pPr>
            <a:r>
              <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rPr>
              <a:t>Area                                242</a:t>
            </a:r>
          </a:p>
          <a:p>
            <a:pPr marL="285750" indent="-285750">
              <a:buFont typeface="Wingdings" panose="05000000000000000000" pitchFamily="2" charset="2"/>
              <a:buChar char="q"/>
            </a:pPr>
            <a:r>
              <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rPr>
              <a:t>Population-Density      29</a:t>
            </a:r>
          </a:p>
          <a:p>
            <a:pPr marL="285750" indent="-285750">
              <a:buFont typeface="Wingdings" panose="05000000000000000000" pitchFamily="2" charset="2"/>
              <a:buChar char="q"/>
            </a:pPr>
            <a:r>
              <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rPr>
              <a:t>Infant Mortality            19906</a:t>
            </a:r>
          </a:p>
          <a:p>
            <a:pPr marL="285750" indent="-285750">
              <a:buFont typeface="Wingdings" panose="05000000000000000000" pitchFamily="2" charset="2"/>
              <a:buChar char="q"/>
            </a:pPr>
            <a:r>
              <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rPr>
              <a:t>Birthrate                        13.52</a:t>
            </a:r>
          </a:p>
          <a:p>
            <a:pPr marL="285750" indent="-285750">
              <a:buFont typeface="Wingdings" panose="05000000000000000000" pitchFamily="2" charset="2"/>
              <a:buChar char="q"/>
            </a:pPr>
            <a:r>
              <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rPr>
              <a:t>Deathrate                      30468</a:t>
            </a:r>
          </a:p>
          <a:p>
            <a:endPar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r>
              <a:rPr lang="en-IN" sz="2000" b="1" dirty="0">
                <a:solidFill>
                  <a:schemeClr val="bg1"/>
                </a:solidFill>
                <a:latin typeface="Calibri" panose="020F0502020204030204" pitchFamily="34" charset="0"/>
                <a:ea typeface="Calibri" panose="020F0502020204030204" pitchFamily="34" charset="0"/>
                <a:cs typeface="Calibri" panose="020F0502020204030204" pitchFamily="34" charset="0"/>
              </a:rPr>
              <a:t>AMERICAN SAMOA</a:t>
            </a:r>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 </a:t>
            </a:r>
          </a:p>
          <a:p>
            <a:pPr marL="342900" indent="-342900">
              <a:buFont typeface="Wingdings" panose="05000000000000000000" pitchFamily="2" charset="2"/>
              <a:buChar char="q"/>
            </a:pPr>
            <a:r>
              <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rPr>
              <a:t>Population             </a:t>
            </a:r>
            <a:r>
              <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rPr>
              <a:t>57794</a:t>
            </a:r>
          </a:p>
          <a:p>
            <a:pPr marL="285750" indent="-285750">
              <a:buFont typeface="Wingdings" panose="05000000000000000000" pitchFamily="2" charset="2"/>
              <a:buChar char="q"/>
            </a:pPr>
            <a:r>
              <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rPr>
              <a:t>Area                                199</a:t>
            </a:r>
          </a:p>
          <a:p>
            <a:pPr marL="285750" indent="-285750">
              <a:buFont typeface="Wingdings" panose="05000000000000000000" pitchFamily="2" charset="2"/>
              <a:buChar char="q"/>
            </a:pPr>
            <a:r>
              <a:rPr lang="en-IN" sz="1600" dirty="0">
                <a:solidFill>
                  <a:schemeClr val="bg1"/>
                </a:solidFill>
                <a:latin typeface="Calibri" panose="020F0502020204030204" pitchFamily="34" charset="0"/>
                <a:ea typeface="Calibri" panose="020F0502020204030204" pitchFamily="34" charset="0"/>
                <a:cs typeface="Calibri" panose="020F0502020204030204" pitchFamily="34" charset="0"/>
              </a:rPr>
              <a:t>Population Density       290.4</a:t>
            </a:r>
          </a:p>
          <a:p>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IN"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937" name="TextBox 936">
            <a:extLst>
              <a:ext uri="{FF2B5EF4-FFF2-40B4-BE49-F238E27FC236}">
                <a16:creationId xmlns:a16="http://schemas.microsoft.com/office/drawing/2014/main" id="{5FDD1972-8131-7E9E-11EC-D3660098AE85}"/>
              </a:ext>
            </a:extLst>
          </p:cNvPr>
          <p:cNvSpPr txBox="1"/>
          <p:nvPr/>
        </p:nvSpPr>
        <p:spPr>
          <a:xfrm>
            <a:off x="4042610" y="3059668"/>
            <a:ext cx="1187116" cy="369332"/>
          </a:xfrm>
          <a:prstGeom prst="rect">
            <a:avLst/>
          </a:prstGeom>
          <a:noFill/>
        </p:spPr>
        <p:txBody>
          <a:bodyPr wrap="square" rtlCol="0">
            <a:spAutoFit/>
          </a:bodyPr>
          <a:lstStyle/>
          <a:p>
            <a:r>
              <a:rPr lang="en-IN" dirty="0">
                <a:solidFill>
                  <a:schemeClr val="bg1"/>
                </a:solidFill>
                <a:latin typeface="Times New Roman" panose="02020603050405020304" pitchFamily="18" charset="0"/>
                <a:cs typeface="Times New Roman" panose="02020603050405020304" pitchFamily="18" charset="0"/>
              </a:rPr>
              <a:t>CHINA</a:t>
            </a:r>
          </a:p>
        </p:txBody>
      </p:sp>
      <p:sp>
        <p:nvSpPr>
          <p:cNvPr id="938" name="TextBox 937">
            <a:extLst>
              <a:ext uri="{FF2B5EF4-FFF2-40B4-BE49-F238E27FC236}">
                <a16:creationId xmlns:a16="http://schemas.microsoft.com/office/drawing/2014/main" id="{610510CF-9BBC-54EA-5764-4060D22A10CE}"/>
              </a:ext>
            </a:extLst>
          </p:cNvPr>
          <p:cNvSpPr txBox="1"/>
          <p:nvPr/>
        </p:nvSpPr>
        <p:spPr>
          <a:xfrm>
            <a:off x="1700462" y="3988646"/>
            <a:ext cx="2342148" cy="646331"/>
          </a:xfrm>
          <a:prstGeom prst="rect">
            <a:avLst/>
          </a:prstGeom>
          <a:noFill/>
        </p:spPr>
        <p:txBody>
          <a:bodyPr wrap="square" rtlCol="0">
            <a:spAutoFit/>
          </a:bodyPr>
          <a:lstStyle/>
          <a:p>
            <a:r>
              <a:rPr lang="en-IN" dirty="0">
                <a:solidFill>
                  <a:schemeClr val="bg1"/>
                </a:solidFill>
              </a:rPr>
              <a:t>ST PIERRIE &amp; MIQUELON</a:t>
            </a:r>
          </a:p>
        </p:txBody>
      </p:sp>
      <p:sp>
        <p:nvSpPr>
          <p:cNvPr id="939" name="TextBox 938">
            <a:extLst>
              <a:ext uri="{FF2B5EF4-FFF2-40B4-BE49-F238E27FC236}">
                <a16:creationId xmlns:a16="http://schemas.microsoft.com/office/drawing/2014/main" id="{5D3FB20D-810E-AB53-B70E-C5019CF3C421}"/>
              </a:ext>
            </a:extLst>
          </p:cNvPr>
          <p:cNvSpPr txBox="1"/>
          <p:nvPr/>
        </p:nvSpPr>
        <p:spPr>
          <a:xfrm>
            <a:off x="4948282" y="4634977"/>
            <a:ext cx="1572126" cy="646331"/>
          </a:xfrm>
          <a:prstGeom prst="rect">
            <a:avLst/>
          </a:prstGeom>
          <a:noFill/>
        </p:spPr>
        <p:txBody>
          <a:bodyPr wrap="square" rtlCol="0">
            <a:spAutoFit/>
          </a:bodyPr>
          <a:lstStyle/>
          <a:p>
            <a:r>
              <a:rPr lang="en-IN" dirty="0">
                <a:solidFill>
                  <a:schemeClr val="bg1"/>
                </a:solidFill>
              </a:rPr>
              <a:t>AMERICAN SAMOA</a:t>
            </a:r>
          </a:p>
        </p:txBody>
      </p:sp>
    </p:spTree>
    <p:extLst>
      <p:ext uri="{BB962C8B-B14F-4D97-AF65-F5344CB8AC3E}">
        <p14:creationId xmlns:p14="http://schemas.microsoft.com/office/powerpoint/2010/main" val="4739886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936">
                                            <p:txEl>
                                              <p:pRg st="0" end="0"/>
                                            </p:txEl>
                                          </p:spTgt>
                                        </p:tgtEl>
                                        <p:attrNameLst>
                                          <p:attrName>style.visibility</p:attrName>
                                        </p:attrNameLst>
                                      </p:cBhvr>
                                      <p:to>
                                        <p:strVal val="visible"/>
                                      </p:to>
                                    </p:set>
                                    <p:anim calcmode="lin" valueType="num">
                                      <p:cBhvr additive="base">
                                        <p:cTn id="12" dur="500" fill="hold"/>
                                        <p:tgtEl>
                                          <p:spTgt spid="936">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936">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936">
                                            <p:txEl>
                                              <p:pRg st="1" end="1"/>
                                            </p:txEl>
                                          </p:spTgt>
                                        </p:tgtEl>
                                        <p:attrNameLst>
                                          <p:attrName>style.visibility</p:attrName>
                                        </p:attrNameLst>
                                      </p:cBhvr>
                                      <p:to>
                                        <p:strVal val="visible"/>
                                      </p:to>
                                    </p:set>
                                    <p:anim calcmode="lin" valueType="num">
                                      <p:cBhvr additive="base">
                                        <p:cTn id="16" dur="500" fill="hold"/>
                                        <p:tgtEl>
                                          <p:spTgt spid="936">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936">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936">
                                            <p:txEl>
                                              <p:pRg st="2" end="2"/>
                                            </p:txEl>
                                          </p:spTgt>
                                        </p:tgtEl>
                                        <p:attrNameLst>
                                          <p:attrName>style.visibility</p:attrName>
                                        </p:attrNameLst>
                                      </p:cBhvr>
                                      <p:to>
                                        <p:strVal val="visible"/>
                                      </p:to>
                                    </p:set>
                                    <p:anim calcmode="lin" valueType="num">
                                      <p:cBhvr additive="base">
                                        <p:cTn id="20" dur="500" fill="hold"/>
                                        <p:tgtEl>
                                          <p:spTgt spid="936">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936">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936">
                                            <p:txEl>
                                              <p:pRg st="3" end="3"/>
                                            </p:txEl>
                                          </p:spTgt>
                                        </p:tgtEl>
                                        <p:attrNameLst>
                                          <p:attrName>style.visibility</p:attrName>
                                        </p:attrNameLst>
                                      </p:cBhvr>
                                      <p:to>
                                        <p:strVal val="visible"/>
                                      </p:to>
                                    </p:set>
                                    <p:anim calcmode="lin" valueType="num">
                                      <p:cBhvr additive="base">
                                        <p:cTn id="24" dur="500" fill="hold"/>
                                        <p:tgtEl>
                                          <p:spTgt spid="936">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936">
                                            <p:txEl>
                                              <p:pRg st="3" end="3"/>
                                            </p:txEl>
                                          </p:spTgt>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936">
                                            <p:txEl>
                                              <p:pRg st="4" end="4"/>
                                            </p:txEl>
                                          </p:spTgt>
                                        </p:tgtEl>
                                        <p:attrNameLst>
                                          <p:attrName>style.visibility</p:attrName>
                                        </p:attrNameLst>
                                      </p:cBhvr>
                                      <p:to>
                                        <p:strVal val="visible"/>
                                      </p:to>
                                    </p:set>
                                    <p:anim calcmode="lin" valueType="num">
                                      <p:cBhvr additive="base">
                                        <p:cTn id="28" dur="500" fill="hold"/>
                                        <p:tgtEl>
                                          <p:spTgt spid="936">
                                            <p:txEl>
                                              <p:pRg st="4" end="4"/>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936">
                                            <p:txEl>
                                              <p:pRg st="4" end="4"/>
                                            </p:txEl>
                                          </p:spTgt>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936">
                                            <p:txEl>
                                              <p:pRg st="5" end="5"/>
                                            </p:txEl>
                                          </p:spTgt>
                                        </p:tgtEl>
                                        <p:attrNameLst>
                                          <p:attrName>style.visibility</p:attrName>
                                        </p:attrNameLst>
                                      </p:cBhvr>
                                      <p:to>
                                        <p:strVal val="visible"/>
                                      </p:to>
                                    </p:set>
                                    <p:anim calcmode="lin" valueType="num">
                                      <p:cBhvr additive="base">
                                        <p:cTn id="32" dur="500" fill="hold"/>
                                        <p:tgtEl>
                                          <p:spTgt spid="936">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936">
                                            <p:txEl>
                                              <p:pRg st="5" end="5"/>
                                            </p:txEl>
                                          </p:spTgt>
                                        </p:tgtEl>
                                        <p:attrNameLst>
                                          <p:attrName>ppt_y</p:attrName>
                                        </p:attrNameLst>
                                      </p:cBhvr>
                                      <p:tavLst>
                                        <p:tav tm="0">
                                          <p:val>
                                            <p:strVal val="1+#ppt_h/2"/>
                                          </p:val>
                                        </p:tav>
                                        <p:tav tm="100000">
                                          <p:val>
                                            <p:strVal val="#ppt_y"/>
                                          </p:val>
                                        </p:tav>
                                      </p:tavLst>
                                    </p:anim>
                                  </p:childTnLst>
                                </p:cTn>
                              </p:par>
                              <p:par>
                                <p:cTn id="34" presetID="2" presetClass="entr" presetSubtype="4" fill="hold" nodeType="withEffect">
                                  <p:stCondLst>
                                    <p:cond delay="0"/>
                                  </p:stCondLst>
                                  <p:childTnLst>
                                    <p:set>
                                      <p:cBhvr>
                                        <p:cTn id="35" dur="1" fill="hold">
                                          <p:stCondLst>
                                            <p:cond delay="0"/>
                                          </p:stCondLst>
                                        </p:cTn>
                                        <p:tgtEl>
                                          <p:spTgt spid="936">
                                            <p:txEl>
                                              <p:pRg st="6" end="6"/>
                                            </p:txEl>
                                          </p:spTgt>
                                        </p:tgtEl>
                                        <p:attrNameLst>
                                          <p:attrName>style.visibility</p:attrName>
                                        </p:attrNameLst>
                                      </p:cBhvr>
                                      <p:to>
                                        <p:strVal val="visible"/>
                                      </p:to>
                                    </p:set>
                                    <p:anim calcmode="lin" valueType="num">
                                      <p:cBhvr additive="base">
                                        <p:cTn id="36" dur="500" fill="hold"/>
                                        <p:tgtEl>
                                          <p:spTgt spid="936">
                                            <p:txEl>
                                              <p:pRg st="6" end="6"/>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93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936">
                                            <p:txEl>
                                              <p:pRg st="8" end="8"/>
                                            </p:txEl>
                                          </p:spTgt>
                                        </p:tgtEl>
                                        <p:attrNameLst>
                                          <p:attrName>style.visibility</p:attrName>
                                        </p:attrNameLst>
                                      </p:cBhvr>
                                      <p:to>
                                        <p:strVal val="visible"/>
                                      </p:to>
                                    </p:set>
                                    <p:anim calcmode="lin" valueType="num">
                                      <p:cBhvr additive="base">
                                        <p:cTn id="42" dur="500" fill="hold"/>
                                        <p:tgtEl>
                                          <p:spTgt spid="936">
                                            <p:txEl>
                                              <p:pRg st="8" end="8"/>
                                            </p:txEl>
                                          </p:spTgt>
                                        </p:tgtEl>
                                        <p:attrNameLst>
                                          <p:attrName>ppt_x</p:attrName>
                                        </p:attrNameLst>
                                      </p:cBhvr>
                                      <p:tavLst>
                                        <p:tav tm="0">
                                          <p:val>
                                            <p:strVal val="#ppt_x"/>
                                          </p:val>
                                        </p:tav>
                                        <p:tav tm="100000">
                                          <p:val>
                                            <p:strVal val="#ppt_x"/>
                                          </p:val>
                                        </p:tav>
                                      </p:tavLst>
                                    </p:anim>
                                    <p:anim calcmode="lin" valueType="num">
                                      <p:cBhvr additive="base">
                                        <p:cTn id="43" dur="500" fill="hold"/>
                                        <p:tgtEl>
                                          <p:spTgt spid="936">
                                            <p:txEl>
                                              <p:pRg st="8" end="8"/>
                                            </p:txEl>
                                          </p:spTgt>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936">
                                            <p:txEl>
                                              <p:pRg st="9" end="9"/>
                                            </p:txEl>
                                          </p:spTgt>
                                        </p:tgtEl>
                                        <p:attrNameLst>
                                          <p:attrName>style.visibility</p:attrName>
                                        </p:attrNameLst>
                                      </p:cBhvr>
                                      <p:to>
                                        <p:strVal val="visible"/>
                                      </p:to>
                                    </p:set>
                                    <p:anim calcmode="lin" valueType="num">
                                      <p:cBhvr additive="base">
                                        <p:cTn id="46" dur="500" fill="hold"/>
                                        <p:tgtEl>
                                          <p:spTgt spid="936">
                                            <p:txEl>
                                              <p:pRg st="9" end="9"/>
                                            </p:txEl>
                                          </p:spTgt>
                                        </p:tgtEl>
                                        <p:attrNameLst>
                                          <p:attrName>ppt_x</p:attrName>
                                        </p:attrNameLst>
                                      </p:cBhvr>
                                      <p:tavLst>
                                        <p:tav tm="0">
                                          <p:val>
                                            <p:strVal val="#ppt_x"/>
                                          </p:val>
                                        </p:tav>
                                        <p:tav tm="100000">
                                          <p:val>
                                            <p:strVal val="#ppt_x"/>
                                          </p:val>
                                        </p:tav>
                                      </p:tavLst>
                                    </p:anim>
                                    <p:anim calcmode="lin" valueType="num">
                                      <p:cBhvr additive="base">
                                        <p:cTn id="47" dur="500" fill="hold"/>
                                        <p:tgtEl>
                                          <p:spTgt spid="936">
                                            <p:txEl>
                                              <p:pRg st="9" end="9"/>
                                            </p:txEl>
                                          </p:spTgt>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936">
                                            <p:txEl>
                                              <p:pRg st="10" end="10"/>
                                            </p:txEl>
                                          </p:spTgt>
                                        </p:tgtEl>
                                        <p:attrNameLst>
                                          <p:attrName>style.visibility</p:attrName>
                                        </p:attrNameLst>
                                      </p:cBhvr>
                                      <p:to>
                                        <p:strVal val="visible"/>
                                      </p:to>
                                    </p:set>
                                    <p:anim calcmode="lin" valueType="num">
                                      <p:cBhvr additive="base">
                                        <p:cTn id="50" dur="500" fill="hold"/>
                                        <p:tgtEl>
                                          <p:spTgt spid="936">
                                            <p:txEl>
                                              <p:pRg st="10" end="10"/>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936">
                                            <p:txEl>
                                              <p:pRg st="10" end="10"/>
                                            </p:txEl>
                                          </p:spTgt>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936">
                                            <p:txEl>
                                              <p:pRg st="11" end="11"/>
                                            </p:txEl>
                                          </p:spTgt>
                                        </p:tgtEl>
                                        <p:attrNameLst>
                                          <p:attrName>style.visibility</p:attrName>
                                        </p:attrNameLst>
                                      </p:cBhvr>
                                      <p:to>
                                        <p:strVal val="visible"/>
                                      </p:to>
                                    </p:set>
                                    <p:anim calcmode="lin" valueType="num">
                                      <p:cBhvr additive="base">
                                        <p:cTn id="54" dur="500" fill="hold"/>
                                        <p:tgtEl>
                                          <p:spTgt spid="936">
                                            <p:txEl>
                                              <p:pRg st="11" end="11"/>
                                            </p:txEl>
                                          </p:spTgt>
                                        </p:tgtEl>
                                        <p:attrNameLst>
                                          <p:attrName>ppt_x</p:attrName>
                                        </p:attrNameLst>
                                      </p:cBhvr>
                                      <p:tavLst>
                                        <p:tav tm="0">
                                          <p:val>
                                            <p:strVal val="#ppt_x"/>
                                          </p:val>
                                        </p:tav>
                                        <p:tav tm="100000">
                                          <p:val>
                                            <p:strVal val="#ppt_x"/>
                                          </p:val>
                                        </p:tav>
                                      </p:tavLst>
                                    </p:anim>
                                    <p:anim calcmode="lin" valueType="num">
                                      <p:cBhvr additive="base">
                                        <p:cTn id="55" dur="500" fill="hold"/>
                                        <p:tgtEl>
                                          <p:spTgt spid="936">
                                            <p:txEl>
                                              <p:pRg st="11" end="11"/>
                                            </p:txEl>
                                          </p:spTgt>
                                        </p:tgtEl>
                                        <p:attrNameLst>
                                          <p:attrName>ppt_y</p:attrName>
                                        </p:attrNameLst>
                                      </p:cBhvr>
                                      <p:tavLst>
                                        <p:tav tm="0">
                                          <p:val>
                                            <p:strVal val="1+#ppt_h/2"/>
                                          </p:val>
                                        </p:tav>
                                        <p:tav tm="100000">
                                          <p:val>
                                            <p:strVal val="#ppt_y"/>
                                          </p:val>
                                        </p:tav>
                                      </p:tavLst>
                                    </p:anim>
                                  </p:childTnLst>
                                </p:cTn>
                              </p:par>
                              <p:par>
                                <p:cTn id="56" presetID="2" presetClass="entr" presetSubtype="4" fill="hold" nodeType="withEffect">
                                  <p:stCondLst>
                                    <p:cond delay="0"/>
                                  </p:stCondLst>
                                  <p:childTnLst>
                                    <p:set>
                                      <p:cBhvr>
                                        <p:cTn id="57" dur="1" fill="hold">
                                          <p:stCondLst>
                                            <p:cond delay="0"/>
                                          </p:stCondLst>
                                        </p:cTn>
                                        <p:tgtEl>
                                          <p:spTgt spid="936">
                                            <p:txEl>
                                              <p:pRg st="12" end="12"/>
                                            </p:txEl>
                                          </p:spTgt>
                                        </p:tgtEl>
                                        <p:attrNameLst>
                                          <p:attrName>style.visibility</p:attrName>
                                        </p:attrNameLst>
                                      </p:cBhvr>
                                      <p:to>
                                        <p:strVal val="visible"/>
                                      </p:to>
                                    </p:set>
                                    <p:anim calcmode="lin" valueType="num">
                                      <p:cBhvr additive="base">
                                        <p:cTn id="58" dur="500" fill="hold"/>
                                        <p:tgtEl>
                                          <p:spTgt spid="936">
                                            <p:txEl>
                                              <p:pRg st="12" end="12"/>
                                            </p:txEl>
                                          </p:spTgt>
                                        </p:tgtEl>
                                        <p:attrNameLst>
                                          <p:attrName>ppt_x</p:attrName>
                                        </p:attrNameLst>
                                      </p:cBhvr>
                                      <p:tavLst>
                                        <p:tav tm="0">
                                          <p:val>
                                            <p:strVal val="#ppt_x"/>
                                          </p:val>
                                        </p:tav>
                                        <p:tav tm="100000">
                                          <p:val>
                                            <p:strVal val="#ppt_x"/>
                                          </p:val>
                                        </p:tav>
                                      </p:tavLst>
                                    </p:anim>
                                    <p:anim calcmode="lin" valueType="num">
                                      <p:cBhvr additive="base">
                                        <p:cTn id="59" dur="500" fill="hold"/>
                                        <p:tgtEl>
                                          <p:spTgt spid="936">
                                            <p:txEl>
                                              <p:pRg st="12" end="12"/>
                                            </p:txEl>
                                          </p:spTgt>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936">
                                            <p:txEl>
                                              <p:pRg st="13" end="13"/>
                                            </p:txEl>
                                          </p:spTgt>
                                        </p:tgtEl>
                                        <p:attrNameLst>
                                          <p:attrName>style.visibility</p:attrName>
                                        </p:attrNameLst>
                                      </p:cBhvr>
                                      <p:to>
                                        <p:strVal val="visible"/>
                                      </p:to>
                                    </p:set>
                                    <p:anim calcmode="lin" valueType="num">
                                      <p:cBhvr additive="base">
                                        <p:cTn id="62" dur="500" fill="hold"/>
                                        <p:tgtEl>
                                          <p:spTgt spid="936">
                                            <p:txEl>
                                              <p:pRg st="13" end="13"/>
                                            </p:txEl>
                                          </p:spTgt>
                                        </p:tgtEl>
                                        <p:attrNameLst>
                                          <p:attrName>ppt_x</p:attrName>
                                        </p:attrNameLst>
                                      </p:cBhvr>
                                      <p:tavLst>
                                        <p:tav tm="0">
                                          <p:val>
                                            <p:strVal val="#ppt_x"/>
                                          </p:val>
                                        </p:tav>
                                        <p:tav tm="100000">
                                          <p:val>
                                            <p:strVal val="#ppt_x"/>
                                          </p:val>
                                        </p:tav>
                                      </p:tavLst>
                                    </p:anim>
                                    <p:anim calcmode="lin" valueType="num">
                                      <p:cBhvr additive="base">
                                        <p:cTn id="63" dur="500" fill="hold"/>
                                        <p:tgtEl>
                                          <p:spTgt spid="936">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nodeType="clickEffect">
                                  <p:stCondLst>
                                    <p:cond delay="0"/>
                                  </p:stCondLst>
                                  <p:childTnLst>
                                    <p:set>
                                      <p:cBhvr>
                                        <p:cTn id="67" dur="1" fill="hold">
                                          <p:stCondLst>
                                            <p:cond delay="0"/>
                                          </p:stCondLst>
                                        </p:cTn>
                                        <p:tgtEl>
                                          <p:spTgt spid="936">
                                            <p:txEl>
                                              <p:pRg st="15" end="15"/>
                                            </p:txEl>
                                          </p:spTgt>
                                        </p:tgtEl>
                                        <p:attrNameLst>
                                          <p:attrName>style.visibility</p:attrName>
                                        </p:attrNameLst>
                                      </p:cBhvr>
                                      <p:to>
                                        <p:strVal val="visible"/>
                                      </p:to>
                                    </p:set>
                                    <p:anim calcmode="lin" valueType="num">
                                      <p:cBhvr additive="base">
                                        <p:cTn id="68" dur="500" fill="hold"/>
                                        <p:tgtEl>
                                          <p:spTgt spid="936">
                                            <p:txEl>
                                              <p:pRg st="15" end="15"/>
                                            </p:txEl>
                                          </p:spTgt>
                                        </p:tgtEl>
                                        <p:attrNameLst>
                                          <p:attrName>ppt_x</p:attrName>
                                        </p:attrNameLst>
                                      </p:cBhvr>
                                      <p:tavLst>
                                        <p:tav tm="0">
                                          <p:val>
                                            <p:strVal val="#ppt_x"/>
                                          </p:val>
                                        </p:tav>
                                        <p:tav tm="100000">
                                          <p:val>
                                            <p:strVal val="#ppt_x"/>
                                          </p:val>
                                        </p:tav>
                                      </p:tavLst>
                                    </p:anim>
                                    <p:anim calcmode="lin" valueType="num">
                                      <p:cBhvr additive="base">
                                        <p:cTn id="69" dur="500" fill="hold"/>
                                        <p:tgtEl>
                                          <p:spTgt spid="936">
                                            <p:txEl>
                                              <p:pRg st="15" end="15"/>
                                            </p:txEl>
                                          </p:spTgt>
                                        </p:tgtEl>
                                        <p:attrNameLst>
                                          <p:attrName>ppt_y</p:attrName>
                                        </p:attrNameLst>
                                      </p:cBhvr>
                                      <p:tavLst>
                                        <p:tav tm="0">
                                          <p:val>
                                            <p:strVal val="1+#ppt_h/2"/>
                                          </p:val>
                                        </p:tav>
                                        <p:tav tm="100000">
                                          <p:val>
                                            <p:strVal val="#ppt_y"/>
                                          </p:val>
                                        </p:tav>
                                      </p:tavLst>
                                    </p:anim>
                                  </p:childTnLst>
                                </p:cTn>
                              </p:par>
                              <p:par>
                                <p:cTn id="70" presetID="2" presetClass="entr" presetSubtype="4" fill="hold" nodeType="withEffect">
                                  <p:stCondLst>
                                    <p:cond delay="0"/>
                                  </p:stCondLst>
                                  <p:childTnLst>
                                    <p:set>
                                      <p:cBhvr>
                                        <p:cTn id="71" dur="1" fill="hold">
                                          <p:stCondLst>
                                            <p:cond delay="0"/>
                                          </p:stCondLst>
                                        </p:cTn>
                                        <p:tgtEl>
                                          <p:spTgt spid="936">
                                            <p:txEl>
                                              <p:pRg st="16" end="16"/>
                                            </p:txEl>
                                          </p:spTgt>
                                        </p:tgtEl>
                                        <p:attrNameLst>
                                          <p:attrName>style.visibility</p:attrName>
                                        </p:attrNameLst>
                                      </p:cBhvr>
                                      <p:to>
                                        <p:strVal val="visible"/>
                                      </p:to>
                                    </p:set>
                                    <p:anim calcmode="lin" valueType="num">
                                      <p:cBhvr additive="base">
                                        <p:cTn id="72" dur="500" fill="hold"/>
                                        <p:tgtEl>
                                          <p:spTgt spid="936">
                                            <p:txEl>
                                              <p:pRg st="16" end="16"/>
                                            </p:txEl>
                                          </p:spTgt>
                                        </p:tgtEl>
                                        <p:attrNameLst>
                                          <p:attrName>ppt_x</p:attrName>
                                        </p:attrNameLst>
                                      </p:cBhvr>
                                      <p:tavLst>
                                        <p:tav tm="0">
                                          <p:val>
                                            <p:strVal val="#ppt_x"/>
                                          </p:val>
                                        </p:tav>
                                        <p:tav tm="100000">
                                          <p:val>
                                            <p:strVal val="#ppt_x"/>
                                          </p:val>
                                        </p:tav>
                                      </p:tavLst>
                                    </p:anim>
                                    <p:anim calcmode="lin" valueType="num">
                                      <p:cBhvr additive="base">
                                        <p:cTn id="73" dur="500" fill="hold"/>
                                        <p:tgtEl>
                                          <p:spTgt spid="936">
                                            <p:txEl>
                                              <p:pRg st="16" end="16"/>
                                            </p:txEl>
                                          </p:spTgt>
                                        </p:tgtEl>
                                        <p:attrNameLst>
                                          <p:attrName>ppt_y</p:attrName>
                                        </p:attrNameLst>
                                      </p:cBhvr>
                                      <p:tavLst>
                                        <p:tav tm="0">
                                          <p:val>
                                            <p:strVal val="1+#ppt_h/2"/>
                                          </p:val>
                                        </p:tav>
                                        <p:tav tm="100000">
                                          <p:val>
                                            <p:strVal val="#ppt_y"/>
                                          </p:val>
                                        </p:tav>
                                      </p:tavLst>
                                    </p:anim>
                                  </p:childTnLst>
                                </p:cTn>
                              </p:par>
                              <p:par>
                                <p:cTn id="74" presetID="2" presetClass="entr" presetSubtype="4" fill="hold" nodeType="withEffect">
                                  <p:stCondLst>
                                    <p:cond delay="0"/>
                                  </p:stCondLst>
                                  <p:childTnLst>
                                    <p:set>
                                      <p:cBhvr>
                                        <p:cTn id="75" dur="1" fill="hold">
                                          <p:stCondLst>
                                            <p:cond delay="0"/>
                                          </p:stCondLst>
                                        </p:cTn>
                                        <p:tgtEl>
                                          <p:spTgt spid="936">
                                            <p:txEl>
                                              <p:pRg st="17" end="17"/>
                                            </p:txEl>
                                          </p:spTgt>
                                        </p:tgtEl>
                                        <p:attrNameLst>
                                          <p:attrName>style.visibility</p:attrName>
                                        </p:attrNameLst>
                                      </p:cBhvr>
                                      <p:to>
                                        <p:strVal val="visible"/>
                                      </p:to>
                                    </p:set>
                                    <p:anim calcmode="lin" valueType="num">
                                      <p:cBhvr additive="base">
                                        <p:cTn id="76" dur="500" fill="hold"/>
                                        <p:tgtEl>
                                          <p:spTgt spid="936">
                                            <p:txEl>
                                              <p:pRg st="17" end="17"/>
                                            </p:txEl>
                                          </p:spTgt>
                                        </p:tgtEl>
                                        <p:attrNameLst>
                                          <p:attrName>ppt_x</p:attrName>
                                        </p:attrNameLst>
                                      </p:cBhvr>
                                      <p:tavLst>
                                        <p:tav tm="0">
                                          <p:val>
                                            <p:strVal val="#ppt_x"/>
                                          </p:val>
                                        </p:tav>
                                        <p:tav tm="100000">
                                          <p:val>
                                            <p:strVal val="#ppt_x"/>
                                          </p:val>
                                        </p:tav>
                                      </p:tavLst>
                                    </p:anim>
                                    <p:anim calcmode="lin" valueType="num">
                                      <p:cBhvr additive="base">
                                        <p:cTn id="77" dur="500" fill="hold"/>
                                        <p:tgtEl>
                                          <p:spTgt spid="936">
                                            <p:txEl>
                                              <p:pRg st="17" end="17"/>
                                            </p:txEl>
                                          </p:spTgt>
                                        </p:tgtEl>
                                        <p:attrNameLst>
                                          <p:attrName>ppt_y</p:attrName>
                                        </p:attrNameLst>
                                      </p:cBhvr>
                                      <p:tavLst>
                                        <p:tav tm="0">
                                          <p:val>
                                            <p:strVal val="1+#ppt_h/2"/>
                                          </p:val>
                                        </p:tav>
                                        <p:tav tm="100000">
                                          <p:val>
                                            <p:strVal val="#ppt_y"/>
                                          </p:val>
                                        </p:tav>
                                      </p:tavLst>
                                    </p:anim>
                                  </p:childTnLst>
                                </p:cTn>
                              </p:par>
                              <p:par>
                                <p:cTn id="78" presetID="2" presetClass="entr" presetSubtype="4" fill="hold" nodeType="withEffect">
                                  <p:stCondLst>
                                    <p:cond delay="0"/>
                                  </p:stCondLst>
                                  <p:childTnLst>
                                    <p:set>
                                      <p:cBhvr>
                                        <p:cTn id="79" dur="1" fill="hold">
                                          <p:stCondLst>
                                            <p:cond delay="0"/>
                                          </p:stCondLst>
                                        </p:cTn>
                                        <p:tgtEl>
                                          <p:spTgt spid="936">
                                            <p:txEl>
                                              <p:pRg st="18" end="18"/>
                                            </p:txEl>
                                          </p:spTgt>
                                        </p:tgtEl>
                                        <p:attrNameLst>
                                          <p:attrName>style.visibility</p:attrName>
                                        </p:attrNameLst>
                                      </p:cBhvr>
                                      <p:to>
                                        <p:strVal val="visible"/>
                                      </p:to>
                                    </p:set>
                                    <p:anim calcmode="lin" valueType="num">
                                      <p:cBhvr additive="base">
                                        <p:cTn id="80" dur="500" fill="hold"/>
                                        <p:tgtEl>
                                          <p:spTgt spid="936">
                                            <p:txEl>
                                              <p:pRg st="18" end="18"/>
                                            </p:txEl>
                                          </p:spTgt>
                                        </p:tgtEl>
                                        <p:attrNameLst>
                                          <p:attrName>ppt_x</p:attrName>
                                        </p:attrNameLst>
                                      </p:cBhvr>
                                      <p:tavLst>
                                        <p:tav tm="0">
                                          <p:val>
                                            <p:strVal val="#ppt_x"/>
                                          </p:val>
                                        </p:tav>
                                        <p:tav tm="100000">
                                          <p:val>
                                            <p:strVal val="#ppt_x"/>
                                          </p:val>
                                        </p:tav>
                                      </p:tavLst>
                                    </p:anim>
                                    <p:anim calcmode="lin" valueType="num">
                                      <p:cBhvr additive="base">
                                        <p:cTn id="81" dur="500" fill="hold"/>
                                        <p:tgtEl>
                                          <p:spTgt spid="936">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F050F91-E105-8150-A75C-7CE41264FE83}"/>
              </a:ext>
            </a:extLst>
          </p:cNvPr>
          <p:cNvSpPr>
            <a:spLocks noGrp="1"/>
          </p:cNvSpPr>
          <p:nvPr>
            <p:ph type="subTitle" idx="1"/>
          </p:nvPr>
        </p:nvSpPr>
        <p:spPr>
          <a:xfrm>
            <a:off x="1638300" y="3914775"/>
            <a:ext cx="12512841" cy="3566159"/>
          </a:xfrm>
        </p:spPr>
        <p:txBody>
          <a:bodyPr>
            <a:normAutofit/>
          </a:bodyPr>
          <a:lstStyle/>
          <a:p>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Growth Rate (%) =</a:t>
            </a:r>
          </a:p>
          <a:p>
            <a:r>
              <a:rPr lang="en-US" sz="2000" dirty="0">
                <a:solidFill>
                  <a:schemeClr val="bg1"/>
                </a:solidFill>
                <a:latin typeface="Calibri" panose="020F0502020204030204" pitchFamily="34" charset="0"/>
                <a:ea typeface="Calibri" panose="020F0502020204030204" pitchFamily="34" charset="0"/>
                <a:cs typeface="Calibri" panose="020F0502020204030204" pitchFamily="34" charset="0"/>
              </a:rPr>
              <a:t> [(Current population – Initial population) / current population] × 100</a:t>
            </a:r>
          </a:p>
          <a:p>
            <a:endParaRPr lang="en-US" sz="2000" dirty="0">
              <a:latin typeface="Calibri" panose="020F0502020204030204" pitchFamily="34" charset="0"/>
              <a:ea typeface="Calibri" panose="020F0502020204030204" pitchFamily="34" charset="0"/>
              <a:cs typeface="Calibri" panose="020F0502020204030204" pitchFamily="34" charset="0"/>
            </a:endParaRPr>
          </a:p>
        </p:txBody>
      </p:sp>
      <p:pic>
        <p:nvPicPr>
          <p:cNvPr id="6" name="Picture 5">
            <a:extLst>
              <a:ext uri="{FF2B5EF4-FFF2-40B4-BE49-F238E27FC236}">
                <a16:creationId xmlns:a16="http://schemas.microsoft.com/office/drawing/2014/main" id="{1B746998-879F-D09E-DB8B-FAD0AC63D065}"/>
              </a:ext>
            </a:extLst>
          </p:cNvPr>
          <p:cNvPicPr>
            <a:picLocks noChangeAspect="1"/>
          </p:cNvPicPr>
          <p:nvPr/>
        </p:nvPicPr>
        <p:blipFill>
          <a:blip r:embed="rId2"/>
          <a:stretch>
            <a:fillRect/>
          </a:stretch>
        </p:blipFill>
        <p:spPr>
          <a:xfrm>
            <a:off x="1066800" y="371475"/>
            <a:ext cx="10058400" cy="3400425"/>
          </a:xfrm>
          <a:prstGeom prst="rect">
            <a:avLst/>
          </a:prstGeom>
        </p:spPr>
      </p:pic>
      <p:sp>
        <p:nvSpPr>
          <p:cNvPr id="7" name="Rectangle 6">
            <a:extLst>
              <a:ext uri="{FF2B5EF4-FFF2-40B4-BE49-F238E27FC236}">
                <a16:creationId xmlns:a16="http://schemas.microsoft.com/office/drawing/2014/main" id="{FFC36002-8BAA-BB91-C0CB-629B68928DEE}"/>
              </a:ext>
            </a:extLst>
          </p:cNvPr>
          <p:cNvSpPr/>
          <p:nvPr/>
        </p:nvSpPr>
        <p:spPr>
          <a:xfrm>
            <a:off x="3590926" y="4792980"/>
            <a:ext cx="2743200" cy="13906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nSpc>
                <a:spcPts val="1350"/>
              </a:lnSpc>
              <a:buFont typeface="Wingdings" panose="05000000000000000000" pitchFamily="2" charset="2"/>
              <a:buChar char="v"/>
            </a:pPr>
            <a:endParaRPr lang="en-US" sz="2000" b="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lnSpc>
                <a:spcPts val="1350"/>
              </a:lnSpc>
              <a:buFont typeface="Wingdings" panose="05000000000000000000" pitchFamily="2" charset="2"/>
              <a:buChar char="v"/>
            </a:pPr>
            <a:r>
              <a:rPr lang="en-US" sz="2000" b="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Adjusted Population</a:t>
            </a:r>
          </a:p>
          <a:p>
            <a:pPr marL="342900" indent="-342900">
              <a:lnSpc>
                <a:spcPts val="1350"/>
              </a:lnSpc>
              <a:buFont typeface="Wingdings" panose="05000000000000000000" pitchFamily="2" charset="2"/>
              <a:buChar char="v"/>
            </a:pPr>
            <a:endParaRPr lang="en-US" sz="2000" b="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342900" indent="-342900">
              <a:lnSpc>
                <a:spcPts val="1350"/>
              </a:lnSpc>
              <a:buFont typeface="Wingdings" panose="05000000000000000000" pitchFamily="2" charset="2"/>
              <a:buChar char="v"/>
            </a:pPr>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Previous population</a:t>
            </a:r>
          </a:p>
          <a:p>
            <a:pPr marL="342900" indent="-342900">
              <a:lnSpc>
                <a:spcPts val="1350"/>
              </a:lnSpc>
              <a:buFont typeface="Wingdings" panose="05000000000000000000" pitchFamily="2" charset="2"/>
              <a:buChar char="v"/>
            </a:pPr>
            <a:endPar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marL="342900" indent="-342900">
              <a:lnSpc>
                <a:spcPts val="1350"/>
              </a:lnSpc>
              <a:buFont typeface="Wingdings" panose="05000000000000000000" pitchFamily="2" charset="2"/>
              <a:buChar char="v"/>
            </a:pPr>
            <a:r>
              <a:rPr lang="en-US" sz="2000" dirty="0">
                <a:solidFill>
                  <a:srgbClr val="000000"/>
                </a:solidFill>
                <a:latin typeface="Calibri" panose="020F0502020204030204" pitchFamily="34" charset="0"/>
                <a:ea typeface="Calibri" panose="020F0502020204030204" pitchFamily="34" charset="0"/>
                <a:cs typeface="Calibri" panose="020F0502020204030204" pitchFamily="34" charset="0"/>
              </a:rPr>
              <a:t>Population growth</a:t>
            </a:r>
            <a:endParaRPr lang="en-IN" sz="2000" dirty="0">
              <a:latin typeface="Calibri" panose="020F0502020204030204" pitchFamily="34" charset="0"/>
              <a:ea typeface="Calibri" panose="020F0502020204030204" pitchFamily="34" charset="0"/>
              <a:cs typeface="Calibri" panose="020F0502020204030204" pitchFamily="34" charset="0"/>
            </a:endParaRPr>
          </a:p>
          <a:p>
            <a:pPr algn="ct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34829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0A32904F-AF35-E1FA-1CEF-C34F7B1ABCD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DFE790E-06D0-8CE8-6973-4F1766D030C2}"/>
              </a:ext>
            </a:extLst>
          </p:cNvPr>
          <p:cNvSpPr>
            <a:spLocks noGrp="1"/>
          </p:cNvSpPr>
          <p:nvPr>
            <p:ph type="subTitle" idx="1"/>
          </p:nvPr>
        </p:nvSpPr>
        <p:spPr>
          <a:xfrm>
            <a:off x="2181225" y="1826896"/>
            <a:ext cx="8715375" cy="3566159"/>
          </a:xfrm>
        </p:spPr>
        <p:txBody>
          <a:bodyPr>
            <a:normAutofit lnSpcReduction="10000"/>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Growth Trends for Population:</a:t>
            </a:r>
            <a:endParaRPr kumimoji="0" lang="en-US" altLang="en-US" sz="20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China (1,313,973,713)</a:t>
            </a:r>
          </a:p>
          <a:p>
            <a:pPr marL="342900" lvl="0" indent="-342900" eaLnBrk="0" fontAlgn="base" hangingPunct="0">
              <a:lnSpc>
                <a:spcPct val="100000"/>
              </a:lnSpc>
              <a:spcBef>
                <a:spcPct val="0"/>
              </a:spcBef>
              <a:spcAft>
                <a:spcPct val="0"/>
              </a:spcAft>
              <a:buFont typeface="Wingdings" panose="05000000000000000000" pitchFamily="2" charset="2"/>
              <a:buChar char="q"/>
            </a:pPr>
            <a:r>
              <a:rPr kumimoji="0" lang="en-US" altLang="en-US" sz="20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India(</a:t>
            </a:r>
            <a:r>
              <a:rPr lang="en-IN" dirty="0">
                <a:solidFill>
                  <a:schemeClr val="bg1"/>
                </a:solidFill>
              </a:rPr>
              <a:t>1,095,351,995)</a:t>
            </a:r>
            <a:endParaRPr kumimoji="0" lang="en-US" altLang="en-US" sz="20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342900" lvl="0" indent="-342900" eaLnBrk="0" fontAlgn="base" hangingPunct="0">
              <a:lnSpc>
                <a:spcPct val="100000"/>
              </a:lnSpc>
              <a:spcBef>
                <a:spcPct val="0"/>
              </a:spcBef>
              <a:spcAft>
                <a:spcPct val="0"/>
              </a:spcAft>
              <a:buFont typeface="Wingdings" panose="05000000000000000000" pitchFamily="2" charset="2"/>
              <a:buChar char="q"/>
            </a:pPr>
            <a:r>
              <a:rPr kumimoji="0" lang="en-US" altLang="en-US" sz="20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USA(</a:t>
            </a:r>
            <a:r>
              <a:rPr lang="en-IN" dirty="0">
                <a:solidFill>
                  <a:schemeClr val="bg1"/>
                </a:solidFill>
              </a:rPr>
              <a:t>298,444,215)</a:t>
            </a:r>
            <a:endParaRPr kumimoji="0" lang="en-US" altLang="en-US" sz="20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342900" lvl="0" indent="-342900" eaLnBrk="0" fontAlgn="base" hangingPunct="0">
              <a:lnSpc>
                <a:spcPct val="100000"/>
              </a:lnSpc>
              <a:spcBef>
                <a:spcPct val="0"/>
              </a:spcBef>
              <a:spcAft>
                <a:spcPct val="0"/>
              </a:spcAft>
              <a:buFont typeface="Wingdings" panose="05000000000000000000" pitchFamily="2" charset="2"/>
              <a:buChar char="q"/>
            </a:pPr>
            <a:r>
              <a:rPr kumimoji="0" lang="en-US" altLang="en-US" sz="20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Indonesia(</a:t>
            </a:r>
            <a:r>
              <a:rPr lang="en-IN" dirty="0">
                <a:solidFill>
                  <a:schemeClr val="bg1"/>
                </a:solidFill>
              </a:rPr>
              <a:t>245,452,739 )</a:t>
            </a:r>
            <a:endParaRPr kumimoji="0" lang="en-US" altLang="en-US" sz="20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342900" lvl="0" indent="-342900" eaLnBrk="0" fontAlgn="base" hangingPunct="0">
              <a:lnSpc>
                <a:spcPct val="100000"/>
              </a:lnSpc>
              <a:spcBef>
                <a:spcPct val="0"/>
              </a:spcBef>
              <a:spcAft>
                <a:spcPct val="0"/>
              </a:spcAft>
              <a:buFont typeface="Wingdings" panose="05000000000000000000" pitchFamily="2" charset="2"/>
              <a:buChar char="q"/>
            </a:pPr>
            <a:r>
              <a:rPr kumimoji="0" lang="en-US" altLang="en-US" sz="20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Brazil(</a:t>
            </a:r>
            <a:r>
              <a:rPr lang="en-IN" dirty="0">
                <a:solidFill>
                  <a:schemeClr val="bg1"/>
                </a:solidFill>
              </a:rPr>
              <a:t>188,078,227)</a:t>
            </a:r>
            <a:endParaRPr kumimoji="0" lang="en-US" altLang="en-US" sz="20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Pakistan (165,803,560)</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Least Populated Countries:</a:t>
            </a:r>
            <a:endParaRPr kumimoji="0" lang="en-US" altLang="en-US" sz="20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St Pierre and Miquelon (7,026)</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Saint Helena (7,052)</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000" b="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rPr>
              <a:t>Montserrat (9,439)</a:t>
            </a:r>
          </a:p>
          <a:p>
            <a:endParaRPr lang="en-US" sz="2000" dirty="0">
              <a:solidFill>
                <a:schemeClr val="bg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12BB459-853A-397E-BF3A-67904B21B72C}"/>
              </a:ext>
            </a:extLst>
          </p:cNvPr>
          <p:cNvSpPr txBox="1"/>
          <p:nvPr/>
        </p:nvSpPr>
        <p:spPr>
          <a:xfrm>
            <a:off x="2247901" y="1103621"/>
            <a:ext cx="8953500" cy="1446550"/>
          </a:xfrm>
          <a:prstGeom prst="rect">
            <a:avLst/>
          </a:prstGeom>
          <a:noFill/>
        </p:spPr>
        <p:txBody>
          <a:bodyPr wrap="square" rtlCol="0">
            <a:spAutoFit/>
          </a:bodyPr>
          <a:lstStyle/>
          <a:p>
            <a:r>
              <a:rPr lang="en-US" sz="2800" dirty="0">
                <a:solidFill>
                  <a:schemeClr val="bg1"/>
                </a:solidFill>
                <a:latin typeface="Calibri" panose="020F0502020204030204" pitchFamily="34" charset="0"/>
                <a:ea typeface="Calibri" panose="020F0502020204030204" pitchFamily="34" charset="0"/>
                <a:cs typeface="Calibri" panose="020F0502020204030204" pitchFamily="34" charset="0"/>
              </a:rPr>
              <a:t>POPULATION</a:t>
            </a:r>
          </a:p>
          <a:p>
            <a:endParaRPr lang="en-US" dirty="0">
              <a:solidFill>
                <a:schemeClr val="bg1"/>
              </a:solidFill>
            </a:endParaRPr>
          </a:p>
          <a:p>
            <a:pPr>
              <a:buNone/>
            </a:pPr>
            <a:endParaRPr lang="en-IN" sz="24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endParaRPr lang="en-IN" dirty="0">
              <a:solidFill>
                <a:schemeClr val="bg1"/>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7D0BBBFC-830F-08DC-7B7D-E17469FE08C4}"/>
              </a:ext>
            </a:extLst>
          </p:cNvPr>
          <p:cNvSpPr/>
          <p:nvPr/>
        </p:nvSpPr>
        <p:spPr>
          <a:xfrm>
            <a:off x="4270160" y="520385"/>
            <a:ext cx="5216740" cy="443198"/>
          </a:xfrm>
          <a:prstGeom prst="rect">
            <a:avLst/>
          </a:prstGeom>
        </p:spPr>
        <p:txBody>
          <a:bodyPr wrap="square" lIns="0" tIns="0" rIns="0" bIns="0">
            <a:spAutoFit/>
          </a:bodyPr>
          <a:lstStyle/>
          <a:p>
            <a:pPr>
              <a:lnSpc>
                <a:spcPct val="90000"/>
              </a:lnSpc>
              <a:spcBef>
                <a:spcPts val="100"/>
              </a:spcBef>
            </a:pPr>
            <a:r>
              <a:rPr lang="en-US" sz="3200" b="1" dirty="0">
                <a:solidFill>
                  <a:srgbClr val="FFFFFF"/>
                </a:solidFill>
                <a:latin typeface="Calibri" panose="020F0502020204030204" pitchFamily="34" charset="0"/>
                <a:ea typeface="Calibri" panose="020F0502020204030204" pitchFamily="34" charset="0"/>
                <a:cs typeface="Calibri" panose="020F0502020204030204" pitchFamily="34" charset="0"/>
              </a:rPr>
              <a:t>GROWTH TRENDS</a:t>
            </a:r>
            <a:endParaRPr lang="en-US" sz="3200" dirty="0">
              <a:solidFill>
                <a:srgbClr val="FFFFFF"/>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26508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50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1000" fill="hold"/>
                                        <p:tgtEl>
                                          <p:spTgt spid="4"/>
                                        </p:tgtEl>
                                        <p:attrNameLst>
                                          <p:attrName>ppt_x</p:attrName>
                                        </p:attrNameLst>
                                      </p:cBhvr>
                                      <p:tavLst>
                                        <p:tav tm="0">
                                          <p:val>
                                            <p:strVal val="0-#ppt_w/2"/>
                                          </p:val>
                                        </p:tav>
                                        <p:tav tm="100000">
                                          <p:val>
                                            <p:strVal val="#ppt_x"/>
                                          </p:val>
                                        </p:tav>
                                      </p:tavLst>
                                    </p:anim>
                                    <p:anim calcmode="lin" valueType="num">
                                      <p:cBhvr additive="base">
                                        <p:cTn id="8" dur="10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 calcmode="lin" valueType="num">
                                      <p:cBhvr additive="base">
                                        <p:cTn id="2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 calcmode="lin" valueType="num">
                                      <p:cBhvr additive="base">
                                        <p:cTn id="4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3">
                                            <p:txEl>
                                              <p:pRg st="10" end="10"/>
                                            </p:txEl>
                                          </p:spTgt>
                                        </p:tgtEl>
                                        <p:attrNameLst>
                                          <p:attrName>style.visibility</p:attrName>
                                        </p:attrNameLst>
                                      </p:cBhvr>
                                      <p:to>
                                        <p:strVal val="visible"/>
                                      </p:to>
                                    </p:set>
                                    <p:anim calcmode="lin" valueType="num">
                                      <p:cBhvr additive="base">
                                        <p:cTn id="5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A91B4-550F-3C57-1484-2B1AC24C9356}"/>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180838EE-D0AB-A3E7-EC71-4DD9D26EB52C}"/>
              </a:ext>
            </a:extLst>
          </p:cNvPr>
          <p:cNvSpPr>
            <a:spLocks noGrp="1"/>
          </p:cNvSpPr>
          <p:nvPr>
            <p:ph type="subTitle" idx="1"/>
          </p:nvPr>
        </p:nvSpPr>
        <p:spPr/>
        <p:txBody>
          <a:bodyPr/>
          <a:lstStyle/>
          <a:p>
            <a:endParaRPr lang="en-IN"/>
          </a:p>
        </p:txBody>
      </p:sp>
      <p:sp>
        <p:nvSpPr>
          <p:cNvPr id="5" name="Freeform 5">
            <a:extLst>
              <a:ext uri="{FF2B5EF4-FFF2-40B4-BE49-F238E27FC236}">
                <a16:creationId xmlns:a16="http://schemas.microsoft.com/office/drawing/2014/main" id="{B4B32F8A-4F76-74F1-0EC0-540B8BAC1D42}"/>
              </a:ext>
              <a:ext uri="{C183D7F6-B498-43B3-948B-1728B52AA6E4}">
                <adec:decorative xmlns:adec="http://schemas.microsoft.com/office/drawing/2017/decorative" val="1"/>
              </a:ext>
            </a:extLst>
          </p:cNvPr>
          <p:cNvSpPr>
            <a:spLocks noEditPoints="1"/>
          </p:cNvSpPr>
          <p:nvPr/>
        </p:nvSpPr>
        <p:spPr bwMode="auto">
          <a:xfrm>
            <a:off x="6128408" y="5662013"/>
            <a:ext cx="6382989" cy="1484109"/>
          </a:xfrm>
          <a:custGeom>
            <a:avLst/>
            <a:gdLst/>
            <a:ahLst/>
            <a:cxnLst>
              <a:cxn ang="0">
                <a:pos x="5731" y="522"/>
              </a:cxn>
              <a:cxn ang="0">
                <a:pos x="5699" y="367"/>
              </a:cxn>
              <a:cxn ang="0">
                <a:pos x="5543" y="552"/>
              </a:cxn>
              <a:cxn ang="0">
                <a:pos x="5497" y="646"/>
              </a:cxn>
              <a:cxn ang="0">
                <a:pos x="5439" y="491"/>
              </a:cxn>
              <a:cxn ang="0">
                <a:pos x="5377" y="601"/>
              </a:cxn>
              <a:cxn ang="0">
                <a:pos x="5208" y="446"/>
              </a:cxn>
              <a:cxn ang="0">
                <a:pos x="5174" y="507"/>
              </a:cxn>
              <a:cxn ang="0">
                <a:pos x="5130" y="458"/>
              </a:cxn>
              <a:cxn ang="0">
                <a:pos x="4711" y="161"/>
              </a:cxn>
              <a:cxn ang="0">
                <a:pos x="4514" y="279"/>
              </a:cxn>
              <a:cxn ang="0">
                <a:pos x="4065" y="288"/>
              </a:cxn>
              <a:cxn ang="0">
                <a:pos x="3947" y="338"/>
              </a:cxn>
              <a:cxn ang="0">
                <a:pos x="3877" y="194"/>
              </a:cxn>
              <a:cxn ang="0">
                <a:pos x="3827" y="20"/>
              </a:cxn>
              <a:cxn ang="0">
                <a:pos x="3757" y="170"/>
              </a:cxn>
              <a:cxn ang="0">
                <a:pos x="3713" y="18"/>
              </a:cxn>
              <a:cxn ang="0">
                <a:pos x="3618" y="71"/>
              </a:cxn>
              <a:cxn ang="0">
                <a:pos x="3441" y="156"/>
              </a:cxn>
              <a:cxn ang="0">
                <a:pos x="3316" y="399"/>
              </a:cxn>
              <a:cxn ang="0">
                <a:pos x="3287" y="392"/>
              </a:cxn>
              <a:cxn ang="0">
                <a:pos x="3269" y="111"/>
              </a:cxn>
              <a:cxn ang="0">
                <a:pos x="3179" y="138"/>
              </a:cxn>
              <a:cxn ang="0">
                <a:pos x="3128" y="126"/>
              </a:cxn>
              <a:cxn ang="0">
                <a:pos x="2990" y="418"/>
              </a:cxn>
              <a:cxn ang="0">
                <a:pos x="2852" y="498"/>
              </a:cxn>
              <a:cxn ang="0">
                <a:pos x="2655" y="432"/>
              </a:cxn>
              <a:cxn ang="0">
                <a:pos x="2598" y="352"/>
              </a:cxn>
              <a:cxn ang="0">
                <a:pos x="2281" y="130"/>
              </a:cxn>
              <a:cxn ang="0">
                <a:pos x="2055" y="422"/>
              </a:cxn>
              <a:cxn ang="0">
                <a:pos x="2029" y="561"/>
              </a:cxn>
              <a:cxn ang="0">
                <a:pos x="1826" y="635"/>
              </a:cxn>
              <a:cxn ang="0">
                <a:pos x="1684" y="238"/>
              </a:cxn>
              <a:cxn ang="0">
                <a:pos x="1326" y="197"/>
              </a:cxn>
              <a:cxn ang="0">
                <a:pos x="1124" y="417"/>
              </a:cxn>
              <a:cxn ang="0">
                <a:pos x="1098" y="387"/>
              </a:cxn>
              <a:cxn ang="0">
                <a:pos x="1036" y="362"/>
              </a:cxn>
              <a:cxn ang="0">
                <a:pos x="960" y="476"/>
              </a:cxn>
              <a:cxn ang="0">
                <a:pos x="914" y="453"/>
              </a:cxn>
              <a:cxn ang="0">
                <a:pos x="879" y="418"/>
              </a:cxn>
              <a:cxn ang="0">
                <a:pos x="860" y="433"/>
              </a:cxn>
              <a:cxn ang="0">
                <a:pos x="828" y="394"/>
              </a:cxn>
              <a:cxn ang="0">
                <a:pos x="773" y="401"/>
              </a:cxn>
              <a:cxn ang="0">
                <a:pos x="731" y="396"/>
              </a:cxn>
              <a:cxn ang="0">
                <a:pos x="606" y="434"/>
              </a:cxn>
              <a:cxn ang="0">
                <a:pos x="550" y="434"/>
              </a:cxn>
              <a:cxn ang="0">
                <a:pos x="460" y="94"/>
              </a:cxn>
              <a:cxn ang="0">
                <a:pos x="452" y="79"/>
              </a:cxn>
              <a:cxn ang="0">
                <a:pos x="427" y="53"/>
              </a:cxn>
              <a:cxn ang="0">
                <a:pos x="382" y="11"/>
              </a:cxn>
              <a:cxn ang="0">
                <a:pos x="351" y="63"/>
              </a:cxn>
              <a:cxn ang="0">
                <a:pos x="329" y="93"/>
              </a:cxn>
              <a:cxn ang="0">
                <a:pos x="297" y="101"/>
              </a:cxn>
              <a:cxn ang="0">
                <a:pos x="291" y="106"/>
              </a:cxn>
              <a:cxn ang="0">
                <a:pos x="253" y="44"/>
              </a:cxn>
              <a:cxn ang="0">
                <a:pos x="158" y="59"/>
              </a:cxn>
              <a:cxn ang="0">
                <a:pos x="101" y="755"/>
              </a:cxn>
              <a:cxn ang="0">
                <a:pos x="34" y="946"/>
              </a:cxn>
              <a:cxn ang="0">
                <a:pos x="2080" y="1318"/>
              </a:cxn>
            </a:cxnLst>
            <a:rect l="0" t="0" r="r" b="b"/>
            <a:pathLst>
              <a:path w="5760" h="1318">
                <a:moveTo>
                  <a:pt x="5228" y="413"/>
                </a:moveTo>
                <a:lnTo>
                  <a:pt x="5228" y="413"/>
                </a:lnTo>
                <a:lnTo>
                  <a:pt x="5228" y="414"/>
                </a:lnTo>
                <a:lnTo>
                  <a:pt x="5229" y="413"/>
                </a:lnTo>
                <a:lnTo>
                  <a:pt x="5229" y="413"/>
                </a:lnTo>
                <a:lnTo>
                  <a:pt x="5228" y="413"/>
                </a:lnTo>
                <a:lnTo>
                  <a:pt x="5228" y="413"/>
                </a:lnTo>
                <a:close/>
                <a:moveTo>
                  <a:pt x="5742" y="590"/>
                </a:moveTo>
                <a:lnTo>
                  <a:pt x="5737" y="561"/>
                </a:lnTo>
                <a:lnTo>
                  <a:pt x="5736" y="526"/>
                </a:lnTo>
                <a:lnTo>
                  <a:pt x="5735" y="523"/>
                </a:lnTo>
                <a:lnTo>
                  <a:pt x="5731" y="522"/>
                </a:lnTo>
                <a:lnTo>
                  <a:pt x="5731" y="522"/>
                </a:lnTo>
                <a:lnTo>
                  <a:pt x="5731" y="521"/>
                </a:lnTo>
                <a:lnTo>
                  <a:pt x="5727" y="516"/>
                </a:lnTo>
                <a:lnTo>
                  <a:pt x="5727" y="516"/>
                </a:lnTo>
                <a:lnTo>
                  <a:pt x="5721" y="509"/>
                </a:lnTo>
                <a:lnTo>
                  <a:pt x="5722" y="426"/>
                </a:lnTo>
                <a:lnTo>
                  <a:pt x="5720" y="426"/>
                </a:lnTo>
                <a:lnTo>
                  <a:pt x="5721" y="393"/>
                </a:lnTo>
                <a:lnTo>
                  <a:pt x="5711" y="386"/>
                </a:lnTo>
                <a:lnTo>
                  <a:pt x="5709" y="384"/>
                </a:lnTo>
                <a:lnTo>
                  <a:pt x="5709" y="377"/>
                </a:lnTo>
                <a:lnTo>
                  <a:pt x="5699" y="367"/>
                </a:lnTo>
                <a:lnTo>
                  <a:pt x="5699" y="362"/>
                </a:lnTo>
                <a:lnTo>
                  <a:pt x="5690" y="353"/>
                </a:lnTo>
                <a:lnTo>
                  <a:pt x="5635" y="312"/>
                </a:lnTo>
                <a:lnTo>
                  <a:pt x="5570" y="355"/>
                </a:lnTo>
                <a:lnTo>
                  <a:pt x="5570" y="369"/>
                </a:lnTo>
                <a:lnTo>
                  <a:pt x="5560" y="369"/>
                </a:lnTo>
                <a:lnTo>
                  <a:pt x="5560" y="387"/>
                </a:lnTo>
                <a:lnTo>
                  <a:pt x="5548" y="389"/>
                </a:lnTo>
                <a:lnTo>
                  <a:pt x="5547" y="418"/>
                </a:lnTo>
                <a:lnTo>
                  <a:pt x="5545" y="419"/>
                </a:lnTo>
                <a:lnTo>
                  <a:pt x="5545" y="423"/>
                </a:lnTo>
                <a:lnTo>
                  <a:pt x="5543" y="552"/>
                </a:lnTo>
                <a:lnTo>
                  <a:pt x="5536" y="554"/>
                </a:lnTo>
                <a:lnTo>
                  <a:pt x="5533" y="553"/>
                </a:lnTo>
                <a:lnTo>
                  <a:pt x="5530" y="561"/>
                </a:lnTo>
                <a:lnTo>
                  <a:pt x="5530" y="577"/>
                </a:lnTo>
                <a:lnTo>
                  <a:pt x="5527" y="577"/>
                </a:lnTo>
                <a:lnTo>
                  <a:pt x="5527" y="581"/>
                </a:lnTo>
                <a:lnTo>
                  <a:pt x="5531" y="585"/>
                </a:lnTo>
                <a:lnTo>
                  <a:pt x="5530" y="653"/>
                </a:lnTo>
                <a:lnTo>
                  <a:pt x="5515" y="652"/>
                </a:lnTo>
                <a:lnTo>
                  <a:pt x="5502" y="653"/>
                </a:lnTo>
                <a:lnTo>
                  <a:pt x="5497" y="651"/>
                </a:lnTo>
                <a:lnTo>
                  <a:pt x="5497" y="646"/>
                </a:lnTo>
                <a:lnTo>
                  <a:pt x="5496" y="635"/>
                </a:lnTo>
                <a:lnTo>
                  <a:pt x="5497" y="508"/>
                </a:lnTo>
                <a:lnTo>
                  <a:pt x="5493" y="504"/>
                </a:lnTo>
                <a:lnTo>
                  <a:pt x="5493" y="501"/>
                </a:lnTo>
                <a:lnTo>
                  <a:pt x="5496" y="498"/>
                </a:lnTo>
                <a:lnTo>
                  <a:pt x="5478" y="494"/>
                </a:lnTo>
                <a:lnTo>
                  <a:pt x="5468" y="496"/>
                </a:lnTo>
                <a:lnTo>
                  <a:pt x="5456" y="489"/>
                </a:lnTo>
                <a:lnTo>
                  <a:pt x="5457" y="484"/>
                </a:lnTo>
                <a:lnTo>
                  <a:pt x="5454" y="483"/>
                </a:lnTo>
                <a:lnTo>
                  <a:pt x="5443" y="483"/>
                </a:lnTo>
                <a:lnTo>
                  <a:pt x="5439" y="491"/>
                </a:lnTo>
                <a:lnTo>
                  <a:pt x="5436" y="491"/>
                </a:lnTo>
                <a:lnTo>
                  <a:pt x="5436" y="484"/>
                </a:lnTo>
                <a:lnTo>
                  <a:pt x="5431" y="481"/>
                </a:lnTo>
                <a:lnTo>
                  <a:pt x="5419" y="481"/>
                </a:lnTo>
                <a:lnTo>
                  <a:pt x="5413" y="486"/>
                </a:lnTo>
                <a:lnTo>
                  <a:pt x="5412" y="492"/>
                </a:lnTo>
                <a:lnTo>
                  <a:pt x="5408" y="496"/>
                </a:lnTo>
                <a:lnTo>
                  <a:pt x="5393" y="498"/>
                </a:lnTo>
                <a:lnTo>
                  <a:pt x="5393" y="504"/>
                </a:lnTo>
                <a:lnTo>
                  <a:pt x="5389" y="504"/>
                </a:lnTo>
                <a:lnTo>
                  <a:pt x="5389" y="602"/>
                </a:lnTo>
                <a:lnTo>
                  <a:pt x="5377" y="601"/>
                </a:lnTo>
                <a:lnTo>
                  <a:pt x="5379" y="334"/>
                </a:lnTo>
                <a:lnTo>
                  <a:pt x="5372" y="329"/>
                </a:lnTo>
                <a:lnTo>
                  <a:pt x="5242" y="332"/>
                </a:lnTo>
                <a:lnTo>
                  <a:pt x="5240" y="403"/>
                </a:lnTo>
                <a:lnTo>
                  <a:pt x="5240" y="403"/>
                </a:lnTo>
                <a:lnTo>
                  <a:pt x="5229" y="413"/>
                </a:lnTo>
                <a:lnTo>
                  <a:pt x="5229" y="413"/>
                </a:lnTo>
                <a:lnTo>
                  <a:pt x="5225" y="421"/>
                </a:lnTo>
                <a:lnTo>
                  <a:pt x="5220" y="426"/>
                </a:lnTo>
                <a:lnTo>
                  <a:pt x="5218" y="428"/>
                </a:lnTo>
                <a:lnTo>
                  <a:pt x="5215" y="439"/>
                </a:lnTo>
                <a:lnTo>
                  <a:pt x="5208" y="446"/>
                </a:lnTo>
                <a:lnTo>
                  <a:pt x="5209" y="456"/>
                </a:lnTo>
                <a:lnTo>
                  <a:pt x="5205" y="456"/>
                </a:lnTo>
                <a:lnTo>
                  <a:pt x="5197" y="462"/>
                </a:lnTo>
                <a:lnTo>
                  <a:pt x="5197" y="497"/>
                </a:lnTo>
                <a:lnTo>
                  <a:pt x="5194" y="501"/>
                </a:lnTo>
                <a:lnTo>
                  <a:pt x="5194" y="514"/>
                </a:lnTo>
                <a:lnTo>
                  <a:pt x="5190" y="517"/>
                </a:lnTo>
                <a:lnTo>
                  <a:pt x="5190" y="539"/>
                </a:lnTo>
                <a:lnTo>
                  <a:pt x="5188" y="541"/>
                </a:lnTo>
                <a:lnTo>
                  <a:pt x="5169" y="523"/>
                </a:lnTo>
                <a:lnTo>
                  <a:pt x="5173" y="511"/>
                </a:lnTo>
                <a:lnTo>
                  <a:pt x="5174" y="507"/>
                </a:lnTo>
                <a:lnTo>
                  <a:pt x="5178" y="504"/>
                </a:lnTo>
                <a:lnTo>
                  <a:pt x="5178" y="501"/>
                </a:lnTo>
                <a:lnTo>
                  <a:pt x="5185" y="499"/>
                </a:lnTo>
                <a:lnTo>
                  <a:pt x="5185" y="496"/>
                </a:lnTo>
                <a:lnTo>
                  <a:pt x="5185" y="496"/>
                </a:lnTo>
                <a:lnTo>
                  <a:pt x="5181" y="493"/>
                </a:lnTo>
                <a:lnTo>
                  <a:pt x="5178" y="491"/>
                </a:lnTo>
                <a:lnTo>
                  <a:pt x="5174" y="489"/>
                </a:lnTo>
                <a:lnTo>
                  <a:pt x="5174" y="489"/>
                </a:lnTo>
                <a:lnTo>
                  <a:pt x="5160" y="486"/>
                </a:lnTo>
                <a:lnTo>
                  <a:pt x="5130" y="483"/>
                </a:lnTo>
                <a:lnTo>
                  <a:pt x="5130" y="458"/>
                </a:lnTo>
                <a:lnTo>
                  <a:pt x="5104" y="452"/>
                </a:lnTo>
                <a:lnTo>
                  <a:pt x="5019" y="453"/>
                </a:lnTo>
                <a:lnTo>
                  <a:pt x="5016" y="453"/>
                </a:lnTo>
                <a:lnTo>
                  <a:pt x="4975" y="456"/>
                </a:lnTo>
                <a:lnTo>
                  <a:pt x="4972" y="489"/>
                </a:lnTo>
                <a:lnTo>
                  <a:pt x="4871" y="491"/>
                </a:lnTo>
                <a:lnTo>
                  <a:pt x="4873" y="188"/>
                </a:lnTo>
                <a:lnTo>
                  <a:pt x="4816" y="164"/>
                </a:lnTo>
                <a:lnTo>
                  <a:pt x="4727" y="166"/>
                </a:lnTo>
                <a:lnTo>
                  <a:pt x="4727" y="164"/>
                </a:lnTo>
                <a:lnTo>
                  <a:pt x="4722" y="161"/>
                </a:lnTo>
                <a:lnTo>
                  <a:pt x="4711" y="161"/>
                </a:lnTo>
                <a:lnTo>
                  <a:pt x="4711" y="166"/>
                </a:lnTo>
                <a:lnTo>
                  <a:pt x="4693" y="166"/>
                </a:lnTo>
                <a:lnTo>
                  <a:pt x="4687" y="163"/>
                </a:lnTo>
                <a:lnTo>
                  <a:pt x="4679" y="163"/>
                </a:lnTo>
                <a:lnTo>
                  <a:pt x="4678" y="168"/>
                </a:lnTo>
                <a:lnTo>
                  <a:pt x="4657" y="169"/>
                </a:lnTo>
                <a:lnTo>
                  <a:pt x="4654" y="239"/>
                </a:lnTo>
                <a:lnTo>
                  <a:pt x="4572" y="242"/>
                </a:lnTo>
                <a:lnTo>
                  <a:pt x="4570" y="264"/>
                </a:lnTo>
                <a:lnTo>
                  <a:pt x="4554" y="265"/>
                </a:lnTo>
                <a:lnTo>
                  <a:pt x="4553" y="278"/>
                </a:lnTo>
                <a:lnTo>
                  <a:pt x="4514" y="279"/>
                </a:lnTo>
                <a:lnTo>
                  <a:pt x="4509" y="433"/>
                </a:lnTo>
                <a:lnTo>
                  <a:pt x="4507" y="434"/>
                </a:lnTo>
                <a:lnTo>
                  <a:pt x="4509" y="215"/>
                </a:lnTo>
                <a:lnTo>
                  <a:pt x="4438" y="195"/>
                </a:lnTo>
                <a:lnTo>
                  <a:pt x="4326" y="198"/>
                </a:lnTo>
                <a:lnTo>
                  <a:pt x="4323" y="386"/>
                </a:lnTo>
                <a:lnTo>
                  <a:pt x="4319" y="386"/>
                </a:lnTo>
                <a:lnTo>
                  <a:pt x="4323" y="30"/>
                </a:lnTo>
                <a:lnTo>
                  <a:pt x="4196" y="0"/>
                </a:lnTo>
                <a:lnTo>
                  <a:pt x="4092" y="0"/>
                </a:lnTo>
                <a:lnTo>
                  <a:pt x="4067" y="1"/>
                </a:lnTo>
                <a:lnTo>
                  <a:pt x="4065" y="288"/>
                </a:lnTo>
                <a:lnTo>
                  <a:pt x="4060" y="287"/>
                </a:lnTo>
                <a:lnTo>
                  <a:pt x="4048" y="280"/>
                </a:lnTo>
                <a:lnTo>
                  <a:pt x="4037" y="287"/>
                </a:lnTo>
                <a:lnTo>
                  <a:pt x="4024" y="289"/>
                </a:lnTo>
                <a:lnTo>
                  <a:pt x="4023" y="337"/>
                </a:lnTo>
                <a:lnTo>
                  <a:pt x="4023" y="337"/>
                </a:lnTo>
                <a:lnTo>
                  <a:pt x="4011" y="335"/>
                </a:lnTo>
                <a:lnTo>
                  <a:pt x="3994" y="335"/>
                </a:lnTo>
                <a:lnTo>
                  <a:pt x="3976" y="337"/>
                </a:lnTo>
                <a:lnTo>
                  <a:pt x="3976" y="337"/>
                </a:lnTo>
                <a:lnTo>
                  <a:pt x="3957" y="338"/>
                </a:lnTo>
                <a:lnTo>
                  <a:pt x="3947" y="338"/>
                </a:lnTo>
                <a:lnTo>
                  <a:pt x="3941" y="338"/>
                </a:lnTo>
                <a:lnTo>
                  <a:pt x="3941" y="330"/>
                </a:lnTo>
                <a:lnTo>
                  <a:pt x="3937" y="330"/>
                </a:lnTo>
                <a:lnTo>
                  <a:pt x="3938" y="314"/>
                </a:lnTo>
                <a:lnTo>
                  <a:pt x="3934" y="313"/>
                </a:lnTo>
                <a:lnTo>
                  <a:pt x="3936" y="292"/>
                </a:lnTo>
                <a:lnTo>
                  <a:pt x="3933" y="292"/>
                </a:lnTo>
                <a:lnTo>
                  <a:pt x="3932" y="264"/>
                </a:lnTo>
                <a:lnTo>
                  <a:pt x="3919" y="259"/>
                </a:lnTo>
                <a:lnTo>
                  <a:pt x="3880" y="257"/>
                </a:lnTo>
                <a:lnTo>
                  <a:pt x="3880" y="198"/>
                </a:lnTo>
                <a:lnTo>
                  <a:pt x="3877" y="194"/>
                </a:lnTo>
                <a:lnTo>
                  <a:pt x="3877" y="163"/>
                </a:lnTo>
                <a:lnTo>
                  <a:pt x="3873" y="156"/>
                </a:lnTo>
                <a:lnTo>
                  <a:pt x="3873" y="138"/>
                </a:lnTo>
                <a:lnTo>
                  <a:pt x="3873" y="131"/>
                </a:lnTo>
                <a:lnTo>
                  <a:pt x="3870" y="125"/>
                </a:lnTo>
                <a:lnTo>
                  <a:pt x="3867" y="126"/>
                </a:lnTo>
                <a:lnTo>
                  <a:pt x="3865" y="130"/>
                </a:lnTo>
                <a:lnTo>
                  <a:pt x="3860" y="121"/>
                </a:lnTo>
                <a:lnTo>
                  <a:pt x="3858" y="114"/>
                </a:lnTo>
                <a:lnTo>
                  <a:pt x="3829" y="49"/>
                </a:lnTo>
                <a:lnTo>
                  <a:pt x="3829" y="31"/>
                </a:lnTo>
                <a:lnTo>
                  <a:pt x="3827" y="20"/>
                </a:lnTo>
                <a:lnTo>
                  <a:pt x="3827" y="0"/>
                </a:lnTo>
                <a:lnTo>
                  <a:pt x="3812" y="0"/>
                </a:lnTo>
                <a:lnTo>
                  <a:pt x="3812" y="19"/>
                </a:lnTo>
                <a:lnTo>
                  <a:pt x="3810" y="25"/>
                </a:lnTo>
                <a:lnTo>
                  <a:pt x="3807" y="31"/>
                </a:lnTo>
                <a:lnTo>
                  <a:pt x="3807" y="48"/>
                </a:lnTo>
                <a:lnTo>
                  <a:pt x="3768" y="125"/>
                </a:lnTo>
                <a:lnTo>
                  <a:pt x="3765" y="121"/>
                </a:lnTo>
                <a:lnTo>
                  <a:pt x="3762" y="134"/>
                </a:lnTo>
                <a:lnTo>
                  <a:pt x="3760" y="153"/>
                </a:lnTo>
                <a:lnTo>
                  <a:pt x="3758" y="156"/>
                </a:lnTo>
                <a:lnTo>
                  <a:pt x="3757" y="170"/>
                </a:lnTo>
                <a:lnTo>
                  <a:pt x="3755" y="189"/>
                </a:lnTo>
                <a:lnTo>
                  <a:pt x="3752" y="193"/>
                </a:lnTo>
                <a:lnTo>
                  <a:pt x="3748" y="406"/>
                </a:lnTo>
                <a:lnTo>
                  <a:pt x="3730" y="406"/>
                </a:lnTo>
                <a:lnTo>
                  <a:pt x="3731" y="170"/>
                </a:lnTo>
                <a:lnTo>
                  <a:pt x="3726" y="158"/>
                </a:lnTo>
                <a:lnTo>
                  <a:pt x="3726" y="113"/>
                </a:lnTo>
                <a:lnTo>
                  <a:pt x="3721" y="104"/>
                </a:lnTo>
                <a:lnTo>
                  <a:pt x="3721" y="69"/>
                </a:lnTo>
                <a:lnTo>
                  <a:pt x="3718" y="56"/>
                </a:lnTo>
                <a:lnTo>
                  <a:pt x="3718" y="23"/>
                </a:lnTo>
                <a:lnTo>
                  <a:pt x="3713" y="18"/>
                </a:lnTo>
                <a:lnTo>
                  <a:pt x="3701" y="16"/>
                </a:lnTo>
                <a:lnTo>
                  <a:pt x="3700" y="0"/>
                </a:lnTo>
                <a:lnTo>
                  <a:pt x="3640" y="0"/>
                </a:lnTo>
                <a:lnTo>
                  <a:pt x="3639" y="16"/>
                </a:lnTo>
                <a:lnTo>
                  <a:pt x="3625" y="18"/>
                </a:lnTo>
                <a:lnTo>
                  <a:pt x="3625" y="31"/>
                </a:lnTo>
                <a:lnTo>
                  <a:pt x="3623" y="34"/>
                </a:lnTo>
                <a:lnTo>
                  <a:pt x="3621" y="50"/>
                </a:lnTo>
                <a:lnTo>
                  <a:pt x="3624" y="54"/>
                </a:lnTo>
                <a:lnTo>
                  <a:pt x="3620" y="58"/>
                </a:lnTo>
                <a:lnTo>
                  <a:pt x="3619" y="69"/>
                </a:lnTo>
                <a:lnTo>
                  <a:pt x="3618" y="71"/>
                </a:lnTo>
                <a:lnTo>
                  <a:pt x="3591" y="64"/>
                </a:lnTo>
                <a:lnTo>
                  <a:pt x="3575" y="66"/>
                </a:lnTo>
                <a:lnTo>
                  <a:pt x="3569" y="63"/>
                </a:lnTo>
                <a:lnTo>
                  <a:pt x="3515" y="68"/>
                </a:lnTo>
                <a:lnTo>
                  <a:pt x="3509" y="71"/>
                </a:lnTo>
                <a:lnTo>
                  <a:pt x="3514" y="76"/>
                </a:lnTo>
                <a:lnTo>
                  <a:pt x="3450" y="139"/>
                </a:lnTo>
                <a:lnTo>
                  <a:pt x="3436" y="143"/>
                </a:lnTo>
                <a:lnTo>
                  <a:pt x="3431" y="144"/>
                </a:lnTo>
                <a:lnTo>
                  <a:pt x="3432" y="150"/>
                </a:lnTo>
                <a:lnTo>
                  <a:pt x="3441" y="153"/>
                </a:lnTo>
                <a:lnTo>
                  <a:pt x="3441" y="156"/>
                </a:lnTo>
                <a:lnTo>
                  <a:pt x="3440" y="159"/>
                </a:lnTo>
                <a:lnTo>
                  <a:pt x="3433" y="161"/>
                </a:lnTo>
                <a:lnTo>
                  <a:pt x="3435" y="165"/>
                </a:lnTo>
                <a:lnTo>
                  <a:pt x="3438" y="168"/>
                </a:lnTo>
                <a:lnTo>
                  <a:pt x="3437" y="178"/>
                </a:lnTo>
                <a:lnTo>
                  <a:pt x="3440" y="183"/>
                </a:lnTo>
                <a:lnTo>
                  <a:pt x="3440" y="270"/>
                </a:lnTo>
                <a:lnTo>
                  <a:pt x="3436" y="273"/>
                </a:lnTo>
                <a:lnTo>
                  <a:pt x="3433" y="404"/>
                </a:lnTo>
                <a:lnTo>
                  <a:pt x="3322" y="406"/>
                </a:lnTo>
                <a:lnTo>
                  <a:pt x="3321" y="399"/>
                </a:lnTo>
                <a:lnTo>
                  <a:pt x="3316" y="399"/>
                </a:lnTo>
                <a:lnTo>
                  <a:pt x="3315" y="396"/>
                </a:lnTo>
                <a:lnTo>
                  <a:pt x="3307" y="396"/>
                </a:lnTo>
                <a:lnTo>
                  <a:pt x="3307" y="396"/>
                </a:lnTo>
                <a:lnTo>
                  <a:pt x="3308" y="394"/>
                </a:lnTo>
                <a:lnTo>
                  <a:pt x="3307" y="392"/>
                </a:lnTo>
                <a:lnTo>
                  <a:pt x="3306" y="391"/>
                </a:lnTo>
                <a:lnTo>
                  <a:pt x="3303" y="389"/>
                </a:lnTo>
                <a:lnTo>
                  <a:pt x="3301" y="389"/>
                </a:lnTo>
                <a:lnTo>
                  <a:pt x="3296" y="389"/>
                </a:lnTo>
                <a:lnTo>
                  <a:pt x="3296" y="389"/>
                </a:lnTo>
                <a:lnTo>
                  <a:pt x="3291" y="389"/>
                </a:lnTo>
                <a:lnTo>
                  <a:pt x="3287" y="392"/>
                </a:lnTo>
                <a:lnTo>
                  <a:pt x="3284" y="394"/>
                </a:lnTo>
                <a:lnTo>
                  <a:pt x="3283" y="396"/>
                </a:lnTo>
                <a:lnTo>
                  <a:pt x="3283" y="401"/>
                </a:lnTo>
                <a:lnTo>
                  <a:pt x="3283" y="403"/>
                </a:lnTo>
                <a:lnTo>
                  <a:pt x="3278" y="402"/>
                </a:lnTo>
                <a:lnTo>
                  <a:pt x="3282" y="199"/>
                </a:lnTo>
                <a:lnTo>
                  <a:pt x="3281" y="194"/>
                </a:lnTo>
                <a:lnTo>
                  <a:pt x="3281" y="151"/>
                </a:lnTo>
                <a:lnTo>
                  <a:pt x="3276" y="146"/>
                </a:lnTo>
                <a:lnTo>
                  <a:pt x="3276" y="128"/>
                </a:lnTo>
                <a:lnTo>
                  <a:pt x="3271" y="124"/>
                </a:lnTo>
                <a:lnTo>
                  <a:pt x="3269" y="111"/>
                </a:lnTo>
                <a:lnTo>
                  <a:pt x="3253" y="105"/>
                </a:lnTo>
                <a:lnTo>
                  <a:pt x="3232" y="106"/>
                </a:lnTo>
                <a:lnTo>
                  <a:pt x="3222" y="105"/>
                </a:lnTo>
                <a:lnTo>
                  <a:pt x="3214" y="106"/>
                </a:lnTo>
                <a:lnTo>
                  <a:pt x="3206" y="106"/>
                </a:lnTo>
                <a:lnTo>
                  <a:pt x="3202" y="105"/>
                </a:lnTo>
                <a:lnTo>
                  <a:pt x="3198" y="109"/>
                </a:lnTo>
                <a:lnTo>
                  <a:pt x="3199" y="120"/>
                </a:lnTo>
                <a:lnTo>
                  <a:pt x="3194" y="120"/>
                </a:lnTo>
                <a:lnTo>
                  <a:pt x="3192" y="123"/>
                </a:lnTo>
                <a:lnTo>
                  <a:pt x="3192" y="138"/>
                </a:lnTo>
                <a:lnTo>
                  <a:pt x="3179" y="138"/>
                </a:lnTo>
                <a:lnTo>
                  <a:pt x="3179" y="128"/>
                </a:lnTo>
                <a:lnTo>
                  <a:pt x="3173" y="128"/>
                </a:lnTo>
                <a:lnTo>
                  <a:pt x="3172" y="125"/>
                </a:lnTo>
                <a:lnTo>
                  <a:pt x="3163" y="124"/>
                </a:lnTo>
                <a:lnTo>
                  <a:pt x="3162" y="128"/>
                </a:lnTo>
                <a:lnTo>
                  <a:pt x="3154" y="128"/>
                </a:lnTo>
                <a:lnTo>
                  <a:pt x="3154" y="124"/>
                </a:lnTo>
                <a:lnTo>
                  <a:pt x="3145" y="125"/>
                </a:lnTo>
                <a:lnTo>
                  <a:pt x="3134" y="126"/>
                </a:lnTo>
                <a:lnTo>
                  <a:pt x="3133" y="136"/>
                </a:lnTo>
                <a:lnTo>
                  <a:pt x="3129" y="135"/>
                </a:lnTo>
                <a:lnTo>
                  <a:pt x="3128" y="126"/>
                </a:lnTo>
                <a:lnTo>
                  <a:pt x="3117" y="126"/>
                </a:lnTo>
                <a:lnTo>
                  <a:pt x="3117" y="135"/>
                </a:lnTo>
                <a:lnTo>
                  <a:pt x="3100" y="135"/>
                </a:lnTo>
                <a:lnTo>
                  <a:pt x="3087" y="136"/>
                </a:lnTo>
                <a:lnTo>
                  <a:pt x="3085" y="198"/>
                </a:lnTo>
                <a:lnTo>
                  <a:pt x="3040" y="200"/>
                </a:lnTo>
                <a:lnTo>
                  <a:pt x="3038" y="363"/>
                </a:lnTo>
                <a:lnTo>
                  <a:pt x="3011" y="364"/>
                </a:lnTo>
                <a:lnTo>
                  <a:pt x="3010" y="444"/>
                </a:lnTo>
                <a:lnTo>
                  <a:pt x="2999" y="446"/>
                </a:lnTo>
                <a:lnTo>
                  <a:pt x="2999" y="421"/>
                </a:lnTo>
                <a:lnTo>
                  <a:pt x="2990" y="418"/>
                </a:lnTo>
                <a:lnTo>
                  <a:pt x="2990" y="398"/>
                </a:lnTo>
                <a:lnTo>
                  <a:pt x="2984" y="397"/>
                </a:lnTo>
                <a:lnTo>
                  <a:pt x="2984" y="377"/>
                </a:lnTo>
                <a:lnTo>
                  <a:pt x="2941" y="372"/>
                </a:lnTo>
                <a:lnTo>
                  <a:pt x="2885" y="375"/>
                </a:lnTo>
                <a:lnTo>
                  <a:pt x="2884" y="397"/>
                </a:lnTo>
                <a:lnTo>
                  <a:pt x="2876" y="397"/>
                </a:lnTo>
                <a:lnTo>
                  <a:pt x="2876" y="418"/>
                </a:lnTo>
                <a:lnTo>
                  <a:pt x="2865" y="418"/>
                </a:lnTo>
                <a:lnTo>
                  <a:pt x="2865" y="449"/>
                </a:lnTo>
                <a:lnTo>
                  <a:pt x="2854" y="451"/>
                </a:lnTo>
                <a:lnTo>
                  <a:pt x="2852" y="498"/>
                </a:lnTo>
                <a:lnTo>
                  <a:pt x="2835" y="498"/>
                </a:lnTo>
                <a:lnTo>
                  <a:pt x="2835" y="504"/>
                </a:lnTo>
                <a:lnTo>
                  <a:pt x="2764" y="502"/>
                </a:lnTo>
                <a:lnTo>
                  <a:pt x="2765" y="466"/>
                </a:lnTo>
                <a:lnTo>
                  <a:pt x="2726" y="464"/>
                </a:lnTo>
                <a:lnTo>
                  <a:pt x="2731" y="461"/>
                </a:lnTo>
                <a:lnTo>
                  <a:pt x="2740" y="459"/>
                </a:lnTo>
                <a:lnTo>
                  <a:pt x="2741" y="446"/>
                </a:lnTo>
                <a:lnTo>
                  <a:pt x="2718" y="446"/>
                </a:lnTo>
                <a:lnTo>
                  <a:pt x="2721" y="431"/>
                </a:lnTo>
                <a:lnTo>
                  <a:pt x="2658" y="428"/>
                </a:lnTo>
                <a:lnTo>
                  <a:pt x="2655" y="432"/>
                </a:lnTo>
                <a:lnTo>
                  <a:pt x="2645" y="432"/>
                </a:lnTo>
                <a:lnTo>
                  <a:pt x="2646" y="451"/>
                </a:lnTo>
                <a:lnTo>
                  <a:pt x="2646" y="451"/>
                </a:lnTo>
                <a:lnTo>
                  <a:pt x="2643" y="452"/>
                </a:lnTo>
                <a:lnTo>
                  <a:pt x="2641" y="454"/>
                </a:lnTo>
                <a:lnTo>
                  <a:pt x="2636" y="456"/>
                </a:lnTo>
                <a:lnTo>
                  <a:pt x="2636" y="456"/>
                </a:lnTo>
                <a:lnTo>
                  <a:pt x="2622" y="457"/>
                </a:lnTo>
                <a:lnTo>
                  <a:pt x="2608" y="456"/>
                </a:lnTo>
                <a:lnTo>
                  <a:pt x="2608" y="418"/>
                </a:lnTo>
                <a:lnTo>
                  <a:pt x="2598" y="418"/>
                </a:lnTo>
                <a:lnTo>
                  <a:pt x="2598" y="352"/>
                </a:lnTo>
                <a:lnTo>
                  <a:pt x="2588" y="349"/>
                </a:lnTo>
                <a:lnTo>
                  <a:pt x="2588" y="289"/>
                </a:lnTo>
                <a:lnTo>
                  <a:pt x="2586" y="285"/>
                </a:lnTo>
                <a:lnTo>
                  <a:pt x="2577" y="284"/>
                </a:lnTo>
                <a:lnTo>
                  <a:pt x="2578" y="237"/>
                </a:lnTo>
                <a:lnTo>
                  <a:pt x="2563" y="225"/>
                </a:lnTo>
                <a:lnTo>
                  <a:pt x="2524" y="222"/>
                </a:lnTo>
                <a:lnTo>
                  <a:pt x="2434" y="218"/>
                </a:lnTo>
                <a:lnTo>
                  <a:pt x="2435" y="154"/>
                </a:lnTo>
                <a:lnTo>
                  <a:pt x="2313" y="141"/>
                </a:lnTo>
                <a:lnTo>
                  <a:pt x="2313" y="134"/>
                </a:lnTo>
                <a:lnTo>
                  <a:pt x="2281" y="130"/>
                </a:lnTo>
                <a:lnTo>
                  <a:pt x="2246" y="119"/>
                </a:lnTo>
                <a:lnTo>
                  <a:pt x="2246" y="109"/>
                </a:lnTo>
                <a:lnTo>
                  <a:pt x="2225" y="108"/>
                </a:lnTo>
                <a:lnTo>
                  <a:pt x="2225" y="96"/>
                </a:lnTo>
                <a:lnTo>
                  <a:pt x="2174" y="89"/>
                </a:lnTo>
                <a:lnTo>
                  <a:pt x="2140" y="90"/>
                </a:lnTo>
                <a:lnTo>
                  <a:pt x="2140" y="156"/>
                </a:lnTo>
                <a:lnTo>
                  <a:pt x="2066" y="156"/>
                </a:lnTo>
                <a:lnTo>
                  <a:pt x="2066" y="451"/>
                </a:lnTo>
                <a:lnTo>
                  <a:pt x="2059" y="451"/>
                </a:lnTo>
                <a:lnTo>
                  <a:pt x="2059" y="422"/>
                </a:lnTo>
                <a:lnTo>
                  <a:pt x="2055" y="422"/>
                </a:lnTo>
                <a:lnTo>
                  <a:pt x="2055" y="451"/>
                </a:lnTo>
                <a:lnTo>
                  <a:pt x="2050" y="451"/>
                </a:lnTo>
                <a:lnTo>
                  <a:pt x="2050" y="697"/>
                </a:lnTo>
                <a:lnTo>
                  <a:pt x="2035" y="697"/>
                </a:lnTo>
                <a:lnTo>
                  <a:pt x="2035" y="711"/>
                </a:lnTo>
                <a:lnTo>
                  <a:pt x="2030" y="711"/>
                </a:lnTo>
                <a:lnTo>
                  <a:pt x="2030" y="590"/>
                </a:lnTo>
                <a:lnTo>
                  <a:pt x="2030" y="590"/>
                </a:lnTo>
                <a:lnTo>
                  <a:pt x="2030" y="575"/>
                </a:lnTo>
                <a:lnTo>
                  <a:pt x="2030" y="567"/>
                </a:lnTo>
                <a:lnTo>
                  <a:pt x="2029" y="561"/>
                </a:lnTo>
                <a:lnTo>
                  <a:pt x="2029" y="561"/>
                </a:lnTo>
                <a:lnTo>
                  <a:pt x="1975" y="559"/>
                </a:lnTo>
                <a:lnTo>
                  <a:pt x="1975" y="527"/>
                </a:lnTo>
                <a:lnTo>
                  <a:pt x="1915" y="527"/>
                </a:lnTo>
                <a:lnTo>
                  <a:pt x="1915" y="559"/>
                </a:lnTo>
                <a:lnTo>
                  <a:pt x="1897" y="559"/>
                </a:lnTo>
                <a:lnTo>
                  <a:pt x="1897" y="702"/>
                </a:lnTo>
                <a:lnTo>
                  <a:pt x="1844" y="702"/>
                </a:lnTo>
                <a:lnTo>
                  <a:pt x="1844" y="635"/>
                </a:lnTo>
                <a:lnTo>
                  <a:pt x="1838" y="635"/>
                </a:lnTo>
                <a:lnTo>
                  <a:pt x="1838" y="630"/>
                </a:lnTo>
                <a:lnTo>
                  <a:pt x="1826" y="630"/>
                </a:lnTo>
                <a:lnTo>
                  <a:pt x="1826" y="635"/>
                </a:lnTo>
                <a:lnTo>
                  <a:pt x="1793" y="635"/>
                </a:lnTo>
                <a:lnTo>
                  <a:pt x="1793" y="360"/>
                </a:lnTo>
                <a:lnTo>
                  <a:pt x="1793" y="360"/>
                </a:lnTo>
                <a:lnTo>
                  <a:pt x="1789" y="359"/>
                </a:lnTo>
                <a:lnTo>
                  <a:pt x="1783" y="358"/>
                </a:lnTo>
                <a:lnTo>
                  <a:pt x="1779" y="355"/>
                </a:lnTo>
                <a:lnTo>
                  <a:pt x="1779" y="355"/>
                </a:lnTo>
                <a:lnTo>
                  <a:pt x="1779" y="255"/>
                </a:lnTo>
                <a:lnTo>
                  <a:pt x="1779" y="255"/>
                </a:lnTo>
                <a:lnTo>
                  <a:pt x="1756" y="250"/>
                </a:lnTo>
                <a:lnTo>
                  <a:pt x="1684" y="250"/>
                </a:lnTo>
                <a:lnTo>
                  <a:pt x="1684" y="238"/>
                </a:lnTo>
                <a:lnTo>
                  <a:pt x="1465" y="238"/>
                </a:lnTo>
                <a:lnTo>
                  <a:pt x="1465" y="238"/>
                </a:lnTo>
                <a:lnTo>
                  <a:pt x="1464" y="429"/>
                </a:lnTo>
                <a:lnTo>
                  <a:pt x="1464" y="429"/>
                </a:lnTo>
                <a:lnTo>
                  <a:pt x="1464" y="429"/>
                </a:lnTo>
                <a:lnTo>
                  <a:pt x="1377" y="429"/>
                </a:lnTo>
                <a:lnTo>
                  <a:pt x="1325" y="453"/>
                </a:lnTo>
                <a:lnTo>
                  <a:pt x="1325" y="441"/>
                </a:lnTo>
                <a:lnTo>
                  <a:pt x="1325" y="441"/>
                </a:lnTo>
                <a:lnTo>
                  <a:pt x="1325" y="414"/>
                </a:lnTo>
                <a:lnTo>
                  <a:pt x="1325" y="414"/>
                </a:lnTo>
                <a:lnTo>
                  <a:pt x="1326" y="197"/>
                </a:lnTo>
                <a:lnTo>
                  <a:pt x="1326" y="197"/>
                </a:lnTo>
                <a:lnTo>
                  <a:pt x="1316" y="194"/>
                </a:lnTo>
                <a:lnTo>
                  <a:pt x="1306" y="192"/>
                </a:lnTo>
                <a:lnTo>
                  <a:pt x="1128" y="192"/>
                </a:lnTo>
                <a:lnTo>
                  <a:pt x="1128" y="192"/>
                </a:lnTo>
                <a:lnTo>
                  <a:pt x="1126" y="355"/>
                </a:lnTo>
                <a:lnTo>
                  <a:pt x="1126" y="355"/>
                </a:lnTo>
                <a:lnTo>
                  <a:pt x="1126" y="399"/>
                </a:lnTo>
                <a:lnTo>
                  <a:pt x="1126" y="399"/>
                </a:lnTo>
                <a:lnTo>
                  <a:pt x="1126" y="409"/>
                </a:lnTo>
                <a:lnTo>
                  <a:pt x="1126" y="413"/>
                </a:lnTo>
                <a:lnTo>
                  <a:pt x="1124" y="417"/>
                </a:lnTo>
                <a:lnTo>
                  <a:pt x="1124" y="418"/>
                </a:lnTo>
                <a:lnTo>
                  <a:pt x="1124" y="418"/>
                </a:lnTo>
                <a:lnTo>
                  <a:pt x="1119" y="417"/>
                </a:lnTo>
                <a:lnTo>
                  <a:pt x="1119" y="417"/>
                </a:lnTo>
                <a:lnTo>
                  <a:pt x="1118" y="416"/>
                </a:lnTo>
                <a:lnTo>
                  <a:pt x="1118" y="416"/>
                </a:lnTo>
                <a:lnTo>
                  <a:pt x="1118" y="403"/>
                </a:lnTo>
                <a:lnTo>
                  <a:pt x="1118" y="403"/>
                </a:lnTo>
                <a:lnTo>
                  <a:pt x="1099" y="401"/>
                </a:lnTo>
                <a:lnTo>
                  <a:pt x="1099" y="401"/>
                </a:lnTo>
                <a:lnTo>
                  <a:pt x="1098" y="387"/>
                </a:lnTo>
                <a:lnTo>
                  <a:pt x="1098" y="387"/>
                </a:lnTo>
                <a:lnTo>
                  <a:pt x="1081" y="384"/>
                </a:lnTo>
                <a:lnTo>
                  <a:pt x="1081" y="384"/>
                </a:lnTo>
                <a:lnTo>
                  <a:pt x="1079" y="384"/>
                </a:lnTo>
                <a:lnTo>
                  <a:pt x="1079" y="369"/>
                </a:lnTo>
                <a:lnTo>
                  <a:pt x="1076" y="369"/>
                </a:lnTo>
                <a:lnTo>
                  <a:pt x="1076" y="368"/>
                </a:lnTo>
                <a:lnTo>
                  <a:pt x="1076" y="368"/>
                </a:lnTo>
                <a:lnTo>
                  <a:pt x="1071" y="368"/>
                </a:lnTo>
                <a:lnTo>
                  <a:pt x="1067" y="368"/>
                </a:lnTo>
                <a:lnTo>
                  <a:pt x="1067" y="363"/>
                </a:lnTo>
                <a:lnTo>
                  <a:pt x="1067" y="363"/>
                </a:lnTo>
                <a:lnTo>
                  <a:pt x="1036" y="362"/>
                </a:lnTo>
                <a:lnTo>
                  <a:pt x="1036" y="358"/>
                </a:lnTo>
                <a:lnTo>
                  <a:pt x="1027" y="358"/>
                </a:lnTo>
                <a:lnTo>
                  <a:pt x="1027" y="360"/>
                </a:lnTo>
                <a:lnTo>
                  <a:pt x="1027" y="360"/>
                </a:lnTo>
                <a:lnTo>
                  <a:pt x="1026" y="362"/>
                </a:lnTo>
                <a:lnTo>
                  <a:pt x="979" y="362"/>
                </a:lnTo>
                <a:lnTo>
                  <a:pt x="979" y="365"/>
                </a:lnTo>
                <a:lnTo>
                  <a:pt x="979" y="365"/>
                </a:lnTo>
                <a:lnTo>
                  <a:pt x="960" y="367"/>
                </a:lnTo>
                <a:lnTo>
                  <a:pt x="960" y="471"/>
                </a:lnTo>
                <a:lnTo>
                  <a:pt x="960" y="471"/>
                </a:lnTo>
                <a:lnTo>
                  <a:pt x="960" y="476"/>
                </a:lnTo>
                <a:lnTo>
                  <a:pt x="959" y="479"/>
                </a:lnTo>
                <a:lnTo>
                  <a:pt x="959" y="526"/>
                </a:lnTo>
                <a:lnTo>
                  <a:pt x="959" y="526"/>
                </a:lnTo>
                <a:lnTo>
                  <a:pt x="959" y="537"/>
                </a:lnTo>
                <a:lnTo>
                  <a:pt x="959" y="543"/>
                </a:lnTo>
                <a:lnTo>
                  <a:pt x="958" y="547"/>
                </a:lnTo>
                <a:lnTo>
                  <a:pt x="958" y="547"/>
                </a:lnTo>
                <a:lnTo>
                  <a:pt x="932" y="548"/>
                </a:lnTo>
                <a:lnTo>
                  <a:pt x="932" y="548"/>
                </a:lnTo>
                <a:lnTo>
                  <a:pt x="933" y="454"/>
                </a:lnTo>
                <a:lnTo>
                  <a:pt x="933" y="454"/>
                </a:lnTo>
                <a:lnTo>
                  <a:pt x="914" y="453"/>
                </a:lnTo>
                <a:lnTo>
                  <a:pt x="914" y="453"/>
                </a:lnTo>
                <a:lnTo>
                  <a:pt x="913" y="434"/>
                </a:lnTo>
                <a:lnTo>
                  <a:pt x="900" y="434"/>
                </a:lnTo>
                <a:lnTo>
                  <a:pt x="900" y="434"/>
                </a:lnTo>
                <a:lnTo>
                  <a:pt x="898" y="434"/>
                </a:lnTo>
                <a:lnTo>
                  <a:pt x="898" y="434"/>
                </a:lnTo>
                <a:lnTo>
                  <a:pt x="893" y="428"/>
                </a:lnTo>
                <a:lnTo>
                  <a:pt x="883" y="426"/>
                </a:lnTo>
                <a:lnTo>
                  <a:pt x="883" y="426"/>
                </a:lnTo>
                <a:lnTo>
                  <a:pt x="883" y="422"/>
                </a:lnTo>
                <a:lnTo>
                  <a:pt x="883" y="418"/>
                </a:lnTo>
                <a:lnTo>
                  <a:pt x="879" y="418"/>
                </a:lnTo>
                <a:lnTo>
                  <a:pt x="879" y="418"/>
                </a:lnTo>
                <a:lnTo>
                  <a:pt x="879" y="418"/>
                </a:lnTo>
                <a:lnTo>
                  <a:pt x="877" y="417"/>
                </a:lnTo>
                <a:lnTo>
                  <a:pt x="877" y="414"/>
                </a:lnTo>
                <a:lnTo>
                  <a:pt x="873" y="414"/>
                </a:lnTo>
                <a:lnTo>
                  <a:pt x="873" y="414"/>
                </a:lnTo>
                <a:lnTo>
                  <a:pt x="872" y="433"/>
                </a:lnTo>
                <a:lnTo>
                  <a:pt x="872" y="433"/>
                </a:lnTo>
                <a:lnTo>
                  <a:pt x="861" y="432"/>
                </a:lnTo>
                <a:lnTo>
                  <a:pt x="861" y="433"/>
                </a:lnTo>
                <a:lnTo>
                  <a:pt x="860" y="433"/>
                </a:lnTo>
                <a:lnTo>
                  <a:pt x="860" y="433"/>
                </a:lnTo>
                <a:lnTo>
                  <a:pt x="861" y="443"/>
                </a:lnTo>
                <a:lnTo>
                  <a:pt x="860" y="448"/>
                </a:lnTo>
                <a:lnTo>
                  <a:pt x="860" y="452"/>
                </a:lnTo>
                <a:lnTo>
                  <a:pt x="860" y="452"/>
                </a:lnTo>
                <a:lnTo>
                  <a:pt x="841" y="451"/>
                </a:lnTo>
                <a:lnTo>
                  <a:pt x="841" y="451"/>
                </a:lnTo>
                <a:lnTo>
                  <a:pt x="841" y="404"/>
                </a:lnTo>
                <a:lnTo>
                  <a:pt x="841" y="404"/>
                </a:lnTo>
                <a:lnTo>
                  <a:pt x="825" y="402"/>
                </a:lnTo>
                <a:lnTo>
                  <a:pt x="825" y="402"/>
                </a:lnTo>
                <a:lnTo>
                  <a:pt x="828" y="394"/>
                </a:lnTo>
                <a:lnTo>
                  <a:pt x="828" y="394"/>
                </a:lnTo>
                <a:lnTo>
                  <a:pt x="823" y="393"/>
                </a:lnTo>
                <a:lnTo>
                  <a:pt x="820" y="392"/>
                </a:lnTo>
                <a:lnTo>
                  <a:pt x="820" y="392"/>
                </a:lnTo>
                <a:lnTo>
                  <a:pt x="815" y="392"/>
                </a:lnTo>
                <a:lnTo>
                  <a:pt x="815" y="402"/>
                </a:lnTo>
                <a:lnTo>
                  <a:pt x="815" y="402"/>
                </a:lnTo>
                <a:lnTo>
                  <a:pt x="813" y="402"/>
                </a:lnTo>
                <a:lnTo>
                  <a:pt x="813" y="402"/>
                </a:lnTo>
                <a:lnTo>
                  <a:pt x="788" y="402"/>
                </a:lnTo>
                <a:lnTo>
                  <a:pt x="788" y="402"/>
                </a:lnTo>
                <a:lnTo>
                  <a:pt x="780" y="402"/>
                </a:lnTo>
                <a:lnTo>
                  <a:pt x="773" y="401"/>
                </a:lnTo>
                <a:lnTo>
                  <a:pt x="773" y="401"/>
                </a:lnTo>
                <a:lnTo>
                  <a:pt x="771" y="391"/>
                </a:lnTo>
                <a:lnTo>
                  <a:pt x="771" y="391"/>
                </a:lnTo>
                <a:lnTo>
                  <a:pt x="764" y="391"/>
                </a:lnTo>
                <a:lnTo>
                  <a:pt x="761" y="391"/>
                </a:lnTo>
                <a:lnTo>
                  <a:pt x="759" y="392"/>
                </a:lnTo>
                <a:lnTo>
                  <a:pt x="759" y="392"/>
                </a:lnTo>
                <a:lnTo>
                  <a:pt x="745" y="391"/>
                </a:lnTo>
                <a:lnTo>
                  <a:pt x="738" y="391"/>
                </a:lnTo>
                <a:lnTo>
                  <a:pt x="733" y="392"/>
                </a:lnTo>
                <a:lnTo>
                  <a:pt x="733" y="392"/>
                </a:lnTo>
                <a:lnTo>
                  <a:pt x="731" y="396"/>
                </a:lnTo>
                <a:lnTo>
                  <a:pt x="733" y="401"/>
                </a:lnTo>
                <a:lnTo>
                  <a:pt x="731" y="401"/>
                </a:lnTo>
                <a:lnTo>
                  <a:pt x="731" y="402"/>
                </a:lnTo>
                <a:lnTo>
                  <a:pt x="725" y="402"/>
                </a:lnTo>
                <a:lnTo>
                  <a:pt x="725" y="393"/>
                </a:lnTo>
                <a:lnTo>
                  <a:pt x="665" y="393"/>
                </a:lnTo>
                <a:lnTo>
                  <a:pt x="665" y="401"/>
                </a:lnTo>
                <a:lnTo>
                  <a:pt x="664" y="401"/>
                </a:lnTo>
                <a:lnTo>
                  <a:pt x="664" y="402"/>
                </a:lnTo>
                <a:lnTo>
                  <a:pt x="664" y="402"/>
                </a:lnTo>
                <a:lnTo>
                  <a:pt x="606" y="401"/>
                </a:lnTo>
                <a:lnTo>
                  <a:pt x="606" y="434"/>
                </a:lnTo>
                <a:lnTo>
                  <a:pt x="605" y="434"/>
                </a:lnTo>
                <a:lnTo>
                  <a:pt x="605" y="436"/>
                </a:lnTo>
                <a:lnTo>
                  <a:pt x="605" y="436"/>
                </a:lnTo>
                <a:lnTo>
                  <a:pt x="584" y="436"/>
                </a:lnTo>
                <a:lnTo>
                  <a:pt x="562" y="434"/>
                </a:lnTo>
                <a:lnTo>
                  <a:pt x="562" y="434"/>
                </a:lnTo>
                <a:lnTo>
                  <a:pt x="561" y="431"/>
                </a:lnTo>
                <a:lnTo>
                  <a:pt x="560" y="431"/>
                </a:lnTo>
                <a:lnTo>
                  <a:pt x="560" y="431"/>
                </a:lnTo>
                <a:lnTo>
                  <a:pt x="558" y="434"/>
                </a:lnTo>
                <a:lnTo>
                  <a:pt x="558" y="434"/>
                </a:lnTo>
                <a:lnTo>
                  <a:pt x="550" y="434"/>
                </a:lnTo>
                <a:lnTo>
                  <a:pt x="550" y="437"/>
                </a:lnTo>
                <a:lnTo>
                  <a:pt x="500" y="437"/>
                </a:lnTo>
                <a:lnTo>
                  <a:pt x="500" y="245"/>
                </a:lnTo>
                <a:lnTo>
                  <a:pt x="500" y="245"/>
                </a:lnTo>
                <a:lnTo>
                  <a:pt x="496" y="245"/>
                </a:lnTo>
                <a:lnTo>
                  <a:pt x="496" y="245"/>
                </a:lnTo>
                <a:lnTo>
                  <a:pt x="495" y="244"/>
                </a:lnTo>
                <a:lnTo>
                  <a:pt x="486" y="244"/>
                </a:lnTo>
                <a:lnTo>
                  <a:pt x="486" y="95"/>
                </a:lnTo>
                <a:lnTo>
                  <a:pt x="486" y="95"/>
                </a:lnTo>
                <a:lnTo>
                  <a:pt x="482" y="94"/>
                </a:lnTo>
                <a:lnTo>
                  <a:pt x="460" y="94"/>
                </a:lnTo>
                <a:lnTo>
                  <a:pt x="460" y="93"/>
                </a:lnTo>
                <a:lnTo>
                  <a:pt x="460" y="93"/>
                </a:lnTo>
                <a:lnTo>
                  <a:pt x="458" y="91"/>
                </a:lnTo>
                <a:lnTo>
                  <a:pt x="458" y="90"/>
                </a:lnTo>
                <a:lnTo>
                  <a:pt x="458" y="89"/>
                </a:lnTo>
                <a:lnTo>
                  <a:pt x="457" y="88"/>
                </a:lnTo>
                <a:lnTo>
                  <a:pt x="457" y="88"/>
                </a:lnTo>
                <a:lnTo>
                  <a:pt x="455" y="85"/>
                </a:lnTo>
                <a:lnTo>
                  <a:pt x="455" y="85"/>
                </a:lnTo>
                <a:lnTo>
                  <a:pt x="455" y="80"/>
                </a:lnTo>
                <a:lnTo>
                  <a:pt x="455" y="80"/>
                </a:lnTo>
                <a:lnTo>
                  <a:pt x="452" y="79"/>
                </a:lnTo>
                <a:lnTo>
                  <a:pt x="452" y="78"/>
                </a:lnTo>
                <a:lnTo>
                  <a:pt x="451" y="78"/>
                </a:lnTo>
                <a:lnTo>
                  <a:pt x="451" y="78"/>
                </a:lnTo>
                <a:lnTo>
                  <a:pt x="448" y="75"/>
                </a:lnTo>
                <a:lnTo>
                  <a:pt x="448" y="75"/>
                </a:lnTo>
                <a:lnTo>
                  <a:pt x="441" y="68"/>
                </a:lnTo>
                <a:lnTo>
                  <a:pt x="441" y="66"/>
                </a:lnTo>
                <a:lnTo>
                  <a:pt x="440" y="66"/>
                </a:lnTo>
                <a:lnTo>
                  <a:pt x="440" y="66"/>
                </a:lnTo>
                <a:lnTo>
                  <a:pt x="437" y="63"/>
                </a:lnTo>
                <a:lnTo>
                  <a:pt x="437" y="63"/>
                </a:lnTo>
                <a:lnTo>
                  <a:pt x="427" y="53"/>
                </a:lnTo>
                <a:lnTo>
                  <a:pt x="418" y="43"/>
                </a:lnTo>
                <a:lnTo>
                  <a:pt x="418" y="43"/>
                </a:lnTo>
                <a:lnTo>
                  <a:pt x="406" y="31"/>
                </a:lnTo>
                <a:lnTo>
                  <a:pt x="406" y="30"/>
                </a:lnTo>
                <a:lnTo>
                  <a:pt x="404" y="30"/>
                </a:lnTo>
                <a:lnTo>
                  <a:pt x="404" y="30"/>
                </a:lnTo>
                <a:lnTo>
                  <a:pt x="404" y="11"/>
                </a:lnTo>
                <a:lnTo>
                  <a:pt x="404" y="11"/>
                </a:lnTo>
                <a:lnTo>
                  <a:pt x="403" y="11"/>
                </a:lnTo>
                <a:lnTo>
                  <a:pt x="403" y="11"/>
                </a:lnTo>
                <a:lnTo>
                  <a:pt x="382" y="11"/>
                </a:lnTo>
                <a:lnTo>
                  <a:pt x="382" y="11"/>
                </a:lnTo>
                <a:lnTo>
                  <a:pt x="383" y="29"/>
                </a:lnTo>
                <a:lnTo>
                  <a:pt x="383" y="29"/>
                </a:lnTo>
                <a:lnTo>
                  <a:pt x="376" y="38"/>
                </a:lnTo>
                <a:lnTo>
                  <a:pt x="376" y="38"/>
                </a:lnTo>
                <a:lnTo>
                  <a:pt x="367" y="45"/>
                </a:lnTo>
                <a:lnTo>
                  <a:pt x="367" y="45"/>
                </a:lnTo>
                <a:lnTo>
                  <a:pt x="362" y="51"/>
                </a:lnTo>
                <a:lnTo>
                  <a:pt x="362" y="51"/>
                </a:lnTo>
                <a:lnTo>
                  <a:pt x="361" y="51"/>
                </a:lnTo>
                <a:lnTo>
                  <a:pt x="361" y="54"/>
                </a:lnTo>
                <a:lnTo>
                  <a:pt x="361" y="54"/>
                </a:lnTo>
                <a:lnTo>
                  <a:pt x="351" y="63"/>
                </a:lnTo>
                <a:lnTo>
                  <a:pt x="351" y="63"/>
                </a:lnTo>
                <a:lnTo>
                  <a:pt x="344" y="69"/>
                </a:lnTo>
                <a:lnTo>
                  <a:pt x="341" y="73"/>
                </a:lnTo>
                <a:lnTo>
                  <a:pt x="338" y="74"/>
                </a:lnTo>
                <a:lnTo>
                  <a:pt x="338" y="75"/>
                </a:lnTo>
                <a:lnTo>
                  <a:pt x="333" y="75"/>
                </a:lnTo>
                <a:lnTo>
                  <a:pt x="333" y="81"/>
                </a:lnTo>
                <a:lnTo>
                  <a:pt x="333" y="81"/>
                </a:lnTo>
                <a:lnTo>
                  <a:pt x="332" y="83"/>
                </a:lnTo>
                <a:lnTo>
                  <a:pt x="329" y="83"/>
                </a:lnTo>
                <a:lnTo>
                  <a:pt x="329" y="93"/>
                </a:lnTo>
                <a:lnTo>
                  <a:pt x="329" y="93"/>
                </a:lnTo>
                <a:lnTo>
                  <a:pt x="328" y="94"/>
                </a:lnTo>
                <a:lnTo>
                  <a:pt x="313" y="94"/>
                </a:lnTo>
                <a:lnTo>
                  <a:pt x="313" y="94"/>
                </a:lnTo>
                <a:lnTo>
                  <a:pt x="311" y="90"/>
                </a:lnTo>
                <a:lnTo>
                  <a:pt x="311" y="90"/>
                </a:lnTo>
                <a:lnTo>
                  <a:pt x="301" y="91"/>
                </a:lnTo>
                <a:lnTo>
                  <a:pt x="301" y="91"/>
                </a:lnTo>
                <a:lnTo>
                  <a:pt x="299" y="96"/>
                </a:lnTo>
                <a:lnTo>
                  <a:pt x="298" y="96"/>
                </a:lnTo>
                <a:lnTo>
                  <a:pt x="298" y="99"/>
                </a:lnTo>
                <a:lnTo>
                  <a:pt x="297" y="99"/>
                </a:lnTo>
                <a:lnTo>
                  <a:pt x="297" y="101"/>
                </a:lnTo>
                <a:lnTo>
                  <a:pt x="296" y="101"/>
                </a:lnTo>
                <a:lnTo>
                  <a:pt x="296" y="104"/>
                </a:lnTo>
                <a:lnTo>
                  <a:pt x="296" y="104"/>
                </a:lnTo>
                <a:lnTo>
                  <a:pt x="296" y="105"/>
                </a:lnTo>
                <a:lnTo>
                  <a:pt x="294" y="105"/>
                </a:lnTo>
                <a:lnTo>
                  <a:pt x="294" y="105"/>
                </a:lnTo>
                <a:lnTo>
                  <a:pt x="294" y="108"/>
                </a:lnTo>
                <a:lnTo>
                  <a:pt x="293" y="110"/>
                </a:lnTo>
                <a:lnTo>
                  <a:pt x="293" y="110"/>
                </a:lnTo>
                <a:lnTo>
                  <a:pt x="292" y="111"/>
                </a:lnTo>
                <a:lnTo>
                  <a:pt x="292" y="111"/>
                </a:lnTo>
                <a:lnTo>
                  <a:pt x="291" y="106"/>
                </a:lnTo>
                <a:lnTo>
                  <a:pt x="291" y="101"/>
                </a:lnTo>
                <a:lnTo>
                  <a:pt x="289" y="101"/>
                </a:lnTo>
                <a:lnTo>
                  <a:pt x="289" y="88"/>
                </a:lnTo>
                <a:lnTo>
                  <a:pt x="289" y="88"/>
                </a:lnTo>
                <a:lnTo>
                  <a:pt x="284" y="88"/>
                </a:lnTo>
                <a:lnTo>
                  <a:pt x="279" y="86"/>
                </a:lnTo>
                <a:lnTo>
                  <a:pt x="279" y="86"/>
                </a:lnTo>
                <a:lnTo>
                  <a:pt x="277" y="85"/>
                </a:lnTo>
                <a:lnTo>
                  <a:pt x="277" y="85"/>
                </a:lnTo>
                <a:lnTo>
                  <a:pt x="275" y="44"/>
                </a:lnTo>
                <a:lnTo>
                  <a:pt x="253" y="44"/>
                </a:lnTo>
                <a:lnTo>
                  <a:pt x="253" y="44"/>
                </a:lnTo>
                <a:lnTo>
                  <a:pt x="250" y="44"/>
                </a:lnTo>
                <a:lnTo>
                  <a:pt x="178" y="44"/>
                </a:lnTo>
                <a:lnTo>
                  <a:pt x="178" y="44"/>
                </a:lnTo>
                <a:lnTo>
                  <a:pt x="174" y="46"/>
                </a:lnTo>
                <a:lnTo>
                  <a:pt x="169" y="49"/>
                </a:lnTo>
                <a:lnTo>
                  <a:pt x="169" y="49"/>
                </a:lnTo>
                <a:lnTo>
                  <a:pt x="170" y="51"/>
                </a:lnTo>
                <a:lnTo>
                  <a:pt x="170" y="51"/>
                </a:lnTo>
                <a:lnTo>
                  <a:pt x="169" y="55"/>
                </a:lnTo>
                <a:lnTo>
                  <a:pt x="169" y="59"/>
                </a:lnTo>
                <a:lnTo>
                  <a:pt x="158" y="59"/>
                </a:lnTo>
                <a:lnTo>
                  <a:pt x="158" y="59"/>
                </a:lnTo>
                <a:lnTo>
                  <a:pt x="159" y="81"/>
                </a:lnTo>
                <a:lnTo>
                  <a:pt x="128" y="81"/>
                </a:lnTo>
                <a:lnTo>
                  <a:pt x="128" y="81"/>
                </a:lnTo>
                <a:lnTo>
                  <a:pt x="129" y="104"/>
                </a:lnTo>
                <a:lnTo>
                  <a:pt x="128" y="115"/>
                </a:lnTo>
                <a:lnTo>
                  <a:pt x="128" y="125"/>
                </a:lnTo>
                <a:lnTo>
                  <a:pt x="119" y="125"/>
                </a:lnTo>
                <a:lnTo>
                  <a:pt x="119" y="125"/>
                </a:lnTo>
                <a:lnTo>
                  <a:pt x="116" y="738"/>
                </a:lnTo>
                <a:lnTo>
                  <a:pt x="110" y="738"/>
                </a:lnTo>
                <a:lnTo>
                  <a:pt x="110" y="755"/>
                </a:lnTo>
                <a:lnTo>
                  <a:pt x="101" y="755"/>
                </a:lnTo>
                <a:lnTo>
                  <a:pt x="101" y="841"/>
                </a:lnTo>
                <a:lnTo>
                  <a:pt x="61" y="841"/>
                </a:lnTo>
                <a:lnTo>
                  <a:pt x="61" y="839"/>
                </a:lnTo>
                <a:lnTo>
                  <a:pt x="45" y="839"/>
                </a:lnTo>
                <a:lnTo>
                  <a:pt x="45" y="922"/>
                </a:lnTo>
                <a:lnTo>
                  <a:pt x="44" y="922"/>
                </a:lnTo>
                <a:lnTo>
                  <a:pt x="44" y="939"/>
                </a:lnTo>
                <a:lnTo>
                  <a:pt x="39" y="939"/>
                </a:lnTo>
                <a:lnTo>
                  <a:pt x="39" y="943"/>
                </a:lnTo>
                <a:lnTo>
                  <a:pt x="31" y="943"/>
                </a:lnTo>
                <a:lnTo>
                  <a:pt x="31" y="946"/>
                </a:lnTo>
                <a:lnTo>
                  <a:pt x="34" y="946"/>
                </a:lnTo>
                <a:lnTo>
                  <a:pt x="34" y="946"/>
                </a:lnTo>
                <a:lnTo>
                  <a:pt x="35" y="949"/>
                </a:lnTo>
                <a:lnTo>
                  <a:pt x="35" y="951"/>
                </a:lnTo>
                <a:lnTo>
                  <a:pt x="35" y="958"/>
                </a:lnTo>
                <a:lnTo>
                  <a:pt x="28" y="958"/>
                </a:lnTo>
                <a:lnTo>
                  <a:pt x="28" y="970"/>
                </a:lnTo>
                <a:lnTo>
                  <a:pt x="28" y="970"/>
                </a:lnTo>
                <a:lnTo>
                  <a:pt x="13" y="970"/>
                </a:lnTo>
                <a:lnTo>
                  <a:pt x="6" y="970"/>
                </a:lnTo>
                <a:lnTo>
                  <a:pt x="0" y="971"/>
                </a:lnTo>
                <a:lnTo>
                  <a:pt x="0" y="1318"/>
                </a:lnTo>
                <a:lnTo>
                  <a:pt x="2080" y="1318"/>
                </a:lnTo>
                <a:lnTo>
                  <a:pt x="2080" y="1317"/>
                </a:lnTo>
                <a:lnTo>
                  <a:pt x="5760" y="1317"/>
                </a:lnTo>
                <a:lnTo>
                  <a:pt x="5760" y="595"/>
                </a:lnTo>
                <a:lnTo>
                  <a:pt x="5742" y="590"/>
                </a:lnTo>
                <a:close/>
              </a:path>
            </a:pathLst>
          </a:custGeom>
          <a:solidFill>
            <a:srgbClr val="00B050">
              <a:alpha val="40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Freeform 5">
            <a:extLst>
              <a:ext uri="{FF2B5EF4-FFF2-40B4-BE49-F238E27FC236}">
                <a16:creationId xmlns:a16="http://schemas.microsoft.com/office/drawing/2014/main" id="{B3DBB418-3D7A-2033-FFAD-4BF39F1A8F9D}"/>
              </a:ext>
              <a:ext uri="{C183D7F6-B498-43B3-948B-1728B52AA6E4}">
                <adec:decorative xmlns:adec="http://schemas.microsoft.com/office/drawing/2017/decorative" val="1"/>
              </a:ext>
            </a:extLst>
          </p:cNvPr>
          <p:cNvSpPr>
            <a:spLocks noEditPoints="1"/>
          </p:cNvSpPr>
          <p:nvPr/>
        </p:nvSpPr>
        <p:spPr bwMode="auto">
          <a:xfrm>
            <a:off x="-254581" y="5662013"/>
            <a:ext cx="6382989" cy="1484109"/>
          </a:xfrm>
          <a:custGeom>
            <a:avLst/>
            <a:gdLst/>
            <a:ahLst/>
            <a:cxnLst>
              <a:cxn ang="0">
                <a:pos x="5731" y="522"/>
              </a:cxn>
              <a:cxn ang="0">
                <a:pos x="5699" y="367"/>
              </a:cxn>
              <a:cxn ang="0">
                <a:pos x="5543" y="552"/>
              </a:cxn>
              <a:cxn ang="0">
                <a:pos x="5497" y="646"/>
              </a:cxn>
              <a:cxn ang="0">
                <a:pos x="5439" y="491"/>
              </a:cxn>
              <a:cxn ang="0">
                <a:pos x="5377" y="601"/>
              </a:cxn>
              <a:cxn ang="0">
                <a:pos x="5208" y="446"/>
              </a:cxn>
              <a:cxn ang="0">
                <a:pos x="5174" y="507"/>
              </a:cxn>
              <a:cxn ang="0">
                <a:pos x="5130" y="458"/>
              </a:cxn>
              <a:cxn ang="0">
                <a:pos x="4711" y="161"/>
              </a:cxn>
              <a:cxn ang="0">
                <a:pos x="4514" y="279"/>
              </a:cxn>
              <a:cxn ang="0">
                <a:pos x="4065" y="288"/>
              </a:cxn>
              <a:cxn ang="0">
                <a:pos x="3947" y="338"/>
              </a:cxn>
              <a:cxn ang="0">
                <a:pos x="3877" y="194"/>
              </a:cxn>
              <a:cxn ang="0">
                <a:pos x="3827" y="20"/>
              </a:cxn>
              <a:cxn ang="0">
                <a:pos x="3757" y="170"/>
              </a:cxn>
              <a:cxn ang="0">
                <a:pos x="3713" y="18"/>
              </a:cxn>
              <a:cxn ang="0">
                <a:pos x="3618" y="71"/>
              </a:cxn>
              <a:cxn ang="0">
                <a:pos x="3441" y="156"/>
              </a:cxn>
              <a:cxn ang="0">
                <a:pos x="3316" y="399"/>
              </a:cxn>
              <a:cxn ang="0">
                <a:pos x="3287" y="392"/>
              </a:cxn>
              <a:cxn ang="0">
                <a:pos x="3269" y="111"/>
              </a:cxn>
              <a:cxn ang="0">
                <a:pos x="3179" y="138"/>
              </a:cxn>
              <a:cxn ang="0">
                <a:pos x="3128" y="126"/>
              </a:cxn>
              <a:cxn ang="0">
                <a:pos x="2990" y="418"/>
              </a:cxn>
              <a:cxn ang="0">
                <a:pos x="2852" y="498"/>
              </a:cxn>
              <a:cxn ang="0">
                <a:pos x="2655" y="432"/>
              </a:cxn>
              <a:cxn ang="0">
                <a:pos x="2598" y="352"/>
              </a:cxn>
              <a:cxn ang="0">
                <a:pos x="2281" y="130"/>
              </a:cxn>
              <a:cxn ang="0">
                <a:pos x="2055" y="422"/>
              </a:cxn>
              <a:cxn ang="0">
                <a:pos x="2029" y="561"/>
              </a:cxn>
              <a:cxn ang="0">
                <a:pos x="1826" y="635"/>
              </a:cxn>
              <a:cxn ang="0">
                <a:pos x="1684" y="238"/>
              </a:cxn>
              <a:cxn ang="0">
                <a:pos x="1326" y="197"/>
              </a:cxn>
              <a:cxn ang="0">
                <a:pos x="1124" y="417"/>
              </a:cxn>
              <a:cxn ang="0">
                <a:pos x="1098" y="387"/>
              </a:cxn>
              <a:cxn ang="0">
                <a:pos x="1036" y="362"/>
              </a:cxn>
              <a:cxn ang="0">
                <a:pos x="960" y="476"/>
              </a:cxn>
              <a:cxn ang="0">
                <a:pos x="914" y="453"/>
              </a:cxn>
              <a:cxn ang="0">
                <a:pos x="879" y="418"/>
              </a:cxn>
              <a:cxn ang="0">
                <a:pos x="860" y="433"/>
              </a:cxn>
              <a:cxn ang="0">
                <a:pos x="828" y="394"/>
              </a:cxn>
              <a:cxn ang="0">
                <a:pos x="773" y="401"/>
              </a:cxn>
              <a:cxn ang="0">
                <a:pos x="731" y="396"/>
              </a:cxn>
              <a:cxn ang="0">
                <a:pos x="606" y="434"/>
              </a:cxn>
              <a:cxn ang="0">
                <a:pos x="550" y="434"/>
              </a:cxn>
              <a:cxn ang="0">
                <a:pos x="460" y="94"/>
              </a:cxn>
              <a:cxn ang="0">
                <a:pos x="452" y="79"/>
              </a:cxn>
              <a:cxn ang="0">
                <a:pos x="427" y="53"/>
              </a:cxn>
              <a:cxn ang="0">
                <a:pos x="382" y="11"/>
              </a:cxn>
              <a:cxn ang="0">
                <a:pos x="351" y="63"/>
              </a:cxn>
              <a:cxn ang="0">
                <a:pos x="329" y="93"/>
              </a:cxn>
              <a:cxn ang="0">
                <a:pos x="297" y="101"/>
              </a:cxn>
              <a:cxn ang="0">
                <a:pos x="291" y="106"/>
              </a:cxn>
              <a:cxn ang="0">
                <a:pos x="253" y="44"/>
              </a:cxn>
              <a:cxn ang="0">
                <a:pos x="158" y="59"/>
              </a:cxn>
              <a:cxn ang="0">
                <a:pos x="101" y="755"/>
              </a:cxn>
              <a:cxn ang="0">
                <a:pos x="34" y="946"/>
              </a:cxn>
              <a:cxn ang="0">
                <a:pos x="2080" y="1318"/>
              </a:cxn>
            </a:cxnLst>
            <a:rect l="0" t="0" r="r" b="b"/>
            <a:pathLst>
              <a:path w="5760" h="1318">
                <a:moveTo>
                  <a:pt x="5228" y="413"/>
                </a:moveTo>
                <a:lnTo>
                  <a:pt x="5228" y="413"/>
                </a:lnTo>
                <a:lnTo>
                  <a:pt x="5228" y="414"/>
                </a:lnTo>
                <a:lnTo>
                  <a:pt x="5229" y="413"/>
                </a:lnTo>
                <a:lnTo>
                  <a:pt x="5229" y="413"/>
                </a:lnTo>
                <a:lnTo>
                  <a:pt x="5228" y="413"/>
                </a:lnTo>
                <a:lnTo>
                  <a:pt x="5228" y="413"/>
                </a:lnTo>
                <a:close/>
                <a:moveTo>
                  <a:pt x="5742" y="590"/>
                </a:moveTo>
                <a:lnTo>
                  <a:pt x="5737" y="561"/>
                </a:lnTo>
                <a:lnTo>
                  <a:pt x="5736" y="526"/>
                </a:lnTo>
                <a:lnTo>
                  <a:pt x="5735" y="523"/>
                </a:lnTo>
                <a:lnTo>
                  <a:pt x="5731" y="522"/>
                </a:lnTo>
                <a:lnTo>
                  <a:pt x="5731" y="522"/>
                </a:lnTo>
                <a:lnTo>
                  <a:pt x="5731" y="521"/>
                </a:lnTo>
                <a:lnTo>
                  <a:pt x="5727" y="516"/>
                </a:lnTo>
                <a:lnTo>
                  <a:pt x="5727" y="516"/>
                </a:lnTo>
                <a:lnTo>
                  <a:pt x="5721" y="509"/>
                </a:lnTo>
                <a:lnTo>
                  <a:pt x="5722" y="426"/>
                </a:lnTo>
                <a:lnTo>
                  <a:pt x="5720" y="426"/>
                </a:lnTo>
                <a:lnTo>
                  <a:pt x="5721" y="393"/>
                </a:lnTo>
                <a:lnTo>
                  <a:pt x="5711" y="386"/>
                </a:lnTo>
                <a:lnTo>
                  <a:pt x="5709" y="384"/>
                </a:lnTo>
                <a:lnTo>
                  <a:pt x="5709" y="377"/>
                </a:lnTo>
                <a:lnTo>
                  <a:pt x="5699" y="367"/>
                </a:lnTo>
                <a:lnTo>
                  <a:pt x="5699" y="362"/>
                </a:lnTo>
                <a:lnTo>
                  <a:pt x="5690" y="353"/>
                </a:lnTo>
                <a:lnTo>
                  <a:pt x="5635" y="312"/>
                </a:lnTo>
                <a:lnTo>
                  <a:pt x="5570" y="355"/>
                </a:lnTo>
                <a:lnTo>
                  <a:pt x="5570" y="369"/>
                </a:lnTo>
                <a:lnTo>
                  <a:pt x="5560" y="369"/>
                </a:lnTo>
                <a:lnTo>
                  <a:pt x="5560" y="387"/>
                </a:lnTo>
                <a:lnTo>
                  <a:pt x="5548" y="389"/>
                </a:lnTo>
                <a:lnTo>
                  <a:pt x="5547" y="418"/>
                </a:lnTo>
                <a:lnTo>
                  <a:pt x="5545" y="419"/>
                </a:lnTo>
                <a:lnTo>
                  <a:pt x="5545" y="423"/>
                </a:lnTo>
                <a:lnTo>
                  <a:pt x="5543" y="552"/>
                </a:lnTo>
                <a:lnTo>
                  <a:pt x="5536" y="554"/>
                </a:lnTo>
                <a:lnTo>
                  <a:pt x="5533" y="553"/>
                </a:lnTo>
                <a:lnTo>
                  <a:pt x="5530" y="561"/>
                </a:lnTo>
                <a:lnTo>
                  <a:pt x="5530" y="577"/>
                </a:lnTo>
                <a:lnTo>
                  <a:pt x="5527" y="577"/>
                </a:lnTo>
                <a:lnTo>
                  <a:pt x="5527" y="581"/>
                </a:lnTo>
                <a:lnTo>
                  <a:pt x="5531" y="585"/>
                </a:lnTo>
                <a:lnTo>
                  <a:pt x="5530" y="653"/>
                </a:lnTo>
                <a:lnTo>
                  <a:pt x="5515" y="652"/>
                </a:lnTo>
                <a:lnTo>
                  <a:pt x="5502" y="653"/>
                </a:lnTo>
                <a:lnTo>
                  <a:pt x="5497" y="651"/>
                </a:lnTo>
                <a:lnTo>
                  <a:pt x="5497" y="646"/>
                </a:lnTo>
                <a:lnTo>
                  <a:pt x="5496" y="635"/>
                </a:lnTo>
                <a:lnTo>
                  <a:pt x="5497" y="508"/>
                </a:lnTo>
                <a:lnTo>
                  <a:pt x="5493" y="504"/>
                </a:lnTo>
                <a:lnTo>
                  <a:pt x="5493" y="501"/>
                </a:lnTo>
                <a:lnTo>
                  <a:pt x="5496" y="498"/>
                </a:lnTo>
                <a:lnTo>
                  <a:pt x="5478" y="494"/>
                </a:lnTo>
                <a:lnTo>
                  <a:pt x="5468" y="496"/>
                </a:lnTo>
                <a:lnTo>
                  <a:pt x="5456" y="489"/>
                </a:lnTo>
                <a:lnTo>
                  <a:pt x="5457" y="484"/>
                </a:lnTo>
                <a:lnTo>
                  <a:pt x="5454" y="483"/>
                </a:lnTo>
                <a:lnTo>
                  <a:pt x="5443" y="483"/>
                </a:lnTo>
                <a:lnTo>
                  <a:pt x="5439" y="491"/>
                </a:lnTo>
                <a:lnTo>
                  <a:pt x="5436" y="491"/>
                </a:lnTo>
                <a:lnTo>
                  <a:pt x="5436" y="484"/>
                </a:lnTo>
                <a:lnTo>
                  <a:pt x="5431" y="481"/>
                </a:lnTo>
                <a:lnTo>
                  <a:pt x="5419" y="481"/>
                </a:lnTo>
                <a:lnTo>
                  <a:pt x="5413" y="486"/>
                </a:lnTo>
                <a:lnTo>
                  <a:pt x="5412" y="492"/>
                </a:lnTo>
                <a:lnTo>
                  <a:pt x="5408" y="496"/>
                </a:lnTo>
                <a:lnTo>
                  <a:pt x="5393" y="498"/>
                </a:lnTo>
                <a:lnTo>
                  <a:pt x="5393" y="504"/>
                </a:lnTo>
                <a:lnTo>
                  <a:pt x="5389" y="504"/>
                </a:lnTo>
                <a:lnTo>
                  <a:pt x="5389" y="602"/>
                </a:lnTo>
                <a:lnTo>
                  <a:pt x="5377" y="601"/>
                </a:lnTo>
                <a:lnTo>
                  <a:pt x="5379" y="334"/>
                </a:lnTo>
                <a:lnTo>
                  <a:pt x="5372" y="329"/>
                </a:lnTo>
                <a:lnTo>
                  <a:pt x="5242" y="332"/>
                </a:lnTo>
                <a:lnTo>
                  <a:pt x="5240" y="403"/>
                </a:lnTo>
                <a:lnTo>
                  <a:pt x="5240" y="403"/>
                </a:lnTo>
                <a:lnTo>
                  <a:pt x="5229" y="413"/>
                </a:lnTo>
                <a:lnTo>
                  <a:pt x="5229" y="413"/>
                </a:lnTo>
                <a:lnTo>
                  <a:pt x="5225" y="421"/>
                </a:lnTo>
                <a:lnTo>
                  <a:pt x="5220" y="426"/>
                </a:lnTo>
                <a:lnTo>
                  <a:pt x="5218" y="428"/>
                </a:lnTo>
                <a:lnTo>
                  <a:pt x="5215" y="439"/>
                </a:lnTo>
                <a:lnTo>
                  <a:pt x="5208" y="446"/>
                </a:lnTo>
                <a:lnTo>
                  <a:pt x="5209" y="456"/>
                </a:lnTo>
                <a:lnTo>
                  <a:pt x="5205" y="456"/>
                </a:lnTo>
                <a:lnTo>
                  <a:pt x="5197" y="462"/>
                </a:lnTo>
                <a:lnTo>
                  <a:pt x="5197" y="497"/>
                </a:lnTo>
                <a:lnTo>
                  <a:pt x="5194" y="501"/>
                </a:lnTo>
                <a:lnTo>
                  <a:pt x="5194" y="514"/>
                </a:lnTo>
                <a:lnTo>
                  <a:pt x="5190" y="517"/>
                </a:lnTo>
                <a:lnTo>
                  <a:pt x="5190" y="539"/>
                </a:lnTo>
                <a:lnTo>
                  <a:pt x="5188" y="541"/>
                </a:lnTo>
                <a:lnTo>
                  <a:pt x="5169" y="523"/>
                </a:lnTo>
                <a:lnTo>
                  <a:pt x="5173" y="511"/>
                </a:lnTo>
                <a:lnTo>
                  <a:pt x="5174" y="507"/>
                </a:lnTo>
                <a:lnTo>
                  <a:pt x="5178" y="504"/>
                </a:lnTo>
                <a:lnTo>
                  <a:pt x="5178" y="501"/>
                </a:lnTo>
                <a:lnTo>
                  <a:pt x="5185" y="499"/>
                </a:lnTo>
                <a:lnTo>
                  <a:pt x="5185" y="496"/>
                </a:lnTo>
                <a:lnTo>
                  <a:pt x="5185" y="496"/>
                </a:lnTo>
                <a:lnTo>
                  <a:pt x="5181" y="493"/>
                </a:lnTo>
                <a:lnTo>
                  <a:pt x="5178" y="491"/>
                </a:lnTo>
                <a:lnTo>
                  <a:pt x="5174" y="489"/>
                </a:lnTo>
                <a:lnTo>
                  <a:pt x="5174" y="489"/>
                </a:lnTo>
                <a:lnTo>
                  <a:pt x="5160" y="486"/>
                </a:lnTo>
                <a:lnTo>
                  <a:pt x="5130" y="483"/>
                </a:lnTo>
                <a:lnTo>
                  <a:pt x="5130" y="458"/>
                </a:lnTo>
                <a:lnTo>
                  <a:pt x="5104" y="452"/>
                </a:lnTo>
                <a:lnTo>
                  <a:pt x="5019" y="453"/>
                </a:lnTo>
                <a:lnTo>
                  <a:pt x="5016" y="453"/>
                </a:lnTo>
                <a:lnTo>
                  <a:pt x="4975" y="456"/>
                </a:lnTo>
                <a:lnTo>
                  <a:pt x="4972" y="489"/>
                </a:lnTo>
                <a:lnTo>
                  <a:pt x="4871" y="491"/>
                </a:lnTo>
                <a:lnTo>
                  <a:pt x="4873" y="188"/>
                </a:lnTo>
                <a:lnTo>
                  <a:pt x="4816" y="164"/>
                </a:lnTo>
                <a:lnTo>
                  <a:pt x="4727" y="166"/>
                </a:lnTo>
                <a:lnTo>
                  <a:pt x="4727" y="164"/>
                </a:lnTo>
                <a:lnTo>
                  <a:pt x="4722" y="161"/>
                </a:lnTo>
                <a:lnTo>
                  <a:pt x="4711" y="161"/>
                </a:lnTo>
                <a:lnTo>
                  <a:pt x="4711" y="166"/>
                </a:lnTo>
                <a:lnTo>
                  <a:pt x="4693" y="166"/>
                </a:lnTo>
                <a:lnTo>
                  <a:pt x="4687" y="163"/>
                </a:lnTo>
                <a:lnTo>
                  <a:pt x="4679" y="163"/>
                </a:lnTo>
                <a:lnTo>
                  <a:pt x="4678" y="168"/>
                </a:lnTo>
                <a:lnTo>
                  <a:pt x="4657" y="169"/>
                </a:lnTo>
                <a:lnTo>
                  <a:pt x="4654" y="239"/>
                </a:lnTo>
                <a:lnTo>
                  <a:pt x="4572" y="242"/>
                </a:lnTo>
                <a:lnTo>
                  <a:pt x="4570" y="264"/>
                </a:lnTo>
                <a:lnTo>
                  <a:pt x="4554" y="265"/>
                </a:lnTo>
                <a:lnTo>
                  <a:pt x="4553" y="278"/>
                </a:lnTo>
                <a:lnTo>
                  <a:pt x="4514" y="279"/>
                </a:lnTo>
                <a:lnTo>
                  <a:pt x="4509" y="433"/>
                </a:lnTo>
                <a:lnTo>
                  <a:pt x="4507" y="434"/>
                </a:lnTo>
                <a:lnTo>
                  <a:pt x="4509" y="215"/>
                </a:lnTo>
                <a:lnTo>
                  <a:pt x="4438" y="195"/>
                </a:lnTo>
                <a:lnTo>
                  <a:pt x="4326" y="198"/>
                </a:lnTo>
                <a:lnTo>
                  <a:pt x="4323" y="386"/>
                </a:lnTo>
                <a:lnTo>
                  <a:pt x="4319" y="386"/>
                </a:lnTo>
                <a:lnTo>
                  <a:pt x="4323" y="30"/>
                </a:lnTo>
                <a:lnTo>
                  <a:pt x="4196" y="0"/>
                </a:lnTo>
                <a:lnTo>
                  <a:pt x="4092" y="0"/>
                </a:lnTo>
                <a:lnTo>
                  <a:pt x="4067" y="1"/>
                </a:lnTo>
                <a:lnTo>
                  <a:pt x="4065" y="288"/>
                </a:lnTo>
                <a:lnTo>
                  <a:pt x="4060" y="287"/>
                </a:lnTo>
                <a:lnTo>
                  <a:pt x="4048" y="280"/>
                </a:lnTo>
                <a:lnTo>
                  <a:pt x="4037" y="287"/>
                </a:lnTo>
                <a:lnTo>
                  <a:pt x="4024" y="289"/>
                </a:lnTo>
                <a:lnTo>
                  <a:pt x="4023" y="337"/>
                </a:lnTo>
                <a:lnTo>
                  <a:pt x="4023" y="337"/>
                </a:lnTo>
                <a:lnTo>
                  <a:pt x="4011" y="335"/>
                </a:lnTo>
                <a:lnTo>
                  <a:pt x="3994" y="335"/>
                </a:lnTo>
                <a:lnTo>
                  <a:pt x="3976" y="337"/>
                </a:lnTo>
                <a:lnTo>
                  <a:pt x="3976" y="337"/>
                </a:lnTo>
                <a:lnTo>
                  <a:pt x="3957" y="338"/>
                </a:lnTo>
                <a:lnTo>
                  <a:pt x="3947" y="338"/>
                </a:lnTo>
                <a:lnTo>
                  <a:pt x="3941" y="338"/>
                </a:lnTo>
                <a:lnTo>
                  <a:pt x="3941" y="330"/>
                </a:lnTo>
                <a:lnTo>
                  <a:pt x="3937" y="330"/>
                </a:lnTo>
                <a:lnTo>
                  <a:pt x="3938" y="314"/>
                </a:lnTo>
                <a:lnTo>
                  <a:pt x="3934" y="313"/>
                </a:lnTo>
                <a:lnTo>
                  <a:pt x="3936" y="292"/>
                </a:lnTo>
                <a:lnTo>
                  <a:pt x="3933" y="292"/>
                </a:lnTo>
                <a:lnTo>
                  <a:pt x="3932" y="264"/>
                </a:lnTo>
                <a:lnTo>
                  <a:pt x="3919" y="259"/>
                </a:lnTo>
                <a:lnTo>
                  <a:pt x="3880" y="257"/>
                </a:lnTo>
                <a:lnTo>
                  <a:pt x="3880" y="198"/>
                </a:lnTo>
                <a:lnTo>
                  <a:pt x="3877" y="194"/>
                </a:lnTo>
                <a:lnTo>
                  <a:pt x="3877" y="163"/>
                </a:lnTo>
                <a:lnTo>
                  <a:pt x="3873" y="156"/>
                </a:lnTo>
                <a:lnTo>
                  <a:pt x="3873" y="138"/>
                </a:lnTo>
                <a:lnTo>
                  <a:pt x="3873" y="131"/>
                </a:lnTo>
                <a:lnTo>
                  <a:pt x="3870" y="125"/>
                </a:lnTo>
                <a:lnTo>
                  <a:pt x="3867" y="126"/>
                </a:lnTo>
                <a:lnTo>
                  <a:pt x="3865" y="130"/>
                </a:lnTo>
                <a:lnTo>
                  <a:pt x="3860" y="121"/>
                </a:lnTo>
                <a:lnTo>
                  <a:pt x="3858" y="114"/>
                </a:lnTo>
                <a:lnTo>
                  <a:pt x="3829" y="49"/>
                </a:lnTo>
                <a:lnTo>
                  <a:pt x="3829" y="31"/>
                </a:lnTo>
                <a:lnTo>
                  <a:pt x="3827" y="20"/>
                </a:lnTo>
                <a:lnTo>
                  <a:pt x="3827" y="0"/>
                </a:lnTo>
                <a:lnTo>
                  <a:pt x="3812" y="0"/>
                </a:lnTo>
                <a:lnTo>
                  <a:pt x="3812" y="19"/>
                </a:lnTo>
                <a:lnTo>
                  <a:pt x="3810" y="25"/>
                </a:lnTo>
                <a:lnTo>
                  <a:pt x="3807" y="31"/>
                </a:lnTo>
                <a:lnTo>
                  <a:pt x="3807" y="48"/>
                </a:lnTo>
                <a:lnTo>
                  <a:pt x="3768" y="125"/>
                </a:lnTo>
                <a:lnTo>
                  <a:pt x="3765" y="121"/>
                </a:lnTo>
                <a:lnTo>
                  <a:pt x="3762" y="134"/>
                </a:lnTo>
                <a:lnTo>
                  <a:pt x="3760" y="153"/>
                </a:lnTo>
                <a:lnTo>
                  <a:pt x="3758" y="156"/>
                </a:lnTo>
                <a:lnTo>
                  <a:pt x="3757" y="170"/>
                </a:lnTo>
                <a:lnTo>
                  <a:pt x="3755" y="189"/>
                </a:lnTo>
                <a:lnTo>
                  <a:pt x="3752" y="193"/>
                </a:lnTo>
                <a:lnTo>
                  <a:pt x="3748" y="406"/>
                </a:lnTo>
                <a:lnTo>
                  <a:pt x="3730" y="406"/>
                </a:lnTo>
                <a:lnTo>
                  <a:pt x="3731" y="170"/>
                </a:lnTo>
                <a:lnTo>
                  <a:pt x="3726" y="158"/>
                </a:lnTo>
                <a:lnTo>
                  <a:pt x="3726" y="113"/>
                </a:lnTo>
                <a:lnTo>
                  <a:pt x="3721" y="104"/>
                </a:lnTo>
                <a:lnTo>
                  <a:pt x="3721" y="69"/>
                </a:lnTo>
                <a:lnTo>
                  <a:pt x="3718" y="56"/>
                </a:lnTo>
                <a:lnTo>
                  <a:pt x="3718" y="23"/>
                </a:lnTo>
                <a:lnTo>
                  <a:pt x="3713" y="18"/>
                </a:lnTo>
                <a:lnTo>
                  <a:pt x="3701" y="16"/>
                </a:lnTo>
                <a:lnTo>
                  <a:pt x="3700" y="0"/>
                </a:lnTo>
                <a:lnTo>
                  <a:pt x="3640" y="0"/>
                </a:lnTo>
                <a:lnTo>
                  <a:pt x="3639" y="16"/>
                </a:lnTo>
                <a:lnTo>
                  <a:pt x="3625" y="18"/>
                </a:lnTo>
                <a:lnTo>
                  <a:pt x="3625" y="31"/>
                </a:lnTo>
                <a:lnTo>
                  <a:pt x="3623" y="34"/>
                </a:lnTo>
                <a:lnTo>
                  <a:pt x="3621" y="50"/>
                </a:lnTo>
                <a:lnTo>
                  <a:pt x="3624" y="54"/>
                </a:lnTo>
                <a:lnTo>
                  <a:pt x="3620" y="58"/>
                </a:lnTo>
                <a:lnTo>
                  <a:pt x="3619" y="69"/>
                </a:lnTo>
                <a:lnTo>
                  <a:pt x="3618" y="71"/>
                </a:lnTo>
                <a:lnTo>
                  <a:pt x="3591" y="64"/>
                </a:lnTo>
                <a:lnTo>
                  <a:pt x="3575" y="66"/>
                </a:lnTo>
                <a:lnTo>
                  <a:pt x="3569" y="63"/>
                </a:lnTo>
                <a:lnTo>
                  <a:pt x="3515" y="68"/>
                </a:lnTo>
                <a:lnTo>
                  <a:pt x="3509" y="71"/>
                </a:lnTo>
                <a:lnTo>
                  <a:pt x="3514" y="76"/>
                </a:lnTo>
                <a:lnTo>
                  <a:pt x="3450" y="139"/>
                </a:lnTo>
                <a:lnTo>
                  <a:pt x="3436" y="143"/>
                </a:lnTo>
                <a:lnTo>
                  <a:pt x="3431" y="144"/>
                </a:lnTo>
                <a:lnTo>
                  <a:pt x="3432" y="150"/>
                </a:lnTo>
                <a:lnTo>
                  <a:pt x="3441" y="153"/>
                </a:lnTo>
                <a:lnTo>
                  <a:pt x="3441" y="156"/>
                </a:lnTo>
                <a:lnTo>
                  <a:pt x="3440" y="159"/>
                </a:lnTo>
                <a:lnTo>
                  <a:pt x="3433" y="161"/>
                </a:lnTo>
                <a:lnTo>
                  <a:pt x="3435" y="165"/>
                </a:lnTo>
                <a:lnTo>
                  <a:pt x="3438" y="168"/>
                </a:lnTo>
                <a:lnTo>
                  <a:pt x="3437" y="178"/>
                </a:lnTo>
                <a:lnTo>
                  <a:pt x="3440" y="183"/>
                </a:lnTo>
                <a:lnTo>
                  <a:pt x="3440" y="270"/>
                </a:lnTo>
                <a:lnTo>
                  <a:pt x="3436" y="273"/>
                </a:lnTo>
                <a:lnTo>
                  <a:pt x="3433" y="404"/>
                </a:lnTo>
                <a:lnTo>
                  <a:pt x="3322" y="406"/>
                </a:lnTo>
                <a:lnTo>
                  <a:pt x="3321" y="399"/>
                </a:lnTo>
                <a:lnTo>
                  <a:pt x="3316" y="399"/>
                </a:lnTo>
                <a:lnTo>
                  <a:pt x="3315" y="396"/>
                </a:lnTo>
                <a:lnTo>
                  <a:pt x="3307" y="396"/>
                </a:lnTo>
                <a:lnTo>
                  <a:pt x="3307" y="396"/>
                </a:lnTo>
                <a:lnTo>
                  <a:pt x="3308" y="394"/>
                </a:lnTo>
                <a:lnTo>
                  <a:pt x="3307" y="392"/>
                </a:lnTo>
                <a:lnTo>
                  <a:pt x="3306" y="391"/>
                </a:lnTo>
                <a:lnTo>
                  <a:pt x="3303" y="389"/>
                </a:lnTo>
                <a:lnTo>
                  <a:pt x="3301" y="389"/>
                </a:lnTo>
                <a:lnTo>
                  <a:pt x="3296" y="389"/>
                </a:lnTo>
                <a:lnTo>
                  <a:pt x="3296" y="389"/>
                </a:lnTo>
                <a:lnTo>
                  <a:pt x="3291" y="389"/>
                </a:lnTo>
                <a:lnTo>
                  <a:pt x="3287" y="392"/>
                </a:lnTo>
                <a:lnTo>
                  <a:pt x="3284" y="394"/>
                </a:lnTo>
                <a:lnTo>
                  <a:pt x="3283" y="396"/>
                </a:lnTo>
                <a:lnTo>
                  <a:pt x="3283" y="401"/>
                </a:lnTo>
                <a:lnTo>
                  <a:pt x="3283" y="403"/>
                </a:lnTo>
                <a:lnTo>
                  <a:pt x="3278" y="402"/>
                </a:lnTo>
                <a:lnTo>
                  <a:pt x="3282" y="199"/>
                </a:lnTo>
                <a:lnTo>
                  <a:pt x="3281" y="194"/>
                </a:lnTo>
                <a:lnTo>
                  <a:pt x="3281" y="151"/>
                </a:lnTo>
                <a:lnTo>
                  <a:pt x="3276" y="146"/>
                </a:lnTo>
                <a:lnTo>
                  <a:pt x="3276" y="128"/>
                </a:lnTo>
                <a:lnTo>
                  <a:pt x="3271" y="124"/>
                </a:lnTo>
                <a:lnTo>
                  <a:pt x="3269" y="111"/>
                </a:lnTo>
                <a:lnTo>
                  <a:pt x="3253" y="105"/>
                </a:lnTo>
                <a:lnTo>
                  <a:pt x="3232" y="106"/>
                </a:lnTo>
                <a:lnTo>
                  <a:pt x="3222" y="105"/>
                </a:lnTo>
                <a:lnTo>
                  <a:pt x="3214" y="106"/>
                </a:lnTo>
                <a:lnTo>
                  <a:pt x="3206" y="106"/>
                </a:lnTo>
                <a:lnTo>
                  <a:pt x="3202" y="105"/>
                </a:lnTo>
                <a:lnTo>
                  <a:pt x="3198" y="109"/>
                </a:lnTo>
                <a:lnTo>
                  <a:pt x="3199" y="120"/>
                </a:lnTo>
                <a:lnTo>
                  <a:pt x="3194" y="120"/>
                </a:lnTo>
                <a:lnTo>
                  <a:pt x="3192" y="123"/>
                </a:lnTo>
                <a:lnTo>
                  <a:pt x="3192" y="138"/>
                </a:lnTo>
                <a:lnTo>
                  <a:pt x="3179" y="138"/>
                </a:lnTo>
                <a:lnTo>
                  <a:pt x="3179" y="128"/>
                </a:lnTo>
                <a:lnTo>
                  <a:pt x="3173" y="128"/>
                </a:lnTo>
                <a:lnTo>
                  <a:pt x="3172" y="125"/>
                </a:lnTo>
                <a:lnTo>
                  <a:pt x="3163" y="124"/>
                </a:lnTo>
                <a:lnTo>
                  <a:pt x="3162" y="128"/>
                </a:lnTo>
                <a:lnTo>
                  <a:pt x="3154" y="128"/>
                </a:lnTo>
                <a:lnTo>
                  <a:pt x="3154" y="124"/>
                </a:lnTo>
                <a:lnTo>
                  <a:pt x="3145" y="125"/>
                </a:lnTo>
                <a:lnTo>
                  <a:pt x="3134" y="126"/>
                </a:lnTo>
                <a:lnTo>
                  <a:pt x="3133" y="136"/>
                </a:lnTo>
                <a:lnTo>
                  <a:pt x="3129" y="135"/>
                </a:lnTo>
                <a:lnTo>
                  <a:pt x="3128" y="126"/>
                </a:lnTo>
                <a:lnTo>
                  <a:pt x="3117" y="126"/>
                </a:lnTo>
                <a:lnTo>
                  <a:pt x="3117" y="135"/>
                </a:lnTo>
                <a:lnTo>
                  <a:pt x="3100" y="135"/>
                </a:lnTo>
                <a:lnTo>
                  <a:pt x="3087" y="136"/>
                </a:lnTo>
                <a:lnTo>
                  <a:pt x="3085" y="198"/>
                </a:lnTo>
                <a:lnTo>
                  <a:pt x="3040" y="200"/>
                </a:lnTo>
                <a:lnTo>
                  <a:pt x="3038" y="363"/>
                </a:lnTo>
                <a:lnTo>
                  <a:pt x="3011" y="364"/>
                </a:lnTo>
                <a:lnTo>
                  <a:pt x="3010" y="444"/>
                </a:lnTo>
                <a:lnTo>
                  <a:pt x="2999" y="446"/>
                </a:lnTo>
                <a:lnTo>
                  <a:pt x="2999" y="421"/>
                </a:lnTo>
                <a:lnTo>
                  <a:pt x="2990" y="418"/>
                </a:lnTo>
                <a:lnTo>
                  <a:pt x="2990" y="398"/>
                </a:lnTo>
                <a:lnTo>
                  <a:pt x="2984" y="397"/>
                </a:lnTo>
                <a:lnTo>
                  <a:pt x="2984" y="377"/>
                </a:lnTo>
                <a:lnTo>
                  <a:pt x="2941" y="372"/>
                </a:lnTo>
                <a:lnTo>
                  <a:pt x="2885" y="375"/>
                </a:lnTo>
                <a:lnTo>
                  <a:pt x="2884" y="397"/>
                </a:lnTo>
                <a:lnTo>
                  <a:pt x="2876" y="397"/>
                </a:lnTo>
                <a:lnTo>
                  <a:pt x="2876" y="418"/>
                </a:lnTo>
                <a:lnTo>
                  <a:pt x="2865" y="418"/>
                </a:lnTo>
                <a:lnTo>
                  <a:pt x="2865" y="449"/>
                </a:lnTo>
                <a:lnTo>
                  <a:pt x="2854" y="451"/>
                </a:lnTo>
                <a:lnTo>
                  <a:pt x="2852" y="498"/>
                </a:lnTo>
                <a:lnTo>
                  <a:pt x="2835" y="498"/>
                </a:lnTo>
                <a:lnTo>
                  <a:pt x="2835" y="504"/>
                </a:lnTo>
                <a:lnTo>
                  <a:pt x="2764" y="502"/>
                </a:lnTo>
                <a:lnTo>
                  <a:pt x="2765" y="466"/>
                </a:lnTo>
                <a:lnTo>
                  <a:pt x="2726" y="464"/>
                </a:lnTo>
                <a:lnTo>
                  <a:pt x="2731" y="461"/>
                </a:lnTo>
                <a:lnTo>
                  <a:pt x="2740" y="459"/>
                </a:lnTo>
                <a:lnTo>
                  <a:pt x="2741" y="446"/>
                </a:lnTo>
                <a:lnTo>
                  <a:pt x="2718" y="446"/>
                </a:lnTo>
                <a:lnTo>
                  <a:pt x="2721" y="431"/>
                </a:lnTo>
                <a:lnTo>
                  <a:pt x="2658" y="428"/>
                </a:lnTo>
                <a:lnTo>
                  <a:pt x="2655" y="432"/>
                </a:lnTo>
                <a:lnTo>
                  <a:pt x="2645" y="432"/>
                </a:lnTo>
                <a:lnTo>
                  <a:pt x="2646" y="451"/>
                </a:lnTo>
                <a:lnTo>
                  <a:pt x="2646" y="451"/>
                </a:lnTo>
                <a:lnTo>
                  <a:pt x="2643" y="452"/>
                </a:lnTo>
                <a:lnTo>
                  <a:pt x="2641" y="454"/>
                </a:lnTo>
                <a:lnTo>
                  <a:pt x="2636" y="456"/>
                </a:lnTo>
                <a:lnTo>
                  <a:pt x="2636" y="456"/>
                </a:lnTo>
                <a:lnTo>
                  <a:pt x="2622" y="457"/>
                </a:lnTo>
                <a:lnTo>
                  <a:pt x="2608" y="456"/>
                </a:lnTo>
                <a:lnTo>
                  <a:pt x="2608" y="418"/>
                </a:lnTo>
                <a:lnTo>
                  <a:pt x="2598" y="418"/>
                </a:lnTo>
                <a:lnTo>
                  <a:pt x="2598" y="352"/>
                </a:lnTo>
                <a:lnTo>
                  <a:pt x="2588" y="349"/>
                </a:lnTo>
                <a:lnTo>
                  <a:pt x="2588" y="289"/>
                </a:lnTo>
                <a:lnTo>
                  <a:pt x="2586" y="285"/>
                </a:lnTo>
                <a:lnTo>
                  <a:pt x="2577" y="284"/>
                </a:lnTo>
                <a:lnTo>
                  <a:pt x="2578" y="237"/>
                </a:lnTo>
                <a:lnTo>
                  <a:pt x="2563" y="225"/>
                </a:lnTo>
                <a:lnTo>
                  <a:pt x="2524" y="222"/>
                </a:lnTo>
                <a:lnTo>
                  <a:pt x="2434" y="218"/>
                </a:lnTo>
                <a:lnTo>
                  <a:pt x="2435" y="154"/>
                </a:lnTo>
                <a:lnTo>
                  <a:pt x="2313" y="141"/>
                </a:lnTo>
                <a:lnTo>
                  <a:pt x="2313" y="134"/>
                </a:lnTo>
                <a:lnTo>
                  <a:pt x="2281" y="130"/>
                </a:lnTo>
                <a:lnTo>
                  <a:pt x="2246" y="119"/>
                </a:lnTo>
                <a:lnTo>
                  <a:pt x="2246" y="109"/>
                </a:lnTo>
                <a:lnTo>
                  <a:pt x="2225" y="108"/>
                </a:lnTo>
                <a:lnTo>
                  <a:pt x="2225" y="96"/>
                </a:lnTo>
                <a:lnTo>
                  <a:pt x="2174" y="89"/>
                </a:lnTo>
                <a:lnTo>
                  <a:pt x="2140" y="90"/>
                </a:lnTo>
                <a:lnTo>
                  <a:pt x="2140" y="156"/>
                </a:lnTo>
                <a:lnTo>
                  <a:pt x="2066" y="156"/>
                </a:lnTo>
                <a:lnTo>
                  <a:pt x="2066" y="451"/>
                </a:lnTo>
                <a:lnTo>
                  <a:pt x="2059" y="451"/>
                </a:lnTo>
                <a:lnTo>
                  <a:pt x="2059" y="422"/>
                </a:lnTo>
                <a:lnTo>
                  <a:pt x="2055" y="422"/>
                </a:lnTo>
                <a:lnTo>
                  <a:pt x="2055" y="451"/>
                </a:lnTo>
                <a:lnTo>
                  <a:pt x="2050" y="451"/>
                </a:lnTo>
                <a:lnTo>
                  <a:pt x="2050" y="697"/>
                </a:lnTo>
                <a:lnTo>
                  <a:pt x="2035" y="697"/>
                </a:lnTo>
                <a:lnTo>
                  <a:pt x="2035" y="711"/>
                </a:lnTo>
                <a:lnTo>
                  <a:pt x="2030" y="711"/>
                </a:lnTo>
                <a:lnTo>
                  <a:pt x="2030" y="590"/>
                </a:lnTo>
                <a:lnTo>
                  <a:pt x="2030" y="590"/>
                </a:lnTo>
                <a:lnTo>
                  <a:pt x="2030" y="575"/>
                </a:lnTo>
                <a:lnTo>
                  <a:pt x="2030" y="567"/>
                </a:lnTo>
                <a:lnTo>
                  <a:pt x="2029" y="561"/>
                </a:lnTo>
                <a:lnTo>
                  <a:pt x="2029" y="561"/>
                </a:lnTo>
                <a:lnTo>
                  <a:pt x="1975" y="559"/>
                </a:lnTo>
                <a:lnTo>
                  <a:pt x="1975" y="527"/>
                </a:lnTo>
                <a:lnTo>
                  <a:pt x="1915" y="527"/>
                </a:lnTo>
                <a:lnTo>
                  <a:pt x="1915" y="559"/>
                </a:lnTo>
                <a:lnTo>
                  <a:pt x="1897" y="559"/>
                </a:lnTo>
                <a:lnTo>
                  <a:pt x="1897" y="702"/>
                </a:lnTo>
                <a:lnTo>
                  <a:pt x="1844" y="702"/>
                </a:lnTo>
                <a:lnTo>
                  <a:pt x="1844" y="635"/>
                </a:lnTo>
                <a:lnTo>
                  <a:pt x="1838" y="635"/>
                </a:lnTo>
                <a:lnTo>
                  <a:pt x="1838" y="630"/>
                </a:lnTo>
                <a:lnTo>
                  <a:pt x="1826" y="630"/>
                </a:lnTo>
                <a:lnTo>
                  <a:pt x="1826" y="635"/>
                </a:lnTo>
                <a:lnTo>
                  <a:pt x="1793" y="635"/>
                </a:lnTo>
                <a:lnTo>
                  <a:pt x="1793" y="360"/>
                </a:lnTo>
                <a:lnTo>
                  <a:pt x="1793" y="360"/>
                </a:lnTo>
                <a:lnTo>
                  <a:pt x="1789" y="359"/>
                </a:lnTo>
                <a:lnTo>
                  <a:pt x="1783" y="358"/>
                </a:lnTo>
                <a:lnTo>
                  <a:pt x="1779" y="355"/>
                </a:lnTo>
                <a:lnTo>
                  <a:pt x="1779" y="355"/>
                </a:lnTo>
                <a:lnTo>
                  <a:pt x="1779" y="255"/>
                </a:lnTo>
                <a:lnTo>
                  <a:pt x="1779" y="255"/>
                </a:lnTo>
                <a:lnTo>
                  <a:pt x="1756" y="250"/>
                </a:lnTo>
                <a:lnTo>
                  <a:pt x="1684" y="250"/>
                </a:lnTo>
                <a:lnTo>
                  <a:pt x="1684" y="238"/>
                </a:lnTo>
                <a:lnTo>
                  <a:pt x="1465" y="238"/>
                </a:lnTo>
                <a:lnTo>
                  <a:pt x="1465" y="238"/>
                </a:lnTo>
                <a:lnTo>
                  <a:pt x="1464" y="429"/>
                </a:lnTo>
                <a:lnTo>
                  <a:pt x="1464" y="429"/>
                </a:lnTo>
                <a:lnTo>
                  <a:pt x="1464" y="429"/>
                </a:lnTo>
                <a:lnTo>
                  <a:pt x="1377" y="429"/>
                </a:lnTo>
                <a:lnTo>
                  <a:pt x="1325" y="453"/>
                </a:lnTo>
                <a:lnTo>
                  <a:pt x="1325" y="441"/>
                </a:lnTo>
                <a:lnTo>
                  <a:pt x="1325" y="441"/>
                </a:lnTo>
                <a:lnTo>
                  <a:pt x="1325" y="414"/>
                </a:lnTo>
                <a:lnTo>
                  <a:pt x="1325" y="414"/>
                </a:lnTo>
                <a:lnTo>
                  <a:pt x="1326" y="197"/>
                </a:lnTo>
                <a:lnTo>
                  <a:pt x="1326" y="197"/>
                </a:lnTo>
                <a:lnTo>
                  <a:pt x="1316" y="194"/>
                </a:lnTo>
                <a:lnTo>
                  <a:pt x="1306" y="192"/>
                </a:lnTo>
                <a:lnTo>
                  <a:pt x="1128" y="192"/>
                </a:lnTo>
                <a:lnTo>
                  <a:pt x="1128" y="192"/>
                </a:lnTo>
                <a:lnTo>
                  <a:pt x="1126" y="355"/>
                </a:lnTo>
                <a:lnTo>
                  <a:pt x="1126" y="355"/>
                </a:lnTo>
                <a:lnTo>
                  <a:pt x="1126" y="399"/>
                </a:lnTo>
                <a:lnTo>
                  <a:pt x="1126" y="399"/>
                </a:lnTo>
                <a:lnTo>
                  <a:pt x="1126" y="409"/>
                </a:lnTo>
                <a:lnTo>
                  <a:pt x="1126" y="413"/>
                </a:lnTo>
                <a:lnTo>
                  <a:pt x="1124" y="417"/>
                </a:lnTo>
                <a:lnTo>
                  <a:pt x="1124" y="418"/>
                </a:lnTo>
                <a:lnTo>
                  <a:pt x="1124" y="418"/>
                </a:lnTo>
                <a:lnTo>
                  <a:pt x="1119" y="417"/>
                </a:lnTo>
                <a:lnTo>
                  <a:pt x="1119" y="417"/>
                </a:lnTo>
                <a:lnTo>
                  <a:pt x="1118" y="416"/>
                </a:lnTo>
                <a:lnTo>
                  <a:pt x="1118" y="416"/>
                </a:lnTo>
                <a:lnTo>
                  <a:pt x="1118" y="403"/>
                </a:lnTo>
                <a:lnTo>
                  <a:pt x="1118" y="403"/>
                </a:lnTo>
                <a:lnTo>
                  <a:pt x="1099" y="401"/>
                </a:lnTo>
                <a:lnTo>
                  <a:pt x="1099" y="401"/>
                </a:lnTo>
                <a:lnTo>
                  <a:pt x="1098" y="387"/>
                </a:lnTo>
                <a:lnTo>
                  <a:pt x="1098" y="387"/>
                </a:lnTo>
                <a:lnTo>
                  <a:pt x="1081" y="384"/>
                </a:lnTo>
                <a:lnTo>
                  <a:pt x="1081" y="384"/>
                </a:lnTo>
                <a:lnTo>
                  <a:pt x="1079" y="384"/>
                </a:lnTo>
                <a:lnTo>
                  <a:pt x="1079" y="369"/>
                </a:lnTo>
                <a:lnTo>
                  <a:pt x="1076" y="369"/>
                </a:lnTo>
                <a:lnTo>
                  <a:pt x="1076" y="368"/>
                </a:lnTo>
                <a:lnTo>
                  <a:pt x="1076" y="368"/>
                </a:lnTo>
                <a:lnTo>
                  <a:pt x="1071" y="368"/>
                </a:lnTo>
                <a:lnTo>
                  <a:pt x="1067" y="368"/>
                </a:lnTo>
                <a:lnTo>
                  <a:pt x="1067" y="363"/>
                </a:lnTo>
                <a:lnTo>
                  <a:pt x="1067" y="363"/>
                </a:lnTo>
                <a:lnTo>
                  <a:pt x="1036" y="362"/>
                </a:lnTo>
                <a:lnTo>
                  <a:pt x="1036" y="358"/>
                </a:lnTo>
                <a:lnTo>
                  <a:pt x="1027" y="358"/>
                </a:lnTo>
                <a:lnTo>
                  <a:pt x="1027" y="360"/>
                </a:lnTo>
                <a:lnTo>
                  <a:pt x="1027" y="360"/>
                </a:lnTo>
                <a:lnTo>
                  <a:pt x="1026" y="362"/>
                </a:lnTo>
                <a:lnTo>
                  <a:pt x="979" y="362"/>
                </a:lnTo>
                <a:lnTo>
                  <a:pt x="979" y="365"/>
                </a:lnTo>
                <a:lnTo>
                  <a:pt x="979" y="365"/>
                </a:lnTo>
                <a:lnTo>
                  <a:pt x="960" y="367"/>
                </a:lnTo>
                <a:lnTo>
                  <a:pt x="960" y="471"/>
                </a:lnTo>
                <a:lnTo>
                  <a:pt x="960" y="471"/>
                </a:lnTo>
                <a:lnTo>
                  <a:pt x="960" y="476"/>
                </a:lnTo>
                <a:lnTo>
                  <a:pt x="959" y="479"/>
                </a:lnTo>
                <a:lnTo>
                  <a:pt x="959" y="526"/>
                </a:lnTo>
                <a:lnTo>
                  <a:pt x="959" y="526"/>
                </a:lnTo>
                <a:lnTo>
                  <a:pt x="959" y="537"/>
                </a:lnTo>
                <a:lnTo>
                  <a:pt x="959" y="543"/>
                </a:lnTo>
                <a:lnTo>
                  <a:pt x="958" y="547"/>
                </a:lnTo>
                <a:lnTo>
                  <a:pt x="958" y="547"/>
                </a:lnTo>
                <a:lnTo>
                  <a:pt x="932" y="548"/>
                </a:lnTo>
                <a:lnTo>
                  <a:pt x="932" y="548"/>
                </a:lnTo>
                <a:lnTo>
                  <a:pt x="933" y="454"/>
                </a:lnTo>
                <a:lnTo>
                  <a:pt x="933" y="454"/>
                </a:lnTo>
                <a:lnTo>
                  <a:pt x="914" y="453"/>
                </a:lnTo>
                <a:lnTo>
                  <a:pt x="914" y="453"/>
                </a:lnTo>
                <a:lnTo>
                  <a:pt x="913" y="434"/>
                </a:lnTo>
                <a:lnTo>
                  <a:pt x="900" y="434"/>
                </a:lnTo>
                <a:lnTo>
                  <a:pt x="900" y="434"/>
                </a:lnTo>
                <a:lnTo>
                  <a:pt x="898" y="434"/>
                </a:lnTo>
                <a:lnTo>
                  <a:pt x="898" y="434"/>
                </a:lnTo>
                <a:lnTo>
                  <a:pt x="893" y="428"/>
                </a:lnTo>
                <a:lnTo>
                  <a:pt x="883" y="426"/>
                </a:lnTo>
                <a:lnTo>
                  <a:pt x="883" y="426"/>
                </a:lnTo>
                <a:lnTo>
                  <a:pt x="883" y="422"/>
                </a:lnTo>
                <a:lnTo>
                  <a:pt x="883" y="418"/>
                </a:lnTo>
                <a:lnTo>
                  <a:pt x="879" y="418"/>
                </a:lnTo>
                <a:lnTo>
                  <a:pt x="879" y="418"/>
                </a:lnTo>
                <a:lnTo>
                  <a:pt x="879" y="418"/>
                </a:lnTo>
                <a:lnTo>
                  <a:pt x="877" y="417"/>
                </a:lnTo>
                <a:lnTo>
                  <a:pt x="877" y="414"/>
                </a:lnTo>
                <a:lnTo>
                  <a:pt x="873" y="414"/>
                </a:lnTo>
                <a:lnTo>
                  <a:pt x="873" y="414"/>
                </a:lnTo>
                <a:lnTo>
                  <a:pt x="872" y="433"/>
                </a:lnTo>
                <a:lnTo>
                  <a:pt x="872" y="433"/>
                </a:lnTo>
                <a:lnTo>
                  <a:pt x="861" y="432"/>
                </a:lnTo>
                <a:lnTo>
                  <a:pt x="861" y="433"/>
                </a:lnTo>
                <a:lnTo>
                  <a:pt x="860" y="433"/>
                </a:lnTo>
                <a:lnTo>
                  <a:pt x="860" y="433"/>
                </a:lnTo>
                <a:lnTo>
                  <a:pt x="861" y="443"/>
                </a:lnTo>
                <a:lnTo>
                  <a:pt x="860" y="448"/>
                </a:lnTo>
                <a:lnTo>
                  <a:pt x="860" y="452"/>
                </a:lnTo>
                <a:lnTo>
                  <a:pt x="860" y="452"/>
                </a:lnTo>
                <a:lnTo>
                  <a:pt x="841" y="451"/>
                </a:lnTo>
                <a:lnTo>
                  <a:pt x="841" y="451"/>
                </a:lnTo>
                <a:lnTo>
                  <a:pt x="841" y="404"/>
                </a:lnTo>
                <a:lnTo>
                  <a:pt x="841" y="404"/>
                </a:lnTo>
                <a:lnTo>
                  <a:pt x="825" y="402"/>
                </a:lnTo>
                <a:lnTo>
                  <a:pt x="825" y="402"/>
                </a:lnTo>
                <a:lnTo>
                  <a:pt x="828" y="394"/>
                </a:lnTo>
                <a:lnTo>
                  <a:pt x="828" y="394"/>
                </a:lnTo>
                <a:lnTo>
                  <a:pt x="823" y="393"/>
                </a:lnTo>
                <a:lnTo>
                  <a:pt x="820" y="392"/>
                </a:lnTo>
                <a:lnTo>
                  <a:pt x="820" y="392"/>
                </a:lnTo>
                <a:lnTo>
                  <a:pt x="815" y="392"/>
                </a:lnTo>
                <a:lnTo>
                  <a:pt x="815" y="402"/>
                </a:lnTo>
                <a:lnTo>
                  <a:pt x="815" y="402"/>
                </a:lnTo>
                <a:lnTo>
                  <a:pt x="813" y="402"/>
                </a:lnTo>
                <a:lnTo>
                  <a:pt x="813" y="402"/>
                </a:lnTo>
                <a:lnTo>
                  <a:pt x="788" y="402"/>
                </a:lnTo>
                <a:lnTo>
                  <a:pt x="788" y="402"/>
                </a:lnTo>
                <a:lnTo>
                  <a:pt x="780" y="402"/>
                </a:lnTo>
                <a:lnTo>
                  <a:pt x="773" y="401"/>
                </a:lnTo>
                <a:lnTo>
                  <a:pt x="773" y="401"/>
                </a:lnTo>
                <a:lnTo>
                  <a:pt x="771" y="391"/>
                </a:lnTo>
                <a:lnTo>
                  <a:pt x="771" y="391"/>
                </a:lnTo>
                <a:lnTo>
                  <a:pt x="764" y="391"/>
                </a:lnTo>
                <a:lnTo>
                  <a:pt x="761" y="391"/>
                </a:lnTo>
                <a:lnTo>
                  <a:pt x="759" y="392"/>
                </a:lnTo>
                <a:lnTo>
                  <a:pt x="759" y="392"/>
                </a:lnTo>
                <a:lnTo>
                  <a:pt x="745" y="391"/>
                </a:lnTo>
                <a:lnTo>
                  <a:pt x="738" y="391"/>
                </a:lnTo>
                <a:lnTo>
                  <a:pt x="733" y="392"/>
                </a:lnTo>
                <a:lnTo>
                  <a:pt x="733" y="392"/>
                </a:lnTo>
                <a:lnTo>
                  <a:pt x="731" y="396"/>
                </a:lnTo>
                <a:lnTo>
                  <a:pt x="733" y="401"/>
                </a:lnTo>
                <a:lnTo>
                  <a:pt x="731" y="401"/>
                </a:lnTo>
                <a:lnTo>
                  <a:pt x="731" y="402"/>
                </a:lnTo>
                <a:lnTo>
                  <a:pt x="725" y="402"/>
                </a:lnTo>
                <a:lnTo>
                  <a:pt x="725" y="393"/>
                </a:lnTo>
                <a:lnTo>
                  <a:pt x="665" y="393"/>
                </a:lnTo>
                <a:lnTo>
                  <a:pt x="665" y="401"/>
                </a:lnTo>
                <a:lnTo>
                  <a:pt x="664" y="401"/>
                </a:lnTo>
                <a:lnTo>
                  <a:pt x="664" y="402"/>
                </a:lnTo>
                <a:lnTo>
                  <a:pt x="664" y="402"/>
                </a:lnTo>
                <a:lnTo>
                  <a:pt x="606" y="401"/>
                </a:lnTo>
                <a:lnTo>
                  <a:pt x="606" y="434"/>
                </a:lnTo>
                <a:lnTo>
                  <a:pt x="605" y="434"/>
                </a:lnTo>
                <a:lnTo>
                  <a:pt x="605" y="436"/>
                </a:lnTo>
                <a:lnTo>
                  <a:pt x="605" y="436"/>
                </a:lnTo>
                <a:lnTo>
                  <a:pt x="584" y="436"/>
                </a:lnTo>
                <a:lnTo>
                  <a:pt x="562" y="434"/>
                </a:lnTo>
                <a:lnTo>
                  <a:pt x="562" y="434"/>
                </a:lnTo>
                <a:lnTo>
                  <a:pt x="561" y="431"/>
                </a:lnTo>
                <a:lnTo>
                  <a:pt x="560" y="431"/>
                </a:lnTo>
                <a:lnTo>
                  <a:pt x="560" y="431"/>
                </a:lnTo>
                <a:lnTo>
                  <a:pt x="558" y="434"/>
                </a:lnTo>
                <a:lnTo>
                  <a:pt x="558" y="434"/>
                </a:lnTo>
                <a:lnTo>
                  <a:pt x="550" y="434"/>
                </a:lnTo>
                <a:lnTo>
                  <a:pt x="550" y="437"/>
                </a:lnTo>
                <a:lnTo>
                  <a:pt x="500" y="437"/>
                </a:lnTo>
                <a:lnTo>
                  <a:pt x="500" y="245"/>
                </a:lnTo>
                <a:lnTo>
                  <a:pt x="500" y="245"/>
                </a:lnTo>
                <a:lnTo>
                  <a:pt x="496" y="245"/>
                </a:lnTo>
                <a:lnTo>
                  <a:pt x="496" y="245"/>
                </a:lnTo>
                <a:lnTo>
                  <a:pt x="495" y="244"/>
                </a:lnTo>
                <a:lnTo>
                  <a:pt x="486" y="244"/>
                </a:lnTo>
                <a:lnTo>
                  <a:pt x="486" y="95"/>
                </a:lnTo>
                <a:lnTo>
                  <a:pt x="486" y="95"/>
                </a:lnTo>
                <a:lnTo>
                  <a:pt x="482" y="94"/>
                </a:lnTo>
                <a:lnTo>
                  <a:pt x="460" y="94"/>
                </a:lnTo>
                <a:lnTo>
                  <a:pt x="460" y="93"/>
                </a:lnTo>
                <a:lnTo>
                  <a:pt x="460" y="93"/>
                </a:lnTo>
                <a:lnTo>
                  <a:pt x="458" y="91"/>
                </a:lnTo>
                <a:lnTo>
                  <a:pt x="458" y="90"/>
                </a:lnTo>
                <a:lnTo>
                  <a:pt x="458" y="89"/>
                </a:lnTo>
                <a:lnTo>
                  <a:pt x="457" y="88"/>
                </a:lnTo>
                <a:lnTo>
                  <a:pt x="457" y="88"/>
                </a:lnTo>
                <a:lnTo>
                  <a:pt x="455" y="85"/>
                </a:lnTo>
                <a:lnTo>
                  <a:pt x="455" y="85"/>
                </a:lnTo>
                <a:lnTo>
                  <a:pt x="455" y="80"/>
                </a:lnTo>
                <a:lnTo>
                  <a:pt x="455" y="80"/>
                </a:lnTo>
                <a:lnTo>
                  <a:pt x="452" y="79"/>
                </a:lnTo>
                <a:lnTo>
                  <a:pt x="452" y="78"/>
                </a:lnTo>
                <a:lnTo>
                  <a:pt x="451" y="78"/>
                </a:lnTo>
                <a:lnTo>
                  <a:pt x="451" y="78"/>
                </a:lnTo>
                <a:lnTo>
                  <a:pt x="448" y="75"/>
                </a:lnTo>
                <a:lnTo>
                  <a:pt x="448" y="75"/>
                </a:lnTo>
                <a:lnTo>
                  <a:pt x="441" y="68"/>
                </a:lnTo>
                <a:lnTo>
                  <a:pt x="441" y="66"/>
                </a:lnTo>
                <a:lnTo>
                  <a:pt x="440" y="66"/>
                </a:lnTo>
                <a:lnTo>
                  <a:pt x="440" y="66"/>
                </a:lnTo>
                <a:lnTo>
                  <a:pt x="437" y="63"/>
                </a:lnTo>
                <a:lnTo>
                  <a:pt x="437" y="63"/>
                </a:lnTo>
                <a:lnTo>
                  <a:pt x="427" y="53"/>
                </a:lnTo>
                <a:lnTo>
                  <a:pt x="418" y="43"/>
                </a:lnTo>
                <a:lnTo>
                  <a:pt x="418" y="43"/>
                </a:lnTo>
                <a:lnTo>
                  <a:pt x="406" y="31"/>
                </a:lnTo>
                <a:lnTo>
                  <a:pt x="406" y="30"/>
                </a:lnTo>
                <a:lnTo>
                  <a:pt x="404" y="30"/>
                </a:lnTo>
                <a:lnTo>
                  <a:pt x="404" y="30"/>
                </a:lnTo>
                <a:lnTo>
                  <a:pt x="404" y="11"/>
                </a:lnTo>
                <a:lnTo>
                  <a:pt x="404" y="11"/>
                </a:lnTo>
                <a:lnTo>
                  <a:pt x="403" y="11"/>
                </a:lnTo>
                <a:lnTo>
                  <a:pt x="403" y="11"/>
                </a:lnTo>
                <a:lnTo>
                  <a:pt x="382" y="11"/>
                </a:lnTo>
                <a:lnTo>
                  <a:pt x="382" y="11"/>
                </a:lnTo>
                <a:lnTo>
                  <a:pt x="383" y="29"/>
                </a:lnTo>
                <a:lnTo>
                  <a:pt x="383" y="29"/>
                </a:lnTo>
                <a:lnTo>
                  <a:pt x="376" y="38"/>
                </a:lnTo>
                <a:lnTo>
                  <a:pt x="376" y="38"/>
                </a:lnTo>
                <a:lnTo>
                  <a:pt x="367" y="45"/>
                </a:lnTo>
                <a:lnTo>
                  <a:pt x="367" y="45"/>
                </a:lnTo>
                <a:lnTo>
                  <a:pt x="362" y="51"/>
                </a:lnTo>
                <a:lnTo>
                  <a:pt x="362" y="51"/>
                </a:lnTo>
                <a:lnTo>
                  <a:pt x="361" y="51"/>
                </a:lnTo>
                <a:lnTo>
                  <a:pt x="361" y="54"/>
                </a:lnTo>
                <a:lnTo>
                  <a:pt x="361" y="54"/>
                </a:lnTo>
                <a:lnTo>
                  <a:pt x="351" y="63"/>
                </a:lnTo>
                <a:lnTo>
                  <a:pt x="351" y="63"/>
                </a:lnTo>
                <a:lnTo>
                  <a:pt x="344" y="69"/>
                </a:lnTo>
                <a:lnTo>
                  <a:pt x="341" y="73"/>
                </a:lnTo>
                <a:lnTo>
                  <a:pt x="338" y="74"/>
                </a:lnTo>
                <a:lnTo>
                  <a:pt x="338" y="75"/>
                </a:lnTo>
                <a:lnTo>
                  <a:pt x="333" y="75"/>
                </a:lnTo>
                <a:lnTo>
                  <a:pt x="333" y="81"/>
                </a:lnTo>
                <a:lnTo>
                  <a:pt x="333" y="81"/>
                </a:lnTo>
                <a:lnTo>
                  <a:pt x="332" y="83"/>
                </a:lnTo>
                <a:lnTo>
                  <a:pt x="329" y="83"/>
                </a:lnTo>
                <a:lnTo>
                  <a:pt x="329" y="93"/>
                </a:lnTo>
                <a:lnTo>
                  <a:pt x="329" y="93"/>
                </a:lnTo>
                <a:lnTo>
                  <a:pt x="328" y="94"/>
                </a:lnTo>
                <a:lnTo>
                  <a:pt x="313" y="94"/>
                </a:lnTo>
                <a:lnTo>
                  <a:pt x="313" y="94"/>
                </a:lnTo>
                <a:lnTo>
                  <a:pt x="311" y="90"/>
                </a:lnTo>
                <a:lnTo>
                  <a:pt x="311" y="90"/>
                </a:lnTo>
                <a:lnTo>
                  <a:pt x="301" y="91"/>
                </a:lnTo>
                <a:lnTo>
                  <a:pt x="301" y="91"/>
                </a:lnTo>
                <a:lnTo>
                  <a:pt x="299" y="96"/>
                </a:lnTo>
                <a:lnTo>
                  <a:pt x="298" y="96"/>
                </a:lnTo>
                <a:lnTo>
                  <a:pt x="298" y="99"/>
                </a:lnTo>
                <a:lnTo>
                  <a:pt x="297" y="99"/>
                </a:lnTo>
                <a:lnTo>
                  <a:pt x="297" y="101"/>
                </a:lnTo>
                <a:lnTo>
                  <a:pt x="296" y="101"/>
                </a:lnTo>
                <a:lnTo>
                  <a:pt x="296" y="104"/>
                </a:lnTo>
                <a:lnTo>
                  <a:pt x="296" y="104"/>
                </a:lnTo>
                <a:lnTo>
                  <a:pt x="296" y="105"/>
                </a:lnTo>
                <a:lnTo>
                  <a:pt x="294" y="105"/>
                </a:lnTo>
                <a:lnTo>
                  <a:pt x="294" y="105"/>
                </a:lnTo>
                <a:lnTo>
                  <a:pt x="294" y="108"/>
                </a:lnTo>
                <a:lnTo>
                  <a:pt x="293" y="110"/>
                </a:lnTo>
                <a:lnTo>
                  <a:pt x="293" y="110"/>
                </a:lnTo>
                <a:lnTo>
                  <a:pt x="292" y="111"/>
                </a:lnTo>
                <a:lnTo>
                  <a:pt x="292" y="111"/>
                </a:lnTo>
                <a:lnTo>
                  <a:pt x="291" y="106"/>
                </a:lnTo>
                <a:lnTo>
                  <a:pt x="291" y="101"/>
                </a:lnTo>
                <a:lnTo>
                  <a:pt x="289" y="101"/>
                </a:lnTo>
                <a:lnTo>
                  <a:pt x="289" y="88"/>
                </a:lnTo>
                <a:lnTo>
                  <a:pt x="289" y="88"/>
                </a:lnTo>
                <a:lnTo>
                  <a:pt x="284" y="88"/>
                </a:lnTo>
                <a:lnTo>
                  <a:pt x="279" y="86"/>
                </a:lnTo>
                <a:lnTo>
                  <a:pt x="279" y="86"/>
                </a:lnTo>
                <a:lnTo>
                  <a:pt x="277" y="85"/>
                </a:lnTo>
                <a:lnTo>
                  <a:pt x="277" y="85"/>
                </a:lnTo>
                <a:lnTo>
                  <a:pt x="275" y="44"/>
                </a:lnTo>
                <a:lnTo>
                  <a:pt x="253" y="44"/>
                </a:lnTo>
                <a:lnTo>
                  <a:pt x="253" y="44"/>
                </a:lnTo>
                <a:lnTo>
                  <a:pt x="250" y="44"/>
                </a:lnTo>
                <a:lnTo>
                  <a:pt x="178" y="44"/>
                </a:lnTo>
                <a:lnTo>
                  <a:pt x="178" y="44"/>
                </a:lnTo>
                <a:lnTo>
                  <a:pt x="174" y="46"/>
                </a:lnTo>
                <a:lnTo>
                  <a:pt x="169" y="49"/>
                </a:lnTo>
                <a:lnTo>
                  <a:pt x="169" y="49"/>
                </a:lnTo>
                <a:lnTo>
                  <a:pt x="170" y="51"/>
                </a:lnTo>
                <a:lnTo>
                  <a:pt x="170" y="51"/>
                </a:lnTo>
                <a:lnTo>
                  <a:pt x="169" y="55"/>
                </a:lnTo>
                <a:lnTo>
                  <a:pt x="169" y="59"/>
                </a:lnTo>
                <a:lnTo>
                  <a:pt x="158" y="59"/>
                </a:lnTo>
                <a:lnTo>
                  <a:pt x="158" y="59"/>
                </a:lnTo>
                <a:lnTo>
                  <a:pt x="159" y="81"/>
                </a:lnTo>
                <a:lnTo>
                  <a:pt x="128" y="81"/>
                </a:lnTo>
                <a:lnTo>
                  <a:pt x="128" y="81"/>
                </a:lnTo>
                <a:lnTo>
                  <a:pt x="129" y="104"/>
                </a:lnTo>
                <a:lnTo>
                  <a:pt x="128" y="115"/>
                </a:lnTo>
                <a:lnTo>
                  <a:pt x="128" y="125"/>
                </a:lnTo>
                <a:lnTo>
                  <a:pt x="119" y="125"/>
                </a:lnTo>
                <a:lnTo>
                  <a:pt x="119" y="125"/>
                </a:lnTo>
                <a:lnTo>
                  <a:pt x="116" y="738"/>
                </a:lnTo>
                <a:lnTo>
                  <a:pt x="110" y="738"/>
                </a:lnTo>
                <a:lnTo>
                  <a:pt x="110" y="755"/>
                </a:lnTo>
                <a:lnTo>
                  <a:pt x="101" y="755"/>
                </a:lnTo>
                <a:lnTo>
                  <a:pt x="101" y="841"/>
                </a:lnTo>
                <a:lnTo>
                  <a:pt x="61" y="841"/>
                </a:lnTo>
                <a:lnTo>
                  <a:pt x="61" y="839"/>
                </a:lnTo>
                <a:lnTo>
                  <a:pt x="45" y="839"/>
                </a:lnTo>
                <a:lnTo>
                  <a:pt x="45" y="922"/>
                </a:lnTo>
                <a:lnTo>
                  <a:pt x="44" y="922"/>
                </a:lnTo>
                <a:lnTo>
                  <a:pt x="44" y="939"/>
                </a:lnTo>
                <a:lnTo>
                  <a:pt x="39" y="939"/>
                </a:lnTo>
                <a:lnTo>
                  <a:pt x="39" y="943"/>
                </a:lnTo>
                <a:lnTo>
                  <a:pt x="31" y="943"/>
                </a:lnTo>
                <a:lnTo>
                  <a:pt x="31" y="946"/>
                </a:lnTo>
                <a:lnTo>
                  <a:pt x="34" y="946"/>
                </a:lnTo>
                <a:lnTo>
                  <a:pt x="34" y="946"/>
                </a:lnTo>
                <a:lnTo>
                  <a:pt x="35" y="949"/>
                </a:lnTo>
                <a:lnTo>
                  <a:pt x="35" y="951"/>
                </a:lnTo>
                <a:lnTo>
                  <a:pt x="35" y="958"/>
                </a:lnTo>
                <a:lnTo>
                  <a:pt x="28" y="958"/>
                </a:lnTo>
                <a:lnTo>
                  <a:pt x="28" y="970"/>
                </a:lnTo>
                <a:lnTo>
                  <a:pt x="28" y="970"/>
                </a:lnTo>
                <a:lnTo>
                  <a:pt x="13" y="970"/>
                </a:lnTo>
                <a:lnTo>
                  <a:pt x="6" y="970"/>
                </a:lnTo>
                <a:lnTo>
                  <a:pt x="0" y="971"/>
                </a:lnTo>
                <a:lnTo>
                  <a:pt x="0" y="1318"/>
                </a:lnTo>
                <a:lnTo>
                  <a:pt x="2080" y="1318"/>
                </a:lnTo>
                <a:lnTo>
                  <a:pt x="2080" y="1317"/>
                </a:lnTo>
                <a:lnTo>
                  <a:pt x="5760" y="1317"/>
                </a:lnTo>
                <a:lnTo>
                  <a:pt x="5760" y="595"/>
                </a:lnTo>
                <a:lnTo>
                  <a:pt x="5742" y="590"/>
                </a:lnTo>
                <a:close/>
              </a:path>
            </a:pathLst>
          </a:custGeom>
          <a:solidFill>
            <a:srgbClr val="00B050">
              <a:alpha val="40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Rectangle 7">
            <a:extLst>
              <a:ext uri="{FF2B5EF4-FFF2-40B4-BE49-F238E27FC236}">
                <a16:creationId xmlns:a16="http://schemas.microsoft.com/office/drawing/2014/main" id="{17125530-0852-B638-23E8-C5665A2DD98F}"/>
              </a:ext>
              <a:ext uri="{C183D7F6-B498-43B3-948B-1728B52AA6E4}">
                <adec:decorative xmlns:adec="http://schemas.microsoft.com/office/drawing/2017/decorative" val="1"/>
              </a:ext>
            </a:extLst>
          </p:cNvPr>
          <p:cNvSpPr/>
          <p:nvPr/>
        </p:nvSpPr>
        <p:spPr bwMode="auto">
          <a:xfrm>
            <a:off x="-1" y="253012"/>
            <a:ext cx="12188825" cy="45719"/>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9" name="Rectangle 8">
            <a:extLst>
              <a:ext uri="{FF2B5EF4-FFF2-40B4-BE49-F238E27FC236}">
                <a16:creationId xmlns:a16="http://schemas.microsoft.com/office/drawing/2014/main" id="{BD37AAE6-6C02-29FF-984D-5BCE54FE950D}"/>
              </a:ext>
              <a:ext uri="{C183D7F6-B498-43B3-948B-1728B52AA6E4}">
                <adec:decorative xmlns:adec="http://schemas.microsoft.com/office/drawing/2017/decorative" val="1"/>
              </a:ext>
            </a:extLst>
          </p:cNvPr>
          <p:cNvSpPr/>
          <p:nvPr/>
        </p:nvSpPr>
        <p:spPr bwMode="auto">
          <a:xfrm>
            <a:off x="-1" y="898154"/>
            <a:ext cx="12188825" cy="45719"/>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grpSp>
        <p:nvGrpSpPr>
          <p:cNvPr id="10" name="Group 9">
            <a:extLst>
              <a:ext uri="{FF2B5EF4-FFF2-40B4-BE49-F238E27FC236}">
                <a16:creationId xmlns:a16="http://schemas.microsoft.com/office/drawing/2014/main" id="{C0D642E6-EAD9-40B6-EC41-D21B16CD5378}"/>
              </a:ext>
              <a:ext uri="{C183D7F6-B498-43B3-948B-1728B52AA6E4}">
                <adec:decorative xmlns:adec="http://schemas.microsoft.com/office/drawing/2017/decorative" val="1"/>
              </a:ext>
            </a:extLst>
          </p:cNvPr>
          <p:cNvGrpSpPr/>
          <p:nvPr/>
        </p:nvGrpSpPr>
        <p:grpSpPr>
          <a:xfrm>
            <a:off x="1197398" y="1195187"/>
            <a:ext cx="2285999" cy="2286000"/>
            <a:chOff x="228600" y="762000"/>
            <a:chExt cx="2285999" cy="2286000"/>
          </a:xfrm>
        </p:grpSpPr>
        <p:sp>
          <p:nvSpPr>
            <p:cNvPr id="11" name="Freeform 20">
              <a:extLst>
                <a:ext uri="{FF2B5EF4-FFF2-40B4-BE49-F238E27FC236}">
                  <a16:creationId xmlns:a16="http://schemas.microsoft.com/office/drawing/2014/main" id="{3ED4CC5E-D12C-2120-AC34-D6AA5FED7C26}"/>
                </a:ext>
              </a:extLst>
            </p:cNvPr>
            <p:cNvSpPr>
              <a:spLocks noEditPoints="1"/>
            </p:cNvSpPr>
            <p:nvPr/>
          </p:nvSpPr>
          <p:spPr bwMode="auto">
            <a:xfrm>
              <a:off x="266700" y="814386"/>
              <a:ext cx="2197100" cy="2197100"/>
            </a:xfrm>
            <a:custGeom>
              <a:avLst/>
              <a:gdLst>
                <a:gd name="T0" fmla="*/ 178 w 357"/>
                <a:gd name="T1" fmla="*/ 357 h 357"/>
                <a:gd name="T2" fmla="*/ 346 w 357"/>
                <a:gd name="T3" fmla="*/ 178 h 357"/>
                <a:gd name="T4" fmla="*/ 318 w 357"/>
                <a:gd name="T5" fmla="*/ 246 h 357"/>
                <a:gd name="T6" fmla="*/ 283 w 357"/>
                <a:gd name="T7" fmla="*/ 205 h 357"/>
                <a:gd name="T8" fmla="*/ 246 w 357"/>
                <a:gd name="T9" fmla="*/ 193 h 357"/>
                <a:gd name="T10" fmla="*/ 255 w 357"/>
                <a:gd name="T11" fmla="*/ 155 h 357"/>
                <a:gd name="T12" fmla="*/ 295 w 357"/>
                <a:gd name="T13" fmla="*/ 139 h 357"/>
                <a:gd name="T14" fmla="*/ 341 w 357"/>
                <a:gd name="T15" fmla="*/ 144 h 357"/>
                <a:gd name="T16" fmla="*/ 146 w 357"/>
                <a:gd name="T17" fmla="*/ 343 h 357"/>
                <a:gd name="T18" fmla="*/ 141 w 357"/>
                <a:gd name="T19" fmla="*/ 322 h 357"/>
                <a:gd name="T20" fmla="*/ 133 w 357"/>
                <a:gd name="T21" fmla="*/ 275 h 357"/>
                <a:gd name="T22" fmla="*/ 113 w 357"/>
                <a:gd name="T23" fmla="*/ 246 h 357"/>
                <a:gd name="T24" fmla="*/ 84 w 357"/>
                <a:gd name="T25" fmla="*/ 217 h 357"/>
                <a:gd name="T26" fmla="*/ 41 w 357"/>
                <a:gd name="T27" fmla="*/ 197 h 357"/>
                <a:gd name="T28" fmla="*/ 19 w 357"/>
                <a:gd name="T29" fmla="*/ 185 h 357"/>
                <a:gd name="T30" fmla="*/ 40 w 357"/>
                <a:gd name="T31" fmla="*/ 83 h 357"/>
                <a:gd name="T32" fmla="*/ 61 w 357"/>
                <a:gd name="T33" fmla="*/ 77 h 357"/>
                <a:gd name="T34" fmla="*/ 67 w 357"/>
                <a:gd name="T35" fmla="*/ 85 h 357"/>
                <a:gd name="T36" fmla="*/ 62 w 357"/>
                <a:gd name="T37" fmla="*/ 116 h 357"/>
                <a:gd name="T38" fmla="*/ 94 w 357"/>
                <a:gd name="T39" fmla="*/ 120 h 357"/>
                <a:gd name="T40" fmla="*/ 108 w 357"/>
                <a:gd name="T41" fmla="*/ 98 h 357"/>
                <a:gd name="T42" fmla="*/ 132 w 357"/>
                <a:gd name="T43" fmla="*/ 110 h 357"/>
                <a:gd name="T44" fmla="*/ 124 w 357"/>
                <a:gd name="T45" fmla="*/ 131 h 357"/>
                <a:gd name="T46" fmla="*/ 112 w 357"/>
                <a:gd name="T47" fmla="*/ 151 h 357"/>
                <a:gd name="T48" fmla="*/ 98 w 357"/>
                <a:gd name="T49" fmla="*/ 181 h 357"/>
                <a:gd name="T50" fmla="*/ 65 w 357"/>
                <a:gd name="T51" fmla="*/ 197 h 357"/>
                <a:gd name="T52" fmla="*/ 83 w 357"/>
                <a:gd name="T53" fmla="*/ 206 h 357"/>
                <a:gd name="T54" fmla="*/ 114 w 357"/>
                <a:gd name="T55" fmla="*/ 223 h 357"/>
                <a:gd name="T56" fmla="*/ 157 w 357"/>
                <a:gd name="T57" fmla="*/ 224 h 357"/>
                <a:gd name="T58" fmla="*/ 186 w 357"/>
                <a:gd name="T59" fmla="*/ 237 h 357"/>
                <a:gd name="T60" fmla="*/ 205 w 357"/>
                <a:gd name="T61" fmla="*/ 256 h 357"/>
                <a:gd name="T62" fmla="*/ 178 w 357"/>
                <a:gd name="T63" fmla="*/ 305 h 357"/>
                <a:gd name="T64" fmla="*/ 153 w 357"/>
                <a:gd name="T65" fmla="*/ 344 h 357"/>
                <a:gd name="T66" fmla="*/ 311 w 357"/>
                <a:gd name="T67" fmla="*/ 75 h 357"/>
                <a:gd name="T68" fmla="*/ 319 w 357"/>
                <a:gd name="T69" fmla="*/ 125 h 357"/>
                <a:gd name="T70" fmla="*/ 289 w 357"/>
                <a:gd name="T71" fmla="*/ 113 h 357"/>
                <a:gd name="T72" fmla="*/ 264 w 357"/>
                <a:gd name="T73" fmla="*/ 134 h 357"/>
                <a:gd name="T74" fmla="*/ 252 w 357"/>
                <a:gd name="T75" fmla="*/ 130 h 357"/>
                <a:gd name="T76" fmla="*/ 266 w 357"/>
                <a:gd name="T77" fmla="*/ 104 h 357"/>
                <a:gd name="T78" fmla="*/ 290 w 357"/>
                <a:gd name="T79" fmla="*/ 86 h 357"/>
                <a:gd name="T80" fmla="*/ 210 w 357"/>
                <a:gd name="T81" fmla="*/ 14 h 357"/>
                <a:gd name="T82" fmla="*/ 188 w 357"/>
                <a:gd name="T83" fmla="*/ 38 h 357"/>
                <a:gd name="T84" fmla="*/ 200 w 357"/>
                <a:gd name="T85" fmla="*/ 52 h 357"/>
                <a:gd name="T86" fmla="*/ 159 w 357"/>
                <a:gd name="T87" fmla="*/ 82 h 357"/>
                <a:gd name="T88" fmla="*/ 145 w 357"/>
                <a:gd name="T89" fmla="*/ 58 h 357"/>
                <a:gd name="T90" fmla="*/ 113 w 357"/>
                <a:gd name="T91" fmla="*/ 35 h 357"/>
                <a:gd name="T92" fmla="*/ 102 w 357"/>
                <a:gd name="T93" fmla="*/ 29 h 357"/>
                <a:gd name="T94" fmla="*/ 298 w 357"/>
                <a:gd name="T95" fmla="*/ 61 h 357"/>
                <a:gd name="T96" fmla="*/ 290 w 357"/>
                <a:gd name="T97" fmla="*/ 69 h 357"/>
                <a:gd name="T98" fmla="*/ 289 w 357"/>
                <a:gd name="T99" fmla="*/ 52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57" h="357">
                  <a:moveTo>
                    <a:pt x="178" y="0"/>
                  </a:moveTo>
                  <a:cubicBezTo>
                    <a:pt x="80" y="0"/>
                    <a:pt x="0" y="80"/>
                    <a:pt x="0" y="178"/>
                  </a:cubicBezTo>
                  <a:cubicBezTo>
                    <a:pt x="0" y="277"/>
                    <a:pt x="80" y="357"/>
                    <a:pt x="178" y="357"/>
                  </a:cubicBezTo>
                  <a:cubicBezTo>
                    <a:pt x="277" y="357"/>
                    <a:pt x="357" y="277"/>
                    <a:pt x="357" y="178"/>
                  </a:cubicBezTo>
                  <a:cubicBezTo>
                    <a:pt x="357" y="80"/>
                    <a:pt x="277" y="0"/>
                    <a:pt x="178" y="0"/>
                  </a:cubicBezTo>
                  <a:close/>
                  <a:moveTo>
                    <a:pt x="346" y="178"/>
                  </a:moveTo>
                  <a:cubicBezTo>
                    <a:pt x="346" y="209"/>
                    <a:pt x="338" y="238"/>
                    <a:pt x="323" y="263"/>
                  </a:cubicBezTo>
                  <a:cubicBezTo>
                    <a:pt x="323" y="259"/>
                    <a:pt x="323" y="255"/>
                    <a:pt x="321" y="253"/>
                  </a:cubicBezTo>
                  <a:cubicBezTo>
                    <a:pt x="319" y="249"/>
                    <a:pt x="316" y="253"/>
                    <a:pt x="318" y="246"/>
                  </a:cubicBezTo>
                  <a:cubicBezTo>
                    <a:pt x="321" y="239"/>
                    <a:pt x="311" y="226"/>
                    <a:pt x="308" y="222"/>
                  </a:cubicBezTo>
                  <a:cubicBezTo>
                    <a:pt x="304" y="218"/>
                    <a:pt x="308" y="214"/>
                    <a:pt x="305" y="206"/>
                  </a:cubicBezTo>
                  <a:cubicBezTo>
                    <a:pt x="302" y="197"/>
                    <a:pt x="291" y="203"/>
                    <a:pt x="283" y="205"/>
                  </a:cubicBezTo>
                  <a:cubicBezTo>
                    <a:pt x="275" y="206"/>
                    <a:pt x="275" y="210"/>
                    <a:pt x="268" y="211"/>
                  </a:cubicBezTo>
                  <a:cubicBezTo>
                    <a:pt x="260" y="213"/>
                    <a:pt x="257" y="205"/>
                    <a:pt x="255" y="201"/>
                  </a:cubicBezTo>
                  <a:cubicBezTo>
                    <a:pt x="253" y="196"/>
                    <a:pt x="250" y="199"/>
                    <a:pt x="246" y="193"/>
                  </a:cubicBezTo>
                  <a:cubicBezTo>
                    <a:pt x="242" y="187"/>
                    <a:pt x="243" y="180"/>
                    <a:pt x="245" y="178"/>
                  </a:cubicBezTo>
                  <a:cubicBezTo>
                    <a:pt x="247" y="176"/>
                    <a:pt x="247" y="175"/>
                    <a:pt x="246" y="169"/>
                  </a:cubicBezTo>
                  <a:cubicBezTo>
                    <a:pt x="246" y="164"/>
                    <a:pt x="254" y="160"/>
                    <a:pt x="255" y="155"/>
                  </a:cubicBezTo>
                  <a:cubicBezTo>
                    <a:pt x="257" y="149"/>
                    <a:pt x="261" y="146"/>
                    <a:pt x="267" y="145"/>
                  </a:cubicBezTo>
                  <a:cubicBezTo>
                    <a:pt x="274" y="144"/>
                    <a:pt x="276" y="139"/>
                    <a:pt x="283" y="136"/>
                  </a:cubicBezTo>
                  <a:cubicBezTo>
                    <a:pt x="291" y="134"/>
                    <a:pt x="292" y="132"/>
                    <a:pt x="295" y="139"/>
                  </a:cubicBezTo>
                  <a:cubicBezTo>
                    <a:pt x="298" y="145"/>
                    <a:pt x="302" y="142"/>
                    <a:pt x="309" y="145"/>
                  </a:cubicBezTo>
                  <a:cubicBezTo>
                    <a:pt x="317" y="148"/>
                    <a:pt x="318" y="148"/>
                    <a:pt x="325" y="146"/>
                  </a:cubicBezTo>
                  <a:cubicBezTo>
                    <a:pt x="332" y="143"/>
                    <a:pt x="331" y="135"/>
                    <a:pt x="341" y="144"/>
                  </a:cubicBezTo>
                  <a:cubicBezTo>
                    <a:pt x="342" y="145"/>
                    <a:pt x="342" y="146"/>
                    <a:pt x="343" y="147"/>
                  </a:cubicBezTo>
                  <a:cubicBezTo>
                    <a:pt x="345" y="157"/>
                    <a:pt x="346" y="168"/>
                    <a:pt x="346" y="178"/>
                  </a:cubicBezTo>
                  <a:close/>
                  <a:moveTo>
                    <a:pt x="146" y="343"/>
                  </a:moveTo>
                  <a:cubicBezTo>
                    <a:pt x="146" y="342"/>
                    <a:pt x="146" y="340"/>
                    <a:pt x="146" y="339"/>
                  </a:cubicBezTo>
                  <a:cubicBezTo>
                    <a:pt x="146" y="334"/>
                    <a:pt x="145" y="337"/>
                    <a:pt x="141" y="333"/>
                  </a:cubicBezTo>
                  <a:cubicBezTo>
                    <a:pt x="137" y="329"/>
                    <a:pt x="142" y="327"/>
                    <a:pt x="141" y="322"/>
                  </a:cubicBezTo>
                  <a:cubicBezTo>
                    <a:pt x="140" y="316"/>
                    <a:pt x="139" y="312"/>
                    <a:pt x="140" y="306"/>
                  </a:cubicBezTo>
                  <a:cubicBezTo>
                    <a:pt x="141" y="300"/>
                    <a:pt x="144" y="298"/>
                    <a:pt x="142" y="292"/>
                  </a:cubicBezTo>
                  <a:cubicBezTo>
                    <a:pt x="140" y="286"/>
                    <a:pt x="144" y="277"/>
                    <a:pt x="133" y="275"/>
                  </a:cubicBezTo>
                  <a:cubicBezTo>
                    <a:pt x="122" y="272"/>
                    <a:pt x="122" y="269"/>
                    <a:pt x="118" y="263"/>
                  </a:cubicBezTo>
                  <a:cubicBezTo>
                    <a:pt x="113" y="258"/>
                    <a:pt x="112" y="259"/>
                    <a:pt x="111" y="256"/>
                  </a:cubicBezTo>
                  <a:cubicBezTo>
                    <a:pt x="110" y="253"/>
                    <a:pt x="111" y="251"/>
                    <a:pt x="113" y="246"/>
                  </a:cubicBezTo>
                  <a:cubicBezTo>
                    <a:pt x="115" y="241"/>
                    <a:pt x="119" y="235"/>
                    <a:pt x="115" y="231"/>
                  </a:cubicBezTo>
                  <a:cubicBezTo>
                    <a:pt x="110" y="227"/>
                    <a:pt x="107" y="228"/>
                    <a:pt x="99" y="225"/>
                  </a:cubicBezTo>
                  <a:cubicBezTo>
                    <a:pt x="92" y="223"/>
                    <a:pt x="89" y="217"/>
                    <a:pt x="84" y="217"/>
                  </a:cubicBezTo>
                  <a:cubicBezTo>
                    <a:pt x="80" y="216"/>
                    <a:pt x="69" y="217"/>
                    <a:pt x="62" y="213"/>
                  </a:cubicBezTo>
                  <a:cubicBezTo>
                    <a:pt x="55" y="209"/>
                    <a:pt x="55" y="207"/>
                    <a:pt x="50" y="202"/>
                  </a:cubicBezTo>
                  <a:cubicBezTo>
                    <a:pt x="45" y="197"/>
                    <a:pt x="46" y="201"/>
                    <a:pt x="41" y="197"/>
                  </a:cubicBezTo>
                  <a:cubicBezTo>
                    <a:pt x="36" y="193"/>
                    <a:pt x="32" y="187"/>
                    <a:pt x="30" y="188"/>
                  </a:cubicBezTo>
                  <a:cubicBezTo>
                    <a:pt x="27" y="190"/>
                    <a:pt x="33" y="196"/>
                    <a:pt x="31" y="198"/>
                  </a:cubicBezTo>
                  <a:cubicBezTo>
                    <a:pt x="28" y="199"/>
                    <a:pt x="24" y="188"/>
                    <a:pt x="19" y="185"/>
                  </a:cubicBezTo>
                  <a:cubicBezTo>
                    <a:pt x="16" y="184"/>
                    <a:pt x="13" y="182"/>
                    <a:pt x="11" y="179"/>
                  </a:cubicBezTo>
                  <a:cubicBezTo>
                    <a:pt x="11" y="179"/>
                    <a:pt x="11" y="179"/>
                    <a:pt x="11" y="178"/>
                  </a:cubicBezTo>
                  <a:cubicBezTo>
                    <a:pt x="11" y="143"/>
                    <a:pt x="22" y="110"/>
                    <a:pt x="40" y="83"/>
                  </a:cubicBezTo>
                  <a:cubicBezTo>
                    <a:pt x="41" y="83"/>
                    <a:pt x="42" y="83"/>
                    <a:pt x="43" y="82"/>
                  </a:cubicBezTo>
                  <a:cubicBezTo>
                    <a:pt x="47" y="80"/>
                    <a:pt x="49" y="77"/>
                    <a:pt x="53" y="76"/>
                  </a:cubicBezTo>
                  <a:cubicBezTo>
                    <a:pt x="56" y="76"/>
                    <a:pt x="58" y="77"/>
                    <a:pt x="61" y="77"/>
                  </a:cubicBezTo>
                  <a:cubicBezTo>
                    <a:pt x="65" y="77"/>
                    <a:pt x="70" y="73"/>
                    <a:pt x="74" y="73"/>
                  </a:cubicBezTo>
                  <a:cubicBezTo>
                    <a:pt x="79" y="74"/>
                    <a:pt x="80" y="75"/>
                    <a:pt x="75" y="79"/>
                  </a:cubicBezTo>
                  <a:cubicBezTo>
                    <a:pt x="70" y="83"/>
                    <a:pt x="72" y="83"/>
                    <a:pt x="67" y="85"/>
                  </a:cubicBezTo>
                  <a:cubicBezTo>
                    <a:pt x="63" y="87"/>
                    <a:pt x="66" y="89"/>
                    <a:pt x="64" y="93"/>
                  </a:cubicBezTo>
                  <a:cubicBezTo>
                    <a:pt x="62" y="96"/>
                    <a:pt x="55" y="107"/>
                    <a:pt x="58" y="110"/>
                  </a:cubicBezTo>
                  <a:cubicBezTo>
                    <a:pt x="62" y="113"/>
                    <a:pt x="60" y="115"/>
                    <a:pt x="62" y="116"/>
                  </a:cubicBezTo>
                  <a:cubicBezTo>
                    <a:pt x="64" y="117"/>
                    <a:pt x="66" y="124"/>
                    <a:pt x="74" y="120"/>
                  </a:cubicBezTo>
                  <a:cubicBezTo>
                    <a:pt x="82" y="116"/>
                    <a:pt x="82" y="119"/>
                    <a:pt x="86" y="124"/>
                  </a:cubicBezTo>
                  <a:cubicBezTo>
                    <a:pt x="90" y="129"/>
                    <a:pt x="93" y="124"/>
                    <a:pt x="94" y="120"/>
                  </a:cubicBezTo>
                  <a:cubicBezTo>
                    <a:pt x="95" y="116"/>
                    <a:pt x="99" y="116"/>
                    <a:pt x="98" y="112"/>
                  </a:cubicBezTo>
                  <a:cubicBezTo>
                    <a:pt x="96" y="109"/>
                    <a:pt x="89" y="102"/>
                    <a:pt x="93" y="97"/>
                  </a:cubicBezTo>
                  <a:cubicBezTo>
                    <a:pt x="97" y="93"/>
                    <a:pt x="106" y="96"/>
                    <a:pt x="108" y="98"/>
                  </a:cubicBezTo>
                  <a:cubicBezTo>
                    <a:pt x="110" y="100"/>
                    <a:pt x="111" y="102"/>
                    <a:pt x="114" y="103"/>
                  </a:cubicBezTo>
                  <a:cubicBezTo>
                    <a:pt x="117" y="103"/>
                    <a:pt x="120" y="99"/>
                    <a:pt x="123" y="101"/>
                  </a:cubicBezTo>
                  <a:cubicBezTo>
                    <a:pt x="127" y="103"/>
                    <a:pt x="128" y="109"/>
                    <a:pt x="132" y="110"/>
                  </a:cubicBezTo>
                  <a:cubicBezTo>
                    <a:pt x="136" y="111"/>
                    <a:pt x="143" y="119"/>
                    <a:pt x="146" y="122"/>
                  </a:cubicBezTo>
                  <a:cubicBezTo>
                    <a:pt x="148" y="126"/>
                    <a:pt x="145" y="124"/>
                    <a:pt x="139" y="125"/>
                  </a:cubicBezTo>
                  <a:cubicBezTo>
                    <a:pt x="132" y="125"/>
                    <a:pt x="117" y="130"/>
                    <a:pt x="124" y="131"/>
                  </a:cubicBezTo>
                  <a:cubicBezTo>
                    <a:pt x="131" y="132"/>
                    <a:pt x="135" y="135"/>
                    <a:pt x="130" y="137"/>
                  </a:cubicBezTo>
                  <a:cubicBezTo>
                    <a:pt x="125" y="138"/>
                    <a:pt x="117" y="141"/>
                    <a:pt x="117" y="146"/>
                  </a:cubicBezTo>
                  <a:cubicBezTo>
                    <a:pt x="117" y="151"/>
                    <a:pt x="116" y="149"/>
                    <a:pt x="112" y="151"/>
                  </a:cubicBezTo>
                  <a:cubicBezTo>
                    <a:pt x="108" y="152"/>
                    <a:pt x="106" y="155"/>
                    <a:pt x="103" y="161"/>
                  </a:cubicBezTo>
                  <a:cubicBezTo>
                    <a:pt x="101" y="166"/>
                    <a:pt x="106" y="166"/>
                    <a:pt x="103" y="170"/>
                  </a:cubicBezTo>
                  <a:cubicBezTo>
                    <a:pt x="101" y="173"/>
                    <a:pt x="101" y="180"/>
                    <a:pt x="98" y="181"/>
                  </a:cubicBezTo>
                  <a:cubicBezTo>
                    <a:pt x="96" y="182"/>
                    <a:pt x="95" y="177"/>
                    <a:pt x="88" y="179"/>
                  </a:cubicBezTo>
                  <a:cubicBezTo>
                    <a:pt x="81" y="181"/>
                    <a:pt x="74" y="182"/>
                    <a:pt x="71" y="184"/>
                  </a:cubicBezTo>
                  <a:cubicBezTo>
                    <a:pt x="67" y="187"/>
                    <a:pt x="63" y="189"/>
                    <a:pt x="65" y="197"/>
                  </a:cubicBezTo>
                  <a:cubicBezTo>
                    <a:pt x="67" y="205"/>
                    <a:pt x="69" y="209"/>
                    <a:pt x="72" y="209"/>
                  </a:cubicBezTo>
                  <a:cubicBezTo>
                    <a:pt x="74" y="209"/>
                    <a:pt x="77" y="211"/>
                    <a:pt x="79" y="210"/>
                  </a:cubicBezTo>
                  <a:cubicBezTo>
                    <a:pt x="81" y="209"/>
                    <a:pt x="78" y="206"/>
                    <a:pt x="83" y="206"/>
                  </a:cubicBezTo>
                  <a:cubicBezTo>
                    <a:pt x="87" y="207"/>
                    <a:pt x="88" y="207"/>
                    <a:pt x="88" y="211"/>
                  </a:cubicBezTo>
                  <a:cubicBezTo>
                    <a:pt x="89" y="215"/>
                    <a:pt x="90" y="217"/>
                    <a:pt x="94" y="217"/>
                  </a:cubicBezTo>
                  <a:cubicBezTo>
                    <a:pt x="98" y="217"/>
                    <a:pt x="106" y="226"/>
                    <a:pt x="114" y="223"/>
                  </a:cubicBezTo>
                  <a:cubicBezTo>
                    <a:pt x="121" y="220"/>
                    <a:pt x="125" y="220"/>
                    <a:pt x="132" y="219"/>
                  </a:cubicBezTo>
                  <a:cubicBezTo>
                    <a:pt x="139" y="219"/>
                    <a:pt x="140" y="219"/>
                    <a:pt x="145" y="218"/>
                  </a:cubicBezTo>
                  <a:cubicBezTo>
                    <a:pt x="150" y="218"/>
                    <a:pt x="150" y="220"/>
                    <a:pt x="157" y="224"/>
                  </a:cubicBezTo>
                  <a:cubicBezTo>
                    <a:pt x="164" y="227"/>
                    <a:pt x="161" y="227"/>
                    <a:pt x="168" y="228"/>
                  </a:cubicBezTo>
                  <a:cubicBezTo>
                    <a:pt x="175" y="229"/>
                    <a:pt x="167" y="240"/>
                    <a:pt x="174" y="240"/>
                  </a:cubicBezTo>
                  <a:cubicBezTo>
                    <a:pt x="182" y="240"/>
                    <a:pt x="181" y="237"/>
                    <a:pt x="186" y="237"/>
                  </a:cubicBezTo>
                  <a:cubicBezTo>
                    <a:pt x="191" y="238"/>
                    <a:pt x="193" y="244"/>
                    <a:pt x="198" y="243"/>
                  </a:cubicBezTo>
                  <a:cubicBezTo>
                    <a:pt x="204" y="242"/>
                    <a:pt x="213" y="238"/>
                    <a:pt x="210" y="245"/>
                  </a:cubicBezTo>
                  <a:cubicBezTo>
                    <a:pt x="208" y="251"/>
                    <a:pt x="208" y="249"/>
                    <a:pt x="205" y="256"/>
                  </a:cubicBezTo>
                  <a:cubicBezTo>
                    <a:pt x="202" y="263"/>
                    <a:pt x="201" y="278"/>
                    <a:pt x="197" y="281"/>
                  </a:cubicBezTo>
                  <a:cubicBezTo>
                    <a:pt x="193" y="284"/>
                    <a:pt x="193" y="283"/>
                    <a:pt x="187" y="290"/>
                  </a:cubicBezTo>
                  <a:cubicBezTo>
                    <a:pt x="182" y="297"/>
                    <a:pt x="182" y="299"/>
                    <a:pt x="178" y="305"/>
                  </a:cubicBezTo>
                  <a:cubicBezTo>
                    <a:pt x="174" y="310"/>
                    <a:pt x="176" y="311"/>
                    <a:pt x="171" y="316"/>
                  </a:cubicBezTo>
                  <a:cubicBezTo>
                    <a:pt x="167" y="321"/>
                    <a:pt x="169" y="324"/>
                    <a:pt x="164" y="326"/>
                  </a:cubicBezTo>
                  <a:cubicBezTo>
                    <a:pt x="160" y="328"/>
                    <a:pt x="157" y="339"/>
                    <a:pt x="153" y="344"/>
                  </a:cubicBezTo>
                  <a:cubicBezTo>
                    <a:pt x="151" y="344"/>
                    <a:pt x="149" y="344"/>
                    <a:pt x="146" y="343"/>
                  </a:cubicBezTo>
                  <a:close/>
                  <a:moveTo>
                    <a:pt x="311" y="76"/>
                  </a:moveTo>
                  <a:cubicBezTo>
                    <a:pt x="311" y="75"/>
                    <a:pt x="311" y="75"/>
                    <a:pt x="311" y="75"/>
                  </a:cubicBezTo>
                  <a:cubicBezTo>
                    <a:pt x="319" y="86"/>
                    <a:pt x="326" y="97"/>
                    <a:pt x="331" y="109"/>
                  </a:cubicBezTo>
                  <a:cubicBezTo>
                    <a:pt x="331" y="110"/>
                    <a:pt x="330" y="112"/>
                    <a:pt x="330" y="113"/>
                  </a:cubicBezTo>
                  <a:cubicBezTo>
                    <a:pt x="328" y="115"/>
                    <a:pt x="323" y="127"/>
                    <a:pt x="319" y="125"/>
                  </a:cubicBezTo>
                  <a:cubicBezTo>
                    <a:pt x="315" y="123"/>
                    <a:pt x="319" y="111"/>
                    <a:pt x="313" y="114"/>
                  </a:cubicBezTo>
                  <a:cubicBezTo>
                    <a:pt x="306" y="116"/>
                    <a:pt x="303" y="120"/>
                    <a:pt x="300" y="119"/>
                  </a:cubicBezTo>
                  <a:cubicBezTo>
                    <a:pt x="297" y="118"/>
                    <a:pt x="296" y="111"/>
                    <a:pt x="289" y="113"/>
                  </a:cubicBezTo>
                  <a:cubicBezTo>
                    <a:pt x="282" y="114"/>
                    <a:pt x="285" y="117"/>
                    <a:pt x="279" y="118"/>
                  </a:cubicBezTo>
                  <a:cubicBezTo>
                    <a:pt x="273" y="120"/>
                    <a:pt x="275" y="123"/>
                    <a:pt x="273" y="127"/>
                  </a:cubicBezTo>
                  <a:cubicBezTo>
                    <a:pt x="271" y="131"/>
                    <a:pt x="271" y="133"/>
                    <a:pt x="264" y="134"/>
                  </a:cubicBezTo>
                  <a:cubicBezTo>
                    <a:pt x="258" y="135"/>
                    <a:pt x="264" y="134"/>
                    <a:pt x="259" y="137"/>
                  </a:cubicBezTo>
                  <a:cubicBezTo>
                    <a:pt x="254" y="140"/>
                    <a:pt x="254" y="138"/>
                    <a:pt x="251" y="136"/>
                  </a:cubicBezTo>
                  <a:cubicBezTo>
                    <a:pt x="248" y="135"/>
                    <a:pt x="253" y="135"/>
                    <a:pt x="252" y="130"/>
                  </a:cubicBezTo>
                  <a:cubicBezTo>
                    <a:pt x="252" y="124"/>
                    <a:pt x="252" y="124"/>
                    <a:pt x="256" y="123"/>
                  </a:cubicBezTo>
                  <a:cubicBezTo>
                    <a:pt x="260" y="122"/>
                    <a:pt x="266" y="114"/>
                    <a:pt x="264" y="110"/>
                  </a:cubicBezTo>
                  <a:cubicBezTo>
                    <a:pt x="261" y="106"/>
                    <a:pt x="262" y="106"/>
                    <a:pt x="266" y="104"/>
                  </a:cubicBezTo>
                  <a:cubicBezTo>
                    <a:pt x="269" y="102"/>
                    <a:pt x="270" y="102"/>
                    <a:pt x="274" y="99"/>
                  </a:cubicBezTo>
                  <a:cubicBezTo>
                    <a:pt x="279" y="96"/>
                    <a:pt x="279" y="92"/>
                    <a:pt x="281" y="89"/>
                  </a:cubicBezTo>
                  <a:cubicBezTo>
                    <a:pt x="284" y="85"/>
                    <a:pt x="287" y="85"/>
                    <a:pt x="290" y="86"/>
                  </a:cubicBezTo>
                  <a:cubicBezTo>
                    <a:pt x="294" y="86"/>
                    <a:pt x="297" y="87"/>
                    <a:pt x="303" y="85"/>
                  </a:cubicBezTo>
                  <a:cubicBezTo>
                    <a:pt x="309" y="83"/>
                    <a:pt x="309" y="81"/>
                    <a:pt x="311" y="76"/>
                  </a:cubicBezTo>
                  <a:close/>
                  <a:moveTo>
                    <a:pt x="210" y="14"/>
                  </a:moveTo>
                  <a:cubicBezTo>
                    <a:pt x="209" y="17"/>
                    <a:pt x="206" y="22"/>
                    <a:pt x="207" y="24"/>
                  </a:cubicBezTo>
                  <a:cubicBezTo>
                    <a:pt x="209" y="27"/>
                    <a:pt x="207" y="31"/>
                    <a:pt x="201" y="32"/>
                  </a:cubicBezTo>
                  <a:cubicBezTo>
                    <a:pt x="195" y="34"/>
                    <a:pt x="191" y="35"/>
                    <a:pt x="188" y="38"/>
                  </a:cubicBezTo>
                  <a:cubicBezTo>
                    <a:pt x="186" y="41"/>
                    <a:pt x="202" y="36"/>
                    <a:pt x="205" y="39"/>
                  </a:cubicBezTo>
                  <a:cubicBezTo>
                    <a:pt x="208" y="41"/>
                    <a:pt x="199" y="43"/>
                    <a:pt x="194" y="45"/>
                  </a:cubicBezTo>
                  <a:cubicBezTo>
                    <a:pt x="189" y="47"/>
                    <a:pt x="200" y="48"/>
                    <a:pt x="200" y="52"/>
                  </a:cubicBezTo>
                  <a:cubicBezTo>
                    <a:pt x="199" y="56"/>
                    <a:pt x="181" y="63"/>
                    <a:pt x="174" y="66"/>
                  </a:cubicBezTo>
                  <a:cubicBezTo>
                    <a:pt x="167" y="69"/>
                    <a:pt x="169" y="72"/>
                    <a:pt x="167" y="78"/>
                  </a:cubicBezTo>
                  <a:cubicBezTo>
                    <a:pt x="165" y="84"/>
                    <a:pt x="160" y="85"/>
                    <a:pt x="159" y="82"/>
                  </a:cubicBezTo>
                  <a:cubicBezTo>
                    <a:pt x="158" y="79"/>
                    <a:pt x="151" y="80"/>
                    <a:pt x="149" y="75"/>
                  </a:cubicBezTo>
                  <a:cubicBezTo>
                    <a:pt x="147" y="70"/>
                    <a:pt x="145" y="68"/>
                    <a:pt x="150" y="65"/>
                  </a:cubicBezTo>
                  <a:cubicBezTo>
                    <a:pt x="154" y="61"/>
                    <a:pt x="151" y="62"/>
                    <a:pt x="145" y="58"/>
                  </a:cubicBezTo>
                  <a:cubicBezTo>
                    <a:pt x="139" y="54"/>
                    <a:pt x="135" y="54"/>
                    <a:pt x="137" y="47"/>
                  </a:cubicBezTo>
                  <a:cubicBezTo>
                    <a:pt x="139" y="40"/>
                    <a:pt x="135" y="41"/>
                    <a:pt x="130" y="38"/>
                  </a:cubicBezTo>
                  <a:cubicBezTo>
                    <a:pt x="125" y="34"/>
                    <a:pt x="120" y="33"/>
                    <a:pt x="113" y="35"/>
                  </a:cubicBezTo>
                  <a:cubicBezTo>
                    <a:pt x="107" y="38"/>
                    <a:pt x="106" y="38"/>
                    <a:pt x="105" y="35"/>
                  </a:cubicBezTo>
                  <a:cubicBezTo>
                    <a:pt x="103" y="32"/>
                    <a:pt x="109" y="33"/>
                    <a:pt x="114" y="29"/>
                  </a:cubicBezTo>
                  <a:cubicBezTo>
                    <a:pt x="117" y="26"/>
                    <a:pt x="108" y="28"/>
                    <a:pt x="102" y="29"/>
                  </a:cubicBezTo>
                  <a:cubicBezTo>
                    <a:pt x="125" y="17"/>
                    <a:pt x="151" y="11"/>
                    <a:pt x="178" y="11"/>
                  </a:cubicBezTo>
                  <a:cubicBezTo>
                    <a:pt x="189" y="11"/>
                    <a:pt x="200" y="12"/>
                    <a:pt x="210" y="14"/>
                  </a:cubicBezTo>
                  <a:close/>
                  <a:moveTo>
                    <a:pt x="298" y="61"/>
                  </a:moveTo>
                  <a:cubicBezTo>
                    <a:pt x="297" y="65"/>
                    <a:pt x="300" y="67"/>
                    <a:pt x="301" y="71"/>
                  </a:cubicBezTo>
                  <a:cubicBezTo>
                    <a:pt x="301" y="75"/>
                    <a:pt x="297" y="77"/>
                    <a:pt x="294" y="79"/>
                  </a:cubicBezTo>
                  <a:cubicBezTo>
                    <a:pt x="292" y="80"/>
                    <a:pt x="292" y="72"/>
                    <a:pt x="290" y="69"/>
                  </a:cubicBezTo>
                  <a:cubicBezTo>
                    <a:pt x="287" y="67"/>
                    <a:pt x="287" y="71"/>
                    <a:pt x="283" y="71"/>
                  </a:cubicBezTo>
                  <a:cubicBezTo>
                    <a:pt x="278" y="72"/>
                    <a:pt x="277" y="73"/>
                    <a:pt x="277" y="67"/>
                  </a:cubicBezTo>
                  <a:cubicBezTo>
                    <a:pt x="277" y="62"/>
                    <a:pt x="287" y="56"/>
                    <a:pt x="289" y="52"/>
                  </a:cubicBezTo>
                  <a:cubicBezTo>
                    <a:pt x="292" y="55"/>
                    <a:pt x="295" y="58"/>
                    <a:pt x="298" y="61"/>
                  </a:cubicBezTo>
                  <a:close/>
                </a:path>
              </a:pathLst>
            </a:custGeom>
            <a:solidFill>
              <a:srgbClr val="FFFFFF">
                <a:alpha val="30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2" name="Freeform 5">
              <a:extLst>
                <a:ext uri="{FF2B5EF4-FFF2-40B4-BE49-F238E27FC236}">
                  <a16:creationId xmlns:a16="http://schemas.microsoft.com/office/drawing/2014/main" id="{C080CB1F-CE5E-797B-347F-6E55AABF3619}"/>
                </a:ext>
              </a:extLst>
            </p:cNvPr>
            <p:cNvSpPr>
              <a:spLocks noEditPoints="1"/>
            </p:cNvSpPr>
            <p:nvPr/>
          </p:nvSpPr>
          <p:spPr bwMode="auto">
            <a:xfrm>
              <a:off x="228600" y="762000"/>
              <a:ext cx="2285999" cy="2286000"/>
            </a:xfrm>
            <a:custGeom>
              <a:avLst/>
              <a:gdLst>
                <a:gd name="T0" fmla="*/ 833 w 1275"/>
                <a:gd name="T1" fmla="*/ 1207 h 1275"/>
                <a:gd name="T2" fmla="*/ 511 w 1275"/>
                <a:gd name="T3" fmla="*/ 1204 h 1275"/>
                <a:gd name="T4" fmla="*/ 288 w 1275"/>
                <a:gd name="T5" fmla="*/ 1127 h 1275"/>
                <a:gd name="T6" fmla="*/ 131 w 1275"/>
                <a:gd name="T7" fmla="*/ 327 h 1275"/>
                <a:gd name="T8" fmla="*/ 548 w 1275"/>
                <a:gd name="T9" fmla="*/ 42 h 1275"/>
                <a:gd name="T10" fmla="*/ 1236 w 1275"/>
                <a:gd name="T11" fmla="*/ 667 h 1275"/>
                <a:gd name="T12" fmla="*/ 1220 w 1275"/>
                <a:gd name="T13" fmla="*/ 717 h 1275"/>
                <a:gd name="T14" fmla="*/ 941 w 1275"/>
                <a:gd name="T15" fmla="*/ 1098 h 1275"/>
                <a:gd name="T16" fmla="*/ 734 w 1275"/>
                <a:gd name="T17" fmla="*/ 1199 h 1275"/>
                <a:gd name="T18" fmla="*/ 303 w 1275"/>
                <a:gd name="T19" fmla="*/ 1116 h 1275"/>
                <a:gd name="T20" fmla="*/ 243 w 1275"/>
                <a:gd name="T21" fmla="*/ 1054 h 1275"/>
                <a:gd name="T22" fmla="*/ 108 w 1275"/>
                <a:gd name="T23" fmla="*/ 375 h 1275"/>
                <a:gd name="T24" fmla="*/ 524 w 1275"/>
                <a:gd name="T25" fmla="*/ 64 h 1275"/>
                <a:gd name="T26" fmla="*/ 918 w 1275"/>
                <a:gd name="T27" fmla="*/ 118 h 1275"/>
                <a:gd name="T28" fmla="*/ 1066 w 1275"/>
                <a:gd name="T29" fmla="*/ 278 h 1275"/>
                <a:gd name="T30" fmla="*/ 1201 w 1275"/>
                <a:gd name="T31" fmla="*/ 726 h 1275"/>
                <a:gd name="T32" fmla="*/ 981 w 1275"/>
                <a:gd name="T33" fmla="*/ 1076 h 1275"/>
                <a:gd name="T34" fmla="*/ 892 w 1275"/>
                <a:gd name="T35" fmla="*/ 1102 h 1275"/>
                <a:gd name="T36" fmla="*/ 368 w 1275"/>
                <a:gd name="T37" fmla="*/ 1098 h 1275"/>
                <a:gd name="T38" fmla="*/ 128 w 1275"/>
                <a:gd name="T39" fmla="*/ 608 h 1275"/>
                <a:gd name="T40" fmla="*/ 220 w 1275"/>
                <a:gd name="T41" fmla="*/ 281 h 1275"/>
                <a:gd name="T42" fmla="*/ 722 w 1275"/>
                <a:gd name="T43" fmla="*/ 88 h 1275"/>
                <a:gd name="T44" fmla="*/ 1095 w 1275"/>
                <a:gd name="T45" fmla="*/ 466 h 1275"/>
                <a:gd name="T46" fmla="*/ 1132 w 1275"/>
                <a:gd name="T47" fmla="*/ 444 h 1275"/>
                <a:gd name="T48" fmla="*/ 1037 w 1275"/>
                <a:gd name="T49" fmla="*/ 835 h 1275"/>
                <a:gd name="T50" fmla="*/ 781 w 1275"/>
                <a:gd name="T51" fmla="*/ 138 h 1275"/>
                <a:gd name="T52" fmla="*/ 347 w 1275"/>
                <a:gd name="T53" fmla="*/ 720 h 1275"/>
                <a:gd name="T54" fmla="*/ 336 w 1275"/>
                <a:gd name="T55" fmla="*/ 382 h 1275"/>
                <a:gd name="T56" fmla="*/ 421 w 1275"/>
                <a:gd name="T57" fmla="*/ 183 h 1275"/>
                <a:gd name="T58" fmla="*/ 932 w 1275"/>
                <a:gd name="T59" fmla="*/ 369 h 1275"/>
                <a:gd name="T60" fmla="*/ 921 w 1275"/>
                <a:gd name="T61" fmla="*/ 707 h 1275"/>
                <a:gd name="T62" fmla="*/ 736 w 1275"/>
                <a:gd name="T63" fmla="*/ 278 h 1275"/>
                <a:gd name="T64" fmla="*/ 750 w 1275"/>
                <a:gd name="T65" fmla="*/ 454 h 1275"/>
                <a:gd name="T66" fmla="*/ 588 w 1275"/>
                <a:gd name="T67" fmla="*/ 137 h 1275"/>
                <a:gd name="T68" fmla="*/ 532 w 1275"/>
                <a:gd name="T69" fmla="*/ 414 h 1275"/>
                <a:gd name="T70" fmla="*/ 708 w 1275"/>
                <a:gd name="T71" fmla="*/ 159 h 1275"/>
                <a:gd name="T72" fmla="*/ 498 w 1275"/>
                <a:gd name="T73" fmla="*/ 415 h 1275"/>
                <a:gd name="T74" fmla="*/ 555 w 1275"/>
                <a:gd name="T75" fmla="*/ 586 h 1275"/>
                <a:gd name="T76" fmla="*/ 695 w 1275"/>
                <a:gd name="T77" fmla="*/ 121 h 1275"/>
                <a:gd name="T78" fmla="*/ 518 w 1275"/>
                <a:gd name="T79" fmla="*/ 153 h 1275"/>
                <a:gd name="T80" fmla="*/ 484 w 1275"/>
                <a:gd name="T81" fmla="*/ 702 h 1275"/>
                <a:gd name="T82" fmla="*/ 886 w 1275"/>
                <a:gd name="T83" fmla="*/ 724 h 1275"/>
                <a:gd name="T84" fmla="*/ 919 w 1275"/>
                <a:gd name="T85" fmla="*/ 615 h 1275"/>
                <a:gd name="T86" fmla="*/ 878 w 1275"/>
                <a:gd name="T87" fmla="*/ 234 h 1275"/>
                <a:gd name="T88" fmla="*/ 554 w 1275"/>
                <a:gd name="T89" fmla="*/ 96 h 1275"/>
                <a:gd name="T90" fmla="*/ 251 w 1275"/>
                <a:gd name="T91" fmla="*/ 322 h 1275"/>
                <a:gd name="T92" fmla="*/ 248 w 1275"/>
                <a:gd name="T93" fmla="*/ 558 h 1275"/>
                <a:gd name="T94" fmla="*/ 225 w 1275"/>
                <a:gd name="T95" fmla="*/ 681 h 1275"/>
                <a:gd name="T96" fmla="*/ 485 w 1275"/>
                <a:gd name="T97" fmla="*/ 890 h 1275"/>
                <a:gd name="T98" fmla="*/ 903 w 1275"/>
                <a:gd name="T99" fmla="*/ 996 h 1275"/>
                <a:gd name="T100" fmla="*/ 935 w 1275"/>
                <a:gd name="T101" fmla="*/ 249 h 1275"/>
                <a:gd name="T102" fmla="*/ 223 w 1275"/>
                <a:gd name="T103" fmla="*/ 302 h 1275"/>
                <a:gd name="T104" fmla="*/ 205 w 1275"/>
                <a:gd name="T105" fmla="*/ 779 h 1275"/>
                <a:gd name="T106" fmla="*/ 642 w 1275"/>
                <a:gd name="T107" fmla="*/ 1130 h 1275"/>
                <a:gd name="T108" fmla="*/ 940 w 1275"/>
                <a:gd name="T109" fmla="*/ 136 h 1275"/>
                <a:gd name="T110" fmla="*/ 702 w 1275"/>
                <a:gd name="T111" fmla="*/ 57 h 1275"/>
                <a:gd name="T112" fmla="*/ 556 w 1275"/>
                <a:gd name="T113" fmla="*/ 79 h 1275"/>
                <a:gd name="T114" fmla="*/ 185 w 1275"/>
                <a:gd name="T115" fmla="*/ 331 h 1275"/>
                <a:gd name="T116" fmla="*/ 56 w 1275"/>
                <a:gd name="T117" fmla="*/ 684 h 1275"/>
                <a:gd name="T118" fmla="*/ 852 w 1275"/>
                <a:gd name="T119" fmla="*/ 78 h 1275"/>
                <a:gd name="T120" fmla="*/ 500 w 1275"/>
                <a:gd name="T121" fmla="*/ 68 h 1275"/>
                <a:gd name="T122" fmla="*/ 40 w 1275"/>
                <a:gd name="T123" fmla="*/ 561 h 1275"/>
                <a:gd name="T124" fmla="*/ 998 w 1275"/>
                <a:gd name="T125" fmla="*/ 1119 h 1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275" h="1275">
                  <a:moveTo>
                    <a:pt x="638" y="0"/>
                  </a:moveTo>
                  <a:cubicBezTo>
                    <a:pt x="286" y="0"/>
                    <a:pt x="0" y="286"/>
                    <a:pt x="0" y="637"/>
                  </a:cubicBezTo>
                  <a:cubicBezTo>
                    <a:pt x="0" y="989"/>
                    <a:pt x="286" y="1275"/>
                    <a:pt x="638" y="1275"/>
                  </a:cubicBezTo>
                  <a:cubicBezTo>
                    <a:pt x="989" y="1275"/>
                    <a:pt x="1275" y="989"/>
                    <a:pt x="1275" y="637"/>
                  </a:cubicBezTo>
                  <a:cubicBezTo>
                    <a:pt x="1275" y="286"/>
                    <a:pt x="989" y="0"/>
                    <a:pt x="638" y="0"/>
                  </a:cubicBezTo>
                  <a:close/>
                  <a:moveTo>
                    <a:pt x="1129" y="985"/>
                  </a:moveTo>
                  <a:cubicBezTo>
                    <a:pt x="1119" y="996"/>
                    <a:pt x="1119" y="996"/>
                    <a:pt x="1119" y="996"/>
                  </a:cubicBezTo>
                  <a:cubicBezTo>
                    <a:pt x="1109" y="1005"/>
                    <a:pt x="1109" y="1005"/>
                    <a:pt x="1109" y="1005"/>
                  </a:cubicBezTo>
                  <a:cubicBezTo>
                    <a:pt x="1114" y="995"/>
                    <a:pt x="1114" y="995"/>
                    <a:pt x="1114" y="995"/>
                  </a:cubicBezTo>
                  <a:cubicBezTo>
                    <a:pt x="1122" y="980"/>
                    <a:pt x="1122" y="980"/>
                    <a:pt x="1122" y="980"/>
                  </a:cubicBezTo>
                  <a:cubicBezTo>
                    <a:pt x="1136" y="947"/>
                    <a:pt x="1136" y="947"/>
                    <a:pt x="1136" y="947"/>
                  </a:cubicBezTo>
                  <a:cubicBezTo>
                    <a:pt x="1147" y="913"/>
                    <a:pt x="1147" y="913"/>
                    <a:pt x="1147" y="913"/>
                  </a:cubicBezTo>
                  <a:cubicBezTo>
                    <a:pt x="1149" y="906"/>
                    <a:pt x="1149" y="906"/>
                    <a:pt x="1149" y="906"/>
                  </a:cubicBezTo>
                  <a:cubicBezTo>
                    <a:pt x="1153" y="903"/>
                    <a:pt x="1153" y="903"/>
                    <a:pt x="1153" y="903"/>
                  </a:cubicBezTo>
                  <a:cubicBezTo>
                    <a:pt x="1172" y="887"/>
                    <a:pt x="1172" y="887"/>
                    <a:pt x="1172" y="887"/>
                  </a:cubicBezTo>
                  <a:cubicBezTo>
                    <a:pt x="1181" y="879"/>
                    <a:pt x="1181" y="879"/>
                    <a:pt x="1181" y="879"/>
                  </a:cubicBezTo>
                  <a:cubicBezTo>
                    <a:pt x="1192" y="867"/>
                    <a:pt x="1192" y="867"/>
                    <a:pt x="1192" y="867"/>
                  </a:cubicBezTo>
                  <a:cubicBezTo>
                    <a:pt x="1191" y="869"/>
                    <a:pt x="1191" y="869"/>
                    <a:pt x="1191" y="869"/>
                  </a:cubicBezTo>
                  <a:cubicBezTo>
                    <a:pt x="1177" y="903"/>
                    <a:pt x="1177" y="903"/>
                    <a:pt x="1177" y="903"/>
                  </a:cubicBezTo>
                  <a:cubicBezTo>
                    <a:pt x="1175" y="908"/>
                    <a:pt x="1175" y="908"/>
                    <a:pt x="1175" y="908"/>
                  </a:cubicBezTo>
                  <a:cubicBezTo>
                    <a:pt x="1161" y="935"/>
                    <a:pt x="1146" y="961"/>
                    <a:pt x="1129" y="985"/>
                  </a:cubicBezTo>
                  <a:close/>
                  <a:moveTo>
                    <a:pt x="833" y="1207"/>
                  </a:moveTo>
                  <a:cubicBezTo>
                    <a:pt x="835" y="1205"/>
                    <a:pt x="835" y="1205"/>
                    <a:pt x="835" y="1205"/>
                  </a:cubicBezTo>
                  <a:cubicBezTo>
                    <a:pt x="843" y="1198"/>
                    <a:pt x="843" y="1198"/>
                    <a:pt x="843" y="1198"/>
                  </a:cubicBezTo>
                  <a:cubicBezTo>
                    <a:pt x="852" y="1190"/>
                    <a:pt x="852" y="1190"/>
                    <a:pt x="852" y="1190"/>
                  </a:cubicBezTo>
                  <a:cubicBezTo>
                    <a:pt x="855" y="1187"/>
                    <a:pt x="855" y="1187"/>
                    <a:pt x="855" y="1187"/>
                  </a:cubicBezTo>
                  <a:cubicBezTo>
                    <a:pt x="885" y="1179"/>
                    <a:pt x="885" y="1179"/>
                    <a:pt x="885" y="1179"/>
                  </a:cubicBezTo>
                  <a:cubicBezTo>
                    <a:pt x="897" y="1175"/>
                    <a:pt x="897" y="1175"/>
                    <a:pt x="897" y="1175"/>
                  </a:cubicBezTo>
                  <a:cubicBezTo>
                    <a:pt x="916" y="1169"/>
                    <a:pt x="916" y="1169"/>
                    <a:pt x="916" y="1169"/>
                  </a:cubicBezTo>
                  <a:cubicBezTo>
                    <a:pt x="911" y="1172"/>
                    <a:pt x="911" y="1172"/>
                    <a:pt x="911" y="1172"/>
                  </a:cubicBezTo>
                  <a:cubicBezTo>
                    <a:pt x="900" y="1179"/>
                    <a:pt x="900" y="1179"/>
                    <a:pt x="900" y="1179"/>
                  </a:cubicBezTo>
                  <a:cubicBezTo>
                    <a:pt x="895" y="1181"/>
                    <a:pt x="895" y="1181"/>
                    <a:pt x="895" y="1181"/>
                  </a:cubicBezTo>
                  <a:cubicBezTo>
                    <a:pt x="874" y="1191"/>
                    <a:pt x="854" y="1199"/>
                    <a:pt x="833" y="1207"/>
                  </a:cubicBezTo>
                  <a:close/>
                  <a:moveTo>
                    <a:pt x="776" y="1223"/>
                  </a:moveTo>
                  <a:cubicBezTo>
                    <a:pt x="746" y="1229"/>
                    <a:pt x="746" y="1229"/>
                    <a:pt x="746" y="1229"/>
                  </a:cubicBezTo>
                  <a:cubicBezTo>
                    <a:pt x="746" y="1229"/>
                    <a:pt x="745" y="1229"/>
                    <a:pt x="745" y="1229"/>
                  </a:cubicBezTo>
                  <a:cubicBezTo>
                    <a:pt x="741" y="1230"/>
                    <a:pt x="736" y="1231"/>
                    <a:pt x="732" y="1232"/>
                  </a:cubicBezTo>
                  <a:cubicBezTo>
                    <a:pt x="733" y="1231"/>
                    <a:pt x="733" y="1231"/>
                    <a:pt x="733" y="1231"/>
                  </a:cubicBezTo>
                  <a:cubicBezTo>
                    <a:pt x="738" y="1226"/>
                    <a:pt x="738" y="1226"/>
                    <a:pt x="738" y="1226"/>
                  </a:cubicBezTo>
                  <a:cubicBezTo>
                    <a:pt x="742" y="1220"/>
                    <a:pt x="742" y="1220"/>
                    <a:pt x="742" y="1220"/>
                  </a:cubicBezTo>
                  <a:cubicBezTo>
                    <a:pt x="751" y="1207"/>
                    <a:pt x="751" y="1207"/>
                    <a:pt x="751" y="1207"/>
                  </a:cubicBezTo>
                  <a:cubicBezTo>
                    <a:pt x="752" y="1205"/>
                    <a:pt x="752" y="1205"/>
                    <a:pt x="752" y="1205"/>
                  </a:cubicBezTo>
                  <a:cubicBezTo>
                    <a:pt x="778" y="1202"/>
                    <a:pt x="778" y="1202"/>
                    <a:pt x="778" y="1202"/>
                  </a:cubicBezTo>
                  <a:cubicBezTo>
                    <a:pt x="833" y="1192"/>
                    <a:pt x="833" y="1192"/>
                    <a:pt x="833" y="1192"/>
                  </a:cubicBezTo>
                  <a:cubicBezTo>
                    <a:pt x="838" y="1191"/>
                    <a:pt x="838" y="1191"/>
                    <a:pt x="838" y="1191"/>
                  </a:cubicBezTo>
                  <a:cubicBezTo>
                    <a:pt x="838" y="1191"/>
                    <a:pt x="838" y="1191"/>
                    <a:pt x="838" y="1191"/>
                  </a:cubicBezTo>
                  <a:cubicBezTo>
                    <a:pt x="830" y="1198"/>
                    <a:pt x="830" y="1198"/>
                    <a:pt x="830" y="1198"/>
                  </a:cubicBezTo>
                  <a:cubicBezTo>
                    <a:pt x="822" y="1204"/>
                    <a:pt x="822" y="1204"/>
                    <a:pt x="822" y="1204"/>
                  </a:cubicBezTo>
                  <a:cubicBezTo>
                    <a:pt x="814" y="1209"/>
                    <a:pt x="814" y="1209"/>
                    <a:pt x="814" y="1209"/>
                  </a:cubicBezTo>
                  <a:cubicBezTo>
                    <a:pt x="797" y="1217"/>
                    <a:pt x="797" y="1217"/>
                    <a:pt x="797" y="1217"/>
                  </a:cubicBezTo>
                  <a:cubicBezTo>
                    <a:pt x="795" y="1218"/>
                    <a:pt x="795" y="1218"/>
                    <a:pt x="795" y="1218"/>
                  </a:cubicBezTo>
                  <a:cubicBezTo>
                    <a:pt x="789" y="1220"/>
                    <a:pt x="782" y="1221"/>
                    <a:pt x="776" y="1223"/>
                  </a:cubicBezTo>
                  <a:close/>
                  <a:moveTo>
                    <a:pt x="530" y="1229"/>
                  </a:moveTo>
                  <a:cubicBezTo>
                    <a:pt x="530" y="1229"/>
                    <a:pt x="530" y="1229"/>
                    <a:pt x="529" y="1229"/>
                  </a:cubicBezTo>
                  <a:cubicBezTo>
                    <a:pt x="515" y="1227"/>
                    <a:pt x="515" y="1227"/>
                    <a:pt x="515" y="1227"/>
                  </a:cubicBezTo>
                  <a:cubicBezTo>
                    <a:pt x="508" y="1225"/>
                    <a:pt x="502" y="1224"/>
                    <a:pt x="495" y="1222"/>
                  </a:cubicBezTo>
                  <a:cubicBezTo>
                    <a:pt x="484" y="1219"/>
                    <a:pt x="484" y="1219"/>
                    <a:pt x="484" y="1219"/>
                  </a:cubicBezTo>
                  <a:cubicBezTo>
                    <a:pt x="482" y="1219"/>
                    <a:pt x="480" y="1218"/>
                    <a:pt x="479" y="1218"/>
                  </a:cubicBezTo>
                  <a:cubicBezTo>
                    <a:pt x="478" y="1218"/>
                    <a:pt x="478" y="1218"/>
                    <a:pt x="478" y="1218"/>
                  </a:cubicBezTo>
                  <a:cubicBezTo>
                    <a:pt x="461" y="1209"/>
                    <a:pt x="461" y="1209"/>
                    <a:pt x="461" y="1209"/>
                  </a:cubicBezTo>
                  <a:cubicBezTo>
                    <a:pt x="453" y="1204"/>
                    <a:pt x="453" y="1204"/>
                    <a:pt x="453" y="1204"/>
                  </a:cubicBezTo>
                  <a:cubicBezTo>
                    <a:pt x="445" y="1198"/>
                    <a:pt x="445" y="1198"/>
                    <a:pt x="445" y="1198"/>
                  </a:cubicBezTo>
                  <a:cubicBezTo>
                    <a:pt x="438" y="1192"/>
                    <a:pt x="438" y="1192"/>
                    <a:pt x="438" y="1192"/>
                  </a:cubicBezTo>
                  <a:cubicBezTo>
                    <a:pt x="437" y="1191"/>
                    <a:pt x="437" y="1191"/>
                    <a:pt x="437" y="1191"/>
                  </a:cubicBezTo>
                  <a:cubicBezTo>
                    <a:pt x="455" y="1195"/>
                    <a:pt x="455" y="1195"/>
                    <a:pt x="455" y="1195"/>
                  </a:cubicBezTo>
                  <a:cubicBezTo>
                    <a:pt x="511" y="1204"/>
                    <a:pt x="511" y="1204"/>
                    <a:pt x="511" y="1204"/>
                  </a:cubicBezTo>
                  <a:cubicBezTo>
                    <a:pt x="524" y="1205"/>
                    <a:pt x="524" y="1205"/>
                    <a:pt x="524" y="1205"/>
                  </a:cubicBezTo>
                  <a:cubicBezTo>
                    <a:pt x="525" y="1207"/>
                    <a:pt x="525" y="1207"/>
                    <a:pt x="525" y="1207"/>
                  </a:cubicBezTo>
                  <a:cubicBezTo>
                    <a:pt x="529" y="1214"/>
                    <a:pt x="529" y="1214"/>
                    <a:pt x="529" y="1214"/>
                  </a:cubicBezTo>
                  <a:cubicBezTo>
                    <a:pt x="538" y="1226"/>
                    <a:pt x="538" y="1226"/>
                    <a:pt x="538" y="1226"/>
                  </a:cubicBezTo>
                  <a:cubicBezTo>
                    <a:pt x="542" y="1231"/>
                    <a:pt x="542" y="1231"/>
                    <a:pt x="542" y="1231"/>
                  </a:cubicBezTo>
                  <a:cubicBezTo>
                    <a:pt x="543" y="1232"/>
                    <a:pt x="543" y="1232"/>
                    <a:pt x="543" y="1232"/>
                  </a:cubicBezTo>
                  <a:cubicBezTo>
                    <a:pt x="539" y="1231"/>
                    <a:pt x="534" y="1230"/>
                    <a:pt x="530" y="1229"/>
                  </a:cubicBezTo>
                  <a:close/>
                  <a:moveTo>
                    <a:pt x="384" y="1183"/>
                  </a:moveTo>
                  <a:cubicBezTo>
                    <a:pt x="375" y="1179"/>
                    <a:pt x="375" y="1179"/>
                    <a:pt x="375" y="1179"/>
                  </a:cubicBezTo>
                  <a:cubicBezTo>
                    <a:pt x="364" y="1172"/>
                    <a:pt x="364" y="1172"/>
                    <a:pt x="364" y="1172"/>
                  </a:cubicBezTo>
                  <a:cubicBezTo>
                    <a:pt x="360" y="1169"/>
                    <a:pt x="360" y="1169"/>
                    <a:pt x="360" y="1169"/>
                  </a:cubicBezTo>
                  <a:cubicBezTo>
                    <a:pt x="390" y="1179"/>
                    <a:pt x="390" y="1179"/>
                    <a:pt x="390" y="1179"/>
                  </a:cubicBezTo>
                  <a:cubicBezTo>
                    <a:pt x="421" y="1187"/>
                    <a:pt x="421" y="1187"/>
                    <a:pt x="421" y="1187"/>
                  </a:cubicBezTo>
                  <a:cubicBezTo>
                    <a:pt x="424" y="1190"/>
                    <a:pt x="424" y="1190"/>
                    <a:pt x="424" y="1190"/>
                  </a:cubicBezTo>
                  <a:cubicBezTo>
                    <a:pt x="432" y="1198"/>
                    <a:pt x="432" y="1198"/>
                    <a:pt x="432" y="1198"/>
                  </a:cubicBezTo>
                  <a:cubicBezTo>
                    <a:pt x="440" y="1205"/>
                    <a:pt x="440" y="1205"/>
                    <a:pt x="440" y="1205"/>
                  </a:cubicBezTo>
                  <a:cubicBezTo>
                    <a:pt x="443" y="1207"/>
                    <a:pt x="443" y="1207"/>
                    <a:pt x="443" y="1207"/>
                  </a:cubicBezTo>
                  <a:cubicBezTo>
                    <a:pt x="423" y="1200"/>
                    <a:pt x="403" y="1192"/>
                    <a:pt x="384" y="1183"/>
                  </a:cubicBezTo>
                  <a:close/>
                  <a:moveTo>
                    <a:pt x="247" y="1095"/>
                  </a:moveTo>
                  <a:cubicBezTo>
                    <a:pt x="238" y="1086"/>
                    <a:pt x="238" y="1086"/>
                    <a:pt x="238" y="1086"/>
                  </a:cubicBezTo>
                  <a:cubicBezTo>
                    <a:pt x="226" y="1074"/>
                    <a:pt x="226" y="1074"/>
                    <a:pt x="226" y="1074"/>
                  </a:cubicBezTo>
                  <a:cubicBezTo>
                    <a:pt x="216" y="1062"/>
                    <a:pt x="216" y="1062"/>
                    <a:pt x="216" y="1062"/>
                  </a:cubicBezTo>
                  <a:cubicBezTo>
                    <a:pt x="199" y="1039"/>
                    <a:pt x="199" y="1039"/>
                    <a:pt x="199" y="1039"/>
                  </a:cubicBezTo>
                  <a:cubicBezTo>
                    <a:pt x="205" y="1043"/>
                    <a:pt x="205" y="1043"/>
                    <a:pt x="205" y="1043"/>
                  </a:cubicBezTo>
                  <a:cubicBezTo>
                    <a:pt x="227" y="1056"/>
                    <a:pt x="227" y="1056"/>
                    <a:pt x="227" y="1056"/>
                  </a:cubicBezTo>
                  <a:cubicBezTo>
                    <a:pt x="263" y="1073"/>
                    <a:pt x="263" y="1073"/>
                    <a:pt x="263" y="1073"/>
                  </a:cubicBezTo>
                  <a:cubicBezTo>
                    <a:pt x="278" y="1098"/>
                    <a:pt x="278" y="1098"/>
                    <a:pt x="278" y="1098"/>
                  </a:cubicBezTo>
                  <a:cubicBezTo>
                    <a:pt x="287" y="1110"/>
                    <a:pt x="287" y="1110"/>
                    <a:pt x="287" y="1110"/>
                  </a:cubicBezTo>
                  <a:cubicBezTo>
                    <a:pt x="296" y="1121"/>
                    <a:pt x="296" y="1121"/>
                    <a:pt x="296" y="1121"/>
                  </a:cubicBezTo>
                  <a:cubicBezTo>
                    <a:pt x="305" y="1132"/>
                    <a:pt x="305" y="1132"/>
                    <a:pt x="305" y="1132"/>
                  </a:cubicBezTo>
                  <a:cubicBezTo>
                    <a:pt x="312" y="1140"/>
                    <a:pt x="312" y="1140"/>
                    <a:pt x="312" y="1140"/>
                  </a:cubicBezTo>
                  <a:cubicBezTo>
                    <a:pt x="306" y="1137"/>
                    <a:pt x="306" y="1137"/>
                    <a:pt x="306" y="1137"/>
                  </a:cubicBezTo>
                  <a:cubicBezTo>
                    <a:pt x="288" y="1127"/>
                    <a:pt x="288" y="1127"/>
                    <a:pt x="288" y="1127"/>
                  </a:cubicBezTo>
                  <a:cubicBezTo>
                    <a:pt x="284" y="1124"/>
                    <a:pt x="284" y="1124"/>
                    <a:pt x="284" y="1124"/>
                  </a:cubicBezTo>
                  <a:cubicBezTo>
                    <a:pt x="271" y="1114"/>
                    <a:pt x="259" y="1105"/>
                    <a:pt x="247" y="1095"/>
                  </a:cubicBezTo>
                  <a:close/>
                  <a:moveTo>
                    <a:pt x="101" y="909"/>
                  </a:moveTo>
                  <a:cubicBezTo>
                    <a:pt x="98" y="903"/>
                    <a:pt x="98" y="903"/>
                    <a:pt x="98" y="903"/>
                  </a:cubicBezTo>
                  <a:cubicBezTo>
                    <a:pt x="91" y="886"/>
                    <a:pt x="91" y="886"/>
                    <a:pt x="91" y="886"/>
                  </a:cubicBezTo>
                  <a:cubicBezTo>
                    <a:pt x="84" y="867"/>
                    <a:pt x="84" y="867"/>
                    <a:pt x="84" y="867"/>
                  </a:cubicBezTo>
                  <a:cubicBezTo>
                    <a:pt x="95" y="879"/>
                    <a:pt x="95" y="879"/>
                    <a:pt x="95" y="879"/>
                  </a:cubicBezTo>
                  <a:cubicBezTo>
                    <a:pt x="103" y="887"/>
                    <a:pt x="103" y="887"/>
                    <a:pt x="103" y="887"/>
                  </a:cubicBezTo>
                  <a:cubicBezTo>
                    <a:pt x="122" y="903"/>
                    <a:pt x="122" y="903"/>
                    <a:pt x="122" y="903"/>
                  </a:cubicBezTo>
                  <a:cubicBezTo>
                    <a:pt x="126" y="906"/>
                    <a:pt x="126" y="906"/>
                    <a:pt x="126" y="906"/>
                  </a:cubicBezTo>
                  <a:cubicBezTo>
                    <a:pt x="128" y="913"/>
                    <a:pt x="128" y="913"/>
                    <a:pt x="128" y="913"/>
                  </a:cubicBezTo>
                  <a:cubicBezTo>
                    <a:pt x="140" y="947"/>
                    <a:pt x="140" y="947"/>
                    <a:pt x="140" y="947"/>
                  </a:cubicBezTo>
                  <a:cubicBezTo>
                    <a:pt x="146" y="964"/>
                    <a:pt x="146" y="964"/>
                    <a:pt x="146" y="964"/>
                  </a:cubicBezTo>
                  <a:cubicBezTo>
                    <a:pt x="153" y="980"/>
                    <a:pt x="153" y="980"/>
                    <a:pt x="153" y="980"/>
                  </a:cubicBezTo>
                  <a:cubicBezTo>
                    <a:pt x="161" y="995"/>
                    <a:pt x="161" y="995"/>
                    <a:pt x="161" y="995"/>
                  </a:cubicBezTo>
                  <a:cubicBezTo>
                    <a:pt x="166" y="1005"/>
                    <a:pt x="166" y="1005"/>
                    <a:pt x="166" y="1005"/>
                  </a:cubicBezTo>
                  <a:cubicBezTo>
                    <a:pt x="157" y="996"/>
                    <a:pt x="157" y="996"/>
                    <a:pt x="157" y="996"/>
                  </a:cubicBezTo>
                  <a:cubicBezTo>
                    <a:pt x="147" y="985"/>
                    <a:pt x="147" y="985"/>
                    <a:pt x="147" y="985"/>
                  </a:cubicBezTo>
                  <a:cubicBezTo>
                    <a:pt x="129" y="961"/>
                    <a:pt x="114" y="935"/>
                    <a:pt x="101" y="909"/>
                  </a:cubicBezTo>
                  <a:close/>
                  <a:moveTo>
                    <a:pt x="168" y="261"/>
                  </a:moveTo>
                  <a:cubicBezTo>
                    <a:pt x="178" y="249"/>
                    <a:pt x="178" y="249"/>
                    <a:pt x="178" y="249"/>
                  </a:cubicBezTo>
                  <a:cubicBezTo>
                    <a:pt x="191" y="235"/>
                    <a:pt x="191" y="235"/>
                    <a:pt x="191" y="235"/>
                  </a:cubicBezTo>
                  <a:cubicBezTo>
                    <a:pt x="205" y="223"/>
                    <a:pt x="205" y="223"/>
                    <a:pt x="205" y="223"/>
                  </a:cubicBezTo>
                  <a:cubicBezTo>
                    <a:pt x="210" y="218"/>
                    <a:pt x="210" y="218"/>
                    <a:pt x="210" y="218"/>
                  </a:cubicBezTo>
                  <a:cubicBezTo>
                    <a:pt x="210" y="218"/>
                    <a:pt x="210" y="218"/>
                    <a:pt x="210" y="218"/>
                  </a:cubicBezTo>
                  <a:cubicBezTo>
                    <a:pt x="206" y="232"/>
                    <a:pt x="206" y="232"/>
                    <a:pt x="206" y="232"/>
                  </a:cubicBezTo>
                  <a:cubicBezTo>
                    <a:pt x="204" y="245"/>
                    <a:pt x="204" y="245"/>
                    <a:pt x="204" y="245"/>
                  </a:cubicBezTo>
                  <a:cubicBezTo>
                    <a:pt x="204" y="246"/>
                    <a:pt x="204" y="246"/>
                    <a:pt x="204" y="246"/>
                  </a:cubicBezTo>
                  <a:cubicBezTo>
                    <a:pt x="198" y="252"/>
                    <a:pt x="198" y="252"/>
                    <a:pt x="198" y="252"/>
                  </a:cubicBezTo>
                  <a:cubicBezTo>
                    <a:pt x="183" y="266"/>
                    <a:pt x="183" y="266"/>
                    <a:pt x="183" y="266"/>
                  </a:cubicBezTo>
                  <a:cubicBezTo>
                    <a:pt x="169" y="280"/>
                    <a:pt x="169" y="280"/>
                    <a:pt x="169" y="280"/>
                  </a:cubicBezTo>
                  <a:cubicBezTo>
                    <a:pt x="143" y="311"/>
                    <a:pt x="143" y="311"/>
                    <a:pt x="143" y="311"/>
                  </a:cubicBezTo>
                  <a:cubicBezTo>
                    <a:pt x="131" y="327"/>
                    <a:pt x="131" y="327"/>
                    <a:pt x="131" y="327"/>
                  </a:cubicBezTo>
                  <a:cubicBezTo>
                    <a:pt x="119" y="343"/>
                    <a:pt x="119" y="343"/>
                    <a:pt x="119" y="343"/>
                  </a:cubicBezTo>
                  <a:cubicBezTo>
                    <a:pt x="118" y="345"/>
                    <a:pt x="118" y="345"/>
                    <a:pt x="118" y="345"/>
                  </a:cubicBezTo>
                  <a:cubicBezTo>
                    <a:pt x="120" y="336"/>
                    <a:pt x="120" y="336"/>
                    <a:pt x="120" y="336"/>
                  </a:cubicBezTo>
                  <a:cubicBezTo>
                    <a:pt x="122" y="329"/>
                    <a:pt x="122" y="329"/>
                    <a:pt x="122" y="329"/>
                  </a:cubicBezTo>
                  <a:cubicBezTo>
                    <a:pt x="125" y="321"/>
                    <a:pt x="125" y="321"/>
                    <a:pt x="125" y="321"/>
                  </a:cubicBezTo>
                  <a:cubicBezTo>
                    <a:pt x="127" y="319"/>
                    <a:pt x="127" y="319"/>
                    <a:pt x="127" y="319"/>
                  </a:cubicBezTo>
                  <a:cubicBezTo>
                    <a:pt x="139" y="299"/>
                    <a:pt x="153" y="279"/>
                    <a:pt x="168" y="261"/>
                  </a:cubicBezTo>
                  <a:close/>
                  <a:moveTo>
                    <a:pt x="317" y="127"/>
                  </a:moveTo>
                  <a:cubicBezTo>
                    <a:pt x="331" y="120"/>
                    <a:pt x="331" y="120"/>
                    <a:pt x="331" y="120"/>
                  </a:cubicBezTo>
                  <a:cubicBezTo>
                    <a:pt x="345" y="113"/>
                    <a:pt x="345" y="113"/>
                    <a:pt x="345" y="113"/>
                  </a:cubicBezTo>
                  <a:cubicBezTo>
                    <a:pt x="353" y="110"/>
                    <a:pt x="353" y="110"/>
                    <a:pt x="353" y="110"/>
                  </a:cubicBezTo>
                  <a:cubicBezTo>
                    <a:pt x="347" y="116"/>
                    <a:pt x="347" y="116"/>
                    <a:pt x="347" y="116"/>
                  </a:cubicBezTo>
                  <a:cubicBezTo>
                    <a:pt x="342" y="124"/>
                    <a:pt x="342" y="124"/>
                    <a:pt x="342" y="124"/>
                  </a:cubicBezTo>
                  <a:cubicBezTo>
                    <a:pt x="325" y="132"/>
                    <a:pt x="325" y="132"/>
                    <a:pt x="325" y="132"/>
                  </a:cubicBezTo>
                  <a:cubicBezTo>
                    <a:pt x="308" y="140"/>
                    <a:pt x="308" y="140"/>
                    <a:pt x="308" y="140"/>
                  </a:cubicBezTo>
                  <a:cubicBezTo>
                    <a:pt x="291" y="149"/>
                    <a:pt x="291" y="149"/>
                    <a:pt x="291" y="149"/>
                  </a:cubicBezTo>
                  <a:cubicBezTo>
                    <a:pt x="274" y="159"/>
                    <a:pt x="274" y="159"/>
                    <a:pt x="274" y="159"/>
                  </a:cubicBezTo>
                  <a:cubicBezTo>
                    <a:pt x="262" y="167"/>
                    <a:pt x="262" y="167"/>
                    <a:pt x="262" y="167"/>
                  </a:cubicBezTo>
                  <a:cubicBezTo>
                    <a:pt x="280" y="153"/>
                    <a:pt x="298" y="140"/>
                    <a:pt x="317" y="127"/>
                  </a:cubicBezTo>
                  <a:close/>
                  <a:moveTo>
                    <a:pt x="508" y="49"/>
                  </a:moveTo>
                  <a:cubicBezTo>
                    <a:pt x="523" y="48"/>
                    <a:pt x="523" y="48"/>
                    <a:pt x="523" y="48"/>
                  </a:cubicBezTo>
                  <a:cubicBezTo>
                    <a:pt x="543" y="49"/>
                    <a:pt x="543" y="49"/>
                    <a:pt x="543" y="49"/>
                  </a:cubicBezTo>
                  <a:cubicBezTo>
                    <a:pt x="526" y="55"/>
                    <a:pt x="526" y="55"/>
                    <a:pt x="526" y="55"/>
                  </a:cubicBezTo>
                  <a:cubicBezTo>
                    <a:pt x="519" y="54"/>
                    <a:pt x="519" y="54"/>
                    <a:pt x="519" y="54"/>
                  </a:cubicBezTo>
                  <a:cubicBezTo>
                    <a:pt x="505" y="53"/>
                    <a:pt x="505" y="53"/>
                    <a:pt x="505" y="53"/>
                  </a:cubicBezTo>
                  <a:cubicBezTo>
                    <a:pt x="486" y="54"/>
                    <a:pt x="486" y="54"/>
                    <a:pt x="486" y="54"/>
                  </a:cubicBezTo>
                  <a:cubicBezTo>
                    <a:pt x="493" y="52"/>
                    <a:pt x="501" y="51"/>
                    <a:pt x="508" y="49"/>
                  </a:cubicBezTo>
                  <a:close/>
                  <a:moveTo>
                    <a:pt x="576" y="38"/>
                  </a:moveTo>
                  <a:cubicBezTo>
                    <a:pt x="578" y="38"/>
                    <a:pt x="578" y="38"/>
                    <a:pt x="578" y="38"/>
                  </a:cubicBezTo>
                  <a:cubicBezTo>
                    <a:pt x="583" y="40"/>
                    <a:pt x="583" y="40"/>
                    <a:pt x="583" y="40"/>
                  </a:cubicBezTo>
                  <a:cubicBezTo>
                    <a:pt x="565" y="42"/>
                    <a:pt x="565" y="42"/>
                    <a:pt x="565" y="42"/>
                  </a:cubicBezTo>
                  <a:cubicBezTo>
                    <a:pt x="559" y="44"/>
                    <a:pt x="559" y="44"/>
                    <a:pt x="559" y="44"/>
                  </a:cubicBezTo>
                  <a:cubicBezTo>
                    <a:pt x="548" y="42"/>
                    <a:pt x="548" y="42"/>
                    <a:pt x="548" y="42"/>
                  </a:cubicBezTo>
                  <a:cubicBezTo>
                    <a:pt x="557" y="40"/>
                    <a:pt x="566" y="39"/>
                    <a:pt x="576" y="38"/>
                  </a:cubicBezTo>
                  <a:close/>
                  <a:moveTo>
                    <a:pt x="727" y="42"/>
                  </a:moveTo>
                  <a:cubicBezTo>
                    <a:pt x="720" y="43"/>
                    <a:pt x="720" y="43"/>
                    <a:pt x="720" y="43"/>
                  </a:cubicBezTo>
                  <a:cubicBezTo>
                    <a:pt x="716" y="44"/>
                    <a:pt x="716" y="44"/>
                    <a:pt x="716" y="44"/>
                  </a:cubicBezTo>
                  <a:cubicBezTo>
                    <a:pt x="710" y="42"/>
                    <a:pt x="710" y="42"/>
                    <a:pt x="710" y="42"/>
                  </a:cubicBezTo>
                  <a:cubicBezTo>
                    <a:pt x="692" y="40"/>
                    <a:pt x="692" y="40"/>
                    <a:pt x="692" y="40"/>
                  </a:cubicBezTo>
                  <a:cubicBezTo>
                    <a:pt x="697" y="38"/>
                    <a:pt x="697" y="38"/>
                    <a:pt x="697" y="38"/>
                  </a:cubicBezTo>
                  <a:cubicBezTo>
                    <a:pt x="700" y="38"/>
                    <a:pt x="700" y="38"/>
                    <a:pt x="700" y="38"/>
                  </a:cubicBezTo>
                  <a:cubicBezTo>
                    <a:pt x="709" y="39"/>
                    <a:pt x="718" y="40"/>
                    <a:pt x="727" y="42"/>
                  </a:cubicBezTo>
                  <a:close/>
                  <a:moveTo>
                    <a:pt x="789" y="54"/>
                  </a:moveTo>
                  <a:cubicBezTo>
                    <a:pt x="770" y="53"/>
                    <a:pt x="770" y="53"/>
                    <a:pt x="770" y="53"/>
                  </a:cubicBezTo>
                  <a:cubicBezTo>
                    <a:pt x="756" y="54"/>
                    <a:pt x="756" y="54"/>
                    <a:pt x="756" y="54"/>
                  </a:cubicBezTo>
                  <a:cubicBezTo>
                    <a:pt x="750" y="54"/>
                    <a:pt x="750" y="54"/>
                    <a:pt x="750" y="54"/>
                  </a:cubicBezTo>
                  <a:cubicBezTo>
                    <a:pt x="738" y="50"/>
                    <a:pt x="738" y="50"/>
                    <a:pt x="738" y="50"/>
                  </a:cubicBezTo>
                  <a:cubicBezTo>
                    <a:pt x="735" y="49"/>
                    <a:pt x="735" y="49"/>
                    <a:pt x="735" y="49"/>
                  </a:cubicBezTo>
                  <a:cubicBezTo>
                    <a:pt x="751" y="48"/>
                    <a:pt x="751" y="48"/>
                    <a:pt x="751" y="48"/>
                  </a:cubicBezTo>
                  <a:cubicBezTo>
                    <a:pt x="766" y="49"/>
                    <a:pt x="766" y="49"/>
                    <a:pt x="766" y="49"/>
                  </a:cubicBezTo>
                  <a:cubicBezTo>
                    <a:pt x="774" y="51"/>
                    <a:pt x="781" y="52"/>
                    <a:pt x="789" y="54"/>
                  </a:cubicBezTo>
                  <a:close/>
                  <a:moveTo>
                    <a:pt x="1013" y="167"/>
                  </a:moveTo>
                  <a:cubicBezTo>
                    <a:pt x="1001" y="159"/>
                    <a:pt x="1001" y="159"/>
                    <a:pt x="1001" y="159"/>
                  </a:cubicBezTo>
                  <a:cubicBezTo>
                    <a:pt x="984" y="149"/>
                    <a:pt x="984" y="149"/>
                    <a:pt x="984" y="149"/>
                  </a:cubicBezTo>
                  <a:cubicBezTo>
                    <a:pt x="967" y="140"/>
                    <a:pt x="967" y="140"/>
                    <a:pt x="967" y="140"/>
                  </a:cubicBezTo>
                  <a:cubicBezTo>
                    <a:pt x="950" y="132"/>
                    <a:pt x="950" y="132"/>
                    <a:pt x="950" y="132"/>
                  </a:cubicBezTo>
                  <a:cubicBezTo>
                    <a:pt x="933" y="124"/>
                    <a:pt x="933" y="124"/>
                    <a:pt x="933" y="124"/>
                  </a:cubicBezTo>
                  <a:cubicBezTo>
                    <a:pt x="931" y="121"/>
                    <a:pt x="931" y="121"/>
                    <a:pt x="931" y="121"/>
                  </a:cubicBezTo>
                  <a:cubicBezTo>
                    <a:pt x="922" y="110"/>
                    <a:pt x="922" y="110"/>
                    <a:pt x="922" y="110"/>
                  </a:cubicBezTo>
                  <a:cubicBezTo>
                    <a:pt x="930" y="113"/>
                    <a:pt x="930" y="113"/>
                    <a:pt x="930" y="113"/>
                  </a:cubicBezTo>
                  <a:cubicBezTo>
                    <a:pt x="944" y="120"/>
                    <a:pt x="944" y="120"/>
                    <a:pt x="944" y="120"/>
                  </a:cubicBezTo>
                  <a:cubicBezTo>
                    <a:pt x="957" y="127"/>
                    <a:pt x="957" y="127"/>
                    <a:pt x="957" y="127"/>
                  </a:cubicBezTo>
                  <a:cubicBezTo>
                    <a:pt x="977" y="139"/>
                    <a:pt x="995" y="153"/>
                    <a:pt x="1013" y="167"/>
                  </a:cubicBezTo>
                  <a:close/>
                  <a:moveTo>
                    <a:pt x="1240" y="637"/>
                  </a:moveTo>
                  <a:cubicBezTo>
                    <a:pt x="1240" y="642"/>
                    <a:pt x="1239" y="647"/>
                    <a:pt x="1239" y="652"/>
                  </a:cubicBezTo>
                  <a:cubicBezTo>
                    <a:pt x="1236" y="667"/>
                    <a:pt x="1236" y="667"/>
                    <a:pt x="1236" y="667"/>
                  </a:cubicBezTo>
                  <a:cubicBezTo>
                    <a:pt x="1233" y="676"/>
                    <a:pt x="1233" y="676"/>
                    <a:pt x="1233" y="676"/>
                  </a:cubicBezTo>
                  <a:cubicBezTo>
                    <a:pt x="1228" y="687"/>
                    <a:pt x="1228" y="687"/>
                    <a:pt x="1228" y="687"/>
                  </a:cubicBezTo>
                  <a:cubicBezTo>
                    <a:pt x="1228" y="684"/>
                    <a:pt x="1228" y="684"/>
                    <a:pt x="1228" y="684"/>
                  </a:cubicBezTo>
                  <a:cubicBezTo>
                    <a:pt x="1225" y="645"/>
                    <a:pt x="1225" y="645"/>
                    <a:pt x="1225" y="645"/>
                  </a:cubicBezTo>
                  <a:cubicBezTo>
                    <a:pt x="1222" y="625"/>
                    <a:pt x="1222" y="625"/>
                    <a:pt x="1222" y="625"/>
                  </a:cubicBezTo>
                  <a:cubicBezTo>
                    <a:pt x="1215" y="586"/>
                    <a:pt x="1215" y="586"/>
                    <a:pt x="1215" y="586"/>
                  </a:cubicBezTo>
                  <a:cubicBezTo>
                    <a:pt x="1208" y="559"/>
                    <a:pt x="1208" y="559"/>
                    <a:pt x="1208" y="559"/>
                  </a:cubicBezTo>
                  <a:cubicBezTo>
                    <a:pt x="1213" y="552"/>
                    <a:pt x="1213" y="552"/>
                    <a:pt x="1213" y="552"/>
                  </a:cubicBezTo>
                  <a:cubicBezTo>
                    <a:pt x="1217" y="544"/>
                    <a:pt x="1217" y="544"/>
                    <a:pt x="1217" y="544"/>
                  </a:cubicBezTo>
                  <a:cubicBezTo>
                    <a:pt x="1224" y="526"/>
                    <a:pt x="1224" y="526"/>
                    <a:pt x="1224" y="526"/>
                  </a:cubicBezTo>
                  <a:cubicBezTo>
                    <a:pt x="1225" y="517"/>
                    <a:pt x="1225" y="517"/>
                    <a:pt x="1225" y="517"/>
                  </a:cubicBezTo>
                  <a:cubicBezTo>
                    <a:pt x="1231" y="542"/>
                    <a:pt x="1231" y="542"/>
                    <a:pt x="1231" y="542"/>
                  </a:cubicBezTo>
                  <a:cubicBezTo>
                    <a:pt x="1235" y="561"/>
                    <a:pt x="1235" y="561"/>
                    <a:pt x="1235" y="561"/>
                  </a:cubicBezTo>
                  <a:cubicBezTo>
                    <a:pt x="1237" y="576"/>
                    <a:pt x="1237" y="576"/>
                    <a:pt x="1237" y="576"/>
                  </a:cubicBezTo>
                  <a:cubicBezTo>
                    <a:pt x="1239" y="596"/>
                    <a:pt x="1240" y="616"/>
                    <a:pt x="1240" y="637"/>
                  </a:cubicBezTo>
                  <a:close/>
                  <a:moveTo>
                    <a:pt x="1217" y="760"/>
                  </a:moveTo>
                  <a:cubicBezTo>
                    <a:pt x="1214" y="779"/>
                    <a:pt x="1214" y="779"/>
                    <a:pt x="1214" y="779"/>
                  </a:cubicBezTo>
                  <a:cubicBezTo>
                    <a:pt x="1207" y="815"/>
                    <a:pt x="1207" y="815"/>
                    <a:pt x="1207" y="815"/>
                  </a:cubicBezTo>
                  <a:cubicBezTo>
                    <a:pt x="1200" y="842"/>
                    <a:pt x="1200" y="842"/>
                    <a:pt x="1200" y="842"/>
                  </a:cubicBezTo>
                  <a:cubicBezTo>
                    <a:pt x="1189" y="857"/>
                    <a:pt x="1189" y="857"/>
                    <a:pt x="1189" y="857"/>
                  </a:cubicBezTo>
                  <a:cubicBezTo>
                    <a:pt x="1175" y="873"/>
                    <a:pt x="1175" y="873"/>
                    <a:pt x="1175" y="873"/>
                  </a:cubicBezTo>
                  <a:cubicBezTo>
                    <a:pt x="1166" y="881"/>
                    <a:pt x="1166" y="881"/>
                    <a:pt x="1166" y="881"/>
                  </a:cubicBezTo>
                  <a:cubicBezTo>
                    <a:pt x="1152" y="893"/>
                    <a:pt x="1152" y="893"/>
                    <a:pt x="1152" y="893"/>
                  </a:cubicBezTo>
                  <a:cubicBezTo>
                    <a:pt x="1156" y="878"/>
                    <a:pt x="1156" y="878"/>
                    <a:pt x="1156" y="878"/>
                  </a:cubicBezTo>
                  <a:cubicBezTo>
                    <a:pt x="1162" y="841"/>
                    <a:pt x="1162" y="841"/>
                    <a:pt x="1162" y="841"/>
                  </a:cubicBezTo>
                  <a:cubicBezTo>
                    <a:pt x="1166" y="804"/>
                    <a:pt x="1166" y="804"/>
                    <a:pt x="1166" y="804"/>
                  </a:cubicBezTo>
                  <a:cubicBezTo>
                    <a:pt x="1167" y="768"/>
                    <a:pt x="1167" y="768"/>
                    <a:pt x="1167" y="768"/>
                  </a:cubicBezTo>
                  <a:cubicBezTo>
                    <a:pt x="1171" y="765"/>
                    <a:pt x="1171" y="765"/>
                    <a:pt x="1171" y="765"/>
                  </a:cubicBezTo>
                  <a:cubicBezTo>
                    <a:pt x="1181" y="757"/>
                    <a:pt x="1181" y="757"/>
                    <a:pt x="1181" y="757"/>
                  </a:cubicBezTo>
                  <a:cubicBezTo>
                    <a:pt x="1199" y="740"/>
                    <a:pt x="1199" y="740"/>
                    <a:pt x="1199" y="740"/>
                  </a:cubicBezTo>
                  <a:cubicBezTo>
                    <a:pt x="1208" y="732"/>
                    <a:pt x="1208" y="732"/>
                    <a:pt x="1208" y="732"/>
                  </a:cubicBezTo>
                  <a:cubicBezTo>
                    <a:pt x="1215" y="723"/>
                    <a:pt x="1215" y="723"/>
                    <a:pt x="1215" y="723"/>
                  </a:cubicBezTo>
                  <a:cubicBezTo>
                    <a:pt x="1220" y="717"/>
                    <a:pt x="1220" y="717"/>
                    <a:pt x="1220" y="717"/>
                  </a:cubicBezTo>
                  <a:cubicBezTo>
                    <a:pt x="1219" y="722"/>
                    <a:pt x="1219" y="722"/>
                    <a:pt x="1219" y="722"/>
                  </a:cubicBezTo>
                  <a:lnTo>
                    <a:pt x="1217" y="760"/>
                  </a:lnTo>
                  <a:close/>
                  <a:moveTo>
                    <a:pt x="1098" y="1006"/>
                  </a:moveTo>
                  <a:cubicBezTo>
                    <a:pt x="1090" y="1019"/>
                    <a:pt x="1090" y="1019"/>
                    <a:pt x="1090" y="1019"/>
                  </a:cubicBezTo>
                  <a:cubicBezTo>
                    <a:pt x="1076" y="1030"/>
                    <a:pt x="1076" y="1030"/>
                    <a:pt x="1076" y="1030"/>
                  </a:cubicBezTo>
                  <a:cubicBezTo>
                    <a:pt x="1066" y="1036"/>
                    <a:pt x="1066" y="1036"/>
                    <a:pt x="1066" y="1036"/>
                  </a:cubicBezTo>
                  <a:cubicBezTo>
                    <a:pt x="1044" y="1048"/>
                    <a:pt x="1044" y="1048"/>
                    <a:pt x="1044" y="1048"/>
                  </a:cubicBezTo>
                  <a:cubicBezTo>
                    <a:pt x="1019" y="1060"/>
                    <a:pt x="1019" y="1060"/>
                    <a:pt x="1019" y="1060"/>
                  </a:cubicBezTo>
                  <a:cubicBezTo>
                    <a:pt x="1027" y="1043"/>
                    <a:pt x="1027" y="1043"/>
                    <a:pt x="1027" y="1043"/>
                  </a:cubicBezTo>
                  <a:cubicBezTo>
                    <a:pt x="1039" y="1013"/>
                    <a:pt x="1039" y="1013"/>
                    <a:pt x="1039" y="1013"/>
                  </a:cubicBezTo>
                  <a:cubicBezTo>
                    <a:pt x="1045" y="997"/>
                    <a:pt x="1045" y="997"/>
                    <a:pt x="1045" y="997"/>
                  </a:cubicBezTo>
                  <a:cubicBezTo>
                    <a:pt x="1050" y="981"/>
                    <a:pt x="1050" y="981"/>
                    <a:pt x="1050" y="981"/>
                  </a:cubicBezTo>
                  <a:cubicBezTo>
                    <a:pt x="1054" y="964"/>
                    <a:pt x="1054" y="964"/>
                    <a:pt x="1054" y="964"/>
                  </a:cubicBezTo>
                  <a:cubicBezTo>
                    <a:pt x="1056" y="958"/>
                    <a:pt x="1056" y="958"/>
                    <a:pt x="1056" y="958"/>
                  </a:cubicBezTo>
                  <a:cubicBezTo>
                    <a:pt x="1068" y="952"/>
                    <a:pt x="1068" y="952"/>
                    <a:pt x="1068" y="952"/>
                  </a:cubicBezTo>
                  <a:cubicBezTo>
                    <a:pt x="1095" y="939"/>
                    <a:pt x="1095" y="939"/>
                    <a:pt x="1095" y="939"/>
                  </a:cubicBezTo>
                  <a:cubicBezTo>
                    <a:pt x="1120" y="925"/>
                    <a:pt x="1120" y="925"/>
                    <a:pt x="1120" y="925"/>
                  </a:cubicBezTo>
                  <a:cubicBezTo>
                    <a:pt x="1138" y="914"/>
                    <a:pt x="1138" y="914"/>
                    <a:pt x="1138" y="914"/>
                  </a:cubicBezTo>
                  <a:cubicBezTo>
                    <a:pt x="1128" y="944"/>
                    <a:pt x="1128" y="944"/>
                    <a:pt x="1128" y="944"/>
                  </a:cubicBezTo>
                  <a:cubicBezTo>
                    <a:pt x="1114" y="976"/>
                    <a:pt x="1114" y="976"/>
                    <a:pt x="1114" y="976"/>
                  </a:cubicBezTo>
                  <a:cubicBezTo>
                    <a:pt x="1107" y="991"/>
                    <a:pt x="1107" y="991"/>
                    <a:pt x="1107" y="991"/>
                  </a:cubicBezTo>
                  <a:lnTo>
                    <a:pt x="1098" y="1006"/>
                  </a:lnTo>
                  <a:close/>
                  <a:moveTo>
                    <a:pt x="944" y="1146"/>
                  </a:moveTo>
                  <a:cubicBezTo>
                    <a:pt x="939" y="1150"/>
                    <a:pt x="939" y="1150"/>
                    <a:pt x="939" y="1150"/>
                  </a:cubicBezTo>
                  <a:cubicBezTo>
                    <a:pt x="929" y="1155"/>
                    <a:pt x="929" y="1155"/>
                    <a:pt x="929" y="1155"/>
                  </a:cubicBezTo>
                  <a:cubicBezTo>
                    <a:pt x="918" y="1159"/>
                    <a:pt x="918" y="1159"/>
                    <a:pt x="918" y="1159"/>
                  </a:cubicBezTo>
                  <a:cubicBezTo>
                    <a:pt x="883" y="1171"/>
                    <a:pt x="883" y="1171"/>
                    <a:pt x="883" y="1171"/>
                  </a:cubicBezTo>
                  <a:cubicBezTo>
                    <a:pt x="864" y="1175"/>
                    <a:pt x="864" y="1175"/>
                    <a:pt x="864" y="1175"/>
                  </a:cubicBezTo>
                  <a:cubicBezTo>
                    <a:pt x="867" y="1173"/>
                    <a:pt x="867" y="1173"/>
                    <a:pt x="867" y="1173"/>
                  </a:cubicBezTo>
                  <a:cubicBezTo>
                    <a:pt x="880" y="1153"/>
                    <a:pt x="880" y="1153"/>
                    <a:pt x="880" y="1153"/>
                  </a:cubicBezTo>
                  <a:cubicBezTo>
                    <a:pt x="893" y="1131"/>
                    <a:pt x="893" y="1131"/>
                    <a:pt x="893" y="1131"/>
                  </a:cubicBezTo>
                  <a:cubicBezTo>
                    <a:pt x="904" y="1108"/>
                    <a:pt x="904" y="1108"/>
                    <a:pt x="904" y="1108"/>
                  </a:cubicBezTo>
                  <a:cubicBezTo>
                    <a:pt x="941" y="1098"/>
                    <a:pt x="941" y="1098"/>
                    <a:pt x="941" y="1098"/>
                  </a:cubicBezTo>
                  <a:cubicBezTo>
                    <a:pt x="970" y="1089"/>
                    <a:pt x="970" y="1089"/>
                    <a:pt x="970" y="1089"/>
                  </a:cubicBezTo>
                  <a:cubicBezTo>
                    <a:pt x="999" y="1078"/>
                    <a:pt x="999" y="1078"/>
                    <a:pt x="999" y="1078"/>
                  </a:cubicBezTo>
                  <a:cubicBezTo>
                    <a:pt x="990" y="1093"/>
                    <a:pt x="990" y="1093"/>
                    <a:pt x="990" y="1093"/>
                  </a:cubicBezTo>
                  <a:cubicBezTo>
                    <a:pt x="973" y="1116"/>
                    <a:pt x="973" y="1116"/>
                    <a:pt x="973" y="1116"/>
                  </a:cubicBezTo>
                  <a:cubicBezTo>
                    <a:pt x="963" y="1127"/>
                    <a:pt x="963" y="1127"/>
                    <a:pt x="963" y="1127"/>
                  </a:cubicBezTo>
                  <a:cubicBezTo>
                    <a:pt x="953" y="1137"/>
                    <a:pt x="953" y="1137"/>
                    <a:pt x="953" y="1137"/>
                  </a:cubicBezTo>
                  <a:lnTo>
                    <a:pt x="944" y="1146"/>
                  </a:lnTo>
                  <a:close/>
                  <a:moveTo>
                    <a:pt x="832" y="1184"/>
                  </a:moveTo>
                  <a:cubicBezTo>
                    <a:pt x="791" y="1191"/>
                    <a:pt x="791" y="1191"/>
                    <a:pt x="791" y="1191"/>
                  </a:cubicBezTo>
                  <a:cubicBezTo>
                    <a:pt x="756" y="1196"/>
                    <a:pt x="756" y="1196"/>
                    <a:pt x="756" y="1196"/>
                  </a:cubicBezTo>
                  <a:cubicBezTo>
                    <a:pt x="766" y="1172"/>
                    <a:pt x="766" y="1172"/>
                    <a:pt x="766" y="1172"/>
                  </a:cubicBezTo>
                  <a:cubicBezTo>
                    <a:pt x="772" y="1151"/>
                    <a:pt x="772" y="1151"/>
                    <a:pt x="772" y="1151"/>
                  </a:cubicBezTo>
                  <a:cubicBezTo>
                    <a:pt x="777" y="1131"/>
                    <a:pt x="777" y="1131"/>
                    <a:pt x="777" y="1131"/>
                  </a:cubicBezTo>
                  <a:cubicBezTo>
                    <a:pt x="844" y="1121"/>
                    <a:pt x="844" y="1121"/>
                    <a:pt x="844" y="1121"/>
                  </a:cubicBezTo>
                  <a:cubicBezTo>
                    <a:pt x="893" y="1111"/>
                    <a:pt x="893" y="1111"/>
                    <a:pt x="893" y="1111"/>
                  </a:cubicBezTo>
                  <a:cubicBezTo>
                    <a:pt x="885" y="1127"/>
                    <a:pt x="885" y="1127"/>
                    <a:pt x="885" y="1127"/>
                  </a:cubicBezTo>
                  <a:cubicBezTo>
                    <a:pt x="873" y="1149"/>
                    <a:pt x="873" y="1149"/>
                    <a:pt x="873" y="1149"/>
                  </a:cubicBezTo>
                  <a:cubicBezTo>
                    <a:pt x="860" y="1168"/>
                    <a:pt x="860" y="1168"/>
                    <a:pt x="860" y="1168"/>
                  </a:cubicBezTo>
                  <a:cubicBezTo>
                    <a:pt x="853" y="1176"/>
                    <a:pt x="853" y="1176"/>
                    <a:pt x="853" y="1176"/>
                  </a:cubicBezTo>
                  <a:cubicBezTo>
                    <a:pt x="850" y="1179"/>
                    <a:pt x="850" y="1179"/>
                    <a:pt x="850" y="1179"/>
                  </a:cubicBezTo>
                  <a:lnTo>
                    <a:pt x="832" y="1184"/>
                  </a:lnTo>
                  <a:close/>
                  <a:moveTo>
                    <a:pt x="734" y="1199"/>
                  </a:moveTo>
                  <a:cubicBezTo>
                    <a:pt x="675" y="1203"/>
                    <a:pt x="675" y="1203"/>
                    <a:pt x="675" y="1203"/>
                  </a:cubicBezTo>
                  <a:cubicBezTo>
                    <a:pt x="642" y="1203"/>
                    <a:pt x="642" y="1203"/>
                    <a:pt x="642" y="1203"/>
                  </a:cubicBezTo>
                  <a:cubicBezTo>
                    <a:pt x="642" y="1138"/>
                    <a:pt x="642" y="1138"/>
                    <a:pt x="642" y="1138"/>
                  </a:cubicBezTo>
                  <a:cubicBezTo>
                    <a:pt x="647" y="1138"/>
                    <a:pt x="647" y="1138"/>
                    <a:pt x="647" y="1138"/>
                  </a:cubicBezTo>
                  <a:cubicBezTo>
                    <a:pt x="665" y="1138"/>
                    <a:pt x="665" y="1138"/>
                    <a:pt x="665" y="1138"/>
                  </a:cubicBezTo>
                  <a:cubicBezTo>
                    <a:pt x="702" y="1137"/>
                    <a:pt x="702" y="1137"/>
                    <a:pt x="702" y="1137"/>
                  </a:cubicBezTo>
                  <a:cubicBezTo>
                    <a:pt x="768" y="1132"/>
                    <a:pt x="768" y="1132"/>
                    <a:pt x="768" y="1132"/>
                  </a:cubicBezTo>
                  <a:cubicBezTo>
                    <a:pt x="758" y="1170"/>
                    <a:pt x="758" y="1170"/>
                    <a:pt x="758" y="1170"/>
                  </a:cubicBezTo>
                  <a:cubicBezTo>
                    <a:pt x="750" y="1187"/>
                    <a:pt x="750" y="1187"/>
                    <a:pt x="750" y="1187"/>
                  </a:cubicBezTo>
                  <a:cubicBezTo>
                    <a:pt x="746" y="1197"/>
                    <a:pt x="746" y="1197"/>
                    <a:pt x="746" y="1197"/>
                  </a:cubicBezTo>
                  <a:lnTo>
                    <a:pt x="734" y="1199"/>
                  </a:lnTo>
                  <a:close/>
                  <a:moveTo>
                    <a:pt x="529" y="1197"/>
                  </a:moveTo>
                  <a:cubicBezTo>
                    <a:pt x="528" y="1196"/>
                    <a:pt x="528" y="1196"/>
                    <a:pt x="528" y="1196"/>
                  </a:cubicBezTo>
                  <a:cubicBezTo>
                    <a:pt x="518" y="1170"/>
                    <a:pt x="518" y="1170"/>
                    <a:pt x="518" y="1170"/>
                  </a:cubicBezTo>
                  <a:cubicBezTo>
                    <a:pt x="511" y="1149"/>
                    <a:pt x="511" y="1149"/>
                    <a:pt x="511" y="1149"/>
                  </a:cubicBezTo>
                  <a:cubicBezTo>
                    <a:pt x="507" y="1132"/>
                    <a:pt x="507" y="1132"/>
                    <a:pt x="507" y="1132"/>
                  </a:cubicBezTo>
                  <a:cubicBezTo>
                    <a:pt x="537" y="1135"/>
                    <a:pt x="537" y="1135"/>
                    <a:pt x="537" y="1135"/>
                  </a:cubicBezTo>
                  <a:cubicBezTo>
                    <a:pt x="592" y="1138"/>
                    <a:pt x="592" y="1138"/>
                    <a:pt x="592" y="1138"/>
                  </a:cubicBezTo>
                  <a:cubicBezTo>
                    <a:pt x="633" y="1138"/>
                    <a:pt x="633" y="1138"/>
                    <a:pt x="633" y="1138"/>
                  </a:cubicBezTo>
                  <a:cubicBezTo>
                    <a:pt x="633" y="1203"/>
                    <a:pt x="633" y="1203"/>
                    <a:pt x="633" y="1203"/>
                  </a:cubicBezTo>
                  <a:cubicBezTo>
                    <a:pt x="630" y="1203"/>
                    <a:pt x="630" y="1203"/>
                    <a:pt x="630" y="1203"/>
                  </a:cubicBezTo>
                  <a:cubicBezTo>
                    <a:pt x="600" y="1203"/>
                    <a:pt x="600" y="1203"/>
                    <a:pt x="600" y="1203"/>
                  </a:cubicBezTo>
                  <a:cubicBezTo>
                    <a:pt x="541" y="1199"/>
                    <a:pt x="541" y="1199"/>
                    <a:pt x="541" y="1199"/>
                  </a:cubicBezTo>
                  <a:lnTo>
                    <a:pt x="529" y="1197"/>
                  </a:lnTo>
                  <a:close/>
                  <a:moveTo>
                    <a:pt x="425" y="1179"/>
                  </a:moveTo>
                  <a:cubicBezTo>
                    <a:pt x="422" y="1176"/>
                    <a:pt x="422" y="1176"/>
                    <a:pt x="422" y="1176"/>
                  </a:cubicBezTo>
                  <a:cubicBezTo>
                    <a:pt x="415" y="1168"/>
                    <a:pt x="415" y="1168"/>
                    <a:pt x="415" y="1168"/>
                  </a:cubicBezTo>
                  <a:cubicBezTo>
                    <a:pt x="402" y="1149"/>
                    <a:pt x="402" y="1149"/>
                    <a:pt x="402" y="1149"/>
                  </a:cubicBezTo>
                  <a:cubicBezTo>
                    <a:pt x="390" y="1127"/>
                    <a:pt x="390" y="1127"/>
                    <a:pt x="390" y="1127"/>
                  </a:cubicBezTo>
                  <a:cubicBezTo>
                    <a:pt x="382" y="1111"/>
                    <a:pt x="382" y="1111"/>
                    <a:pt x="382" y="1111"/>
                  </a:cubicBezTo>
                  <a:cubicBezTo>
                    <a:pt x="431" y="1121"/>
                    <a:pt x="431" y="1121"/>
                    <a:pt x="431" y="1121"/>
                  </a:cubicBezTo>
                  <a:cubicBezTo>
                    <a:pt x="498" y="1131"/>
                    <a:pt x="498" y="1131"/>
                    <a:pt x="498" y="1131"/>
                  </a:cubicBezTo>
                  <a:cubicBezTo>
                    <a:pt x="510" y="1173"/>
                    <a:pt x="510" y="1173"/>
                    <a:pt x="510" y="1173"/>
                  </a:cubicBezTo>
                  <a:cubicBezTo>
                    <a:pt x="517" y="1191"/>
                    <a:pt x="517" y="1191"/>
                    <a:pt x="517" y="1191"/>
                  </a:cubicBezTo>
                  <a:cubicBezTo>
                    <a:pt x="519" y="1196"/>
                    <a:pt x="519" y="1196"/>
                    <a:pt x="519" y="1196"/>
                  </a:cubicBezTo>
                  <a:cubicBezTo>
                    <a:pt x="498" y="1193"/>
                    <a:pt x="498" y="1193"/>
                    <a:pt x="498" y="1193"/>
                  </a:cubicBezTo>
                  <a:cubicBezTo>
                    <a:pt x="444" y="1184"/>
                    <a:pt x="444" y="1184"/>
                    <a:pt x="444" y="1184"/>
                  </a:cubicBezTo>
                  <a:lnTo>
                    <a:pt x="425" y="1179"/>
                  </a:lnTo>
                  <a:close/>
                  <a:moveTo>
                    <a:pt x="346" y="1155"/>
                  </a:moveTo>
                  <a:cubicBezTo>
                    <a:pt x="336" y="1150"/>
                    <a:pt x="336" y="1150"/>
                    <a:pt x="336" y="1150"/>
                  </a:cubicBezTo>
                  <a:cubicBezTo>
                    <a:pt x="332" y="1147"/>
                    <a:pt x="332" y="1147"/>
                    <a:pt x="332" y="1147"/>
                  </a:cubicBezTo>
                  <a:cubicBezTo>
                    <a:pt x="322" y="1137"/>
                    <a:pt x="322" y="1137"/>
                    <a:pt x="322" y="1137"/>
                  </a:cubicBezTo>
                  <a:cubicBezTo>
                    <a:pt x="312" y="1127"/>
                    <a:pt x="312" y="1127"/>
                    <a:pt x="312" y="1127"/>
                  </a:cubicBezTo>
                  <a:cubicBezTo>
                    <a:pt x="303" y="1116"/>
                    <a:pt x="303" y="1116"/>
                    <a:pt x="303" y="1116"/>
                  </a:cubicBezTo>
                  <a:cubicBezTo>
                    <a:pt x="285" y="1093"/>
                    <a:pt x="285" y="1093"/>
                    <a:pt x="285" y="1093"/>
                  </a:cubicBezTo>
                  <a:cubicBezTo>
                    <a:pt x="276" y="1078"/>
                    <a:pt x="276" y="1078"/>
                    <a:pt x="276" y="1078"/>
                  </a:cubicBezTo>
                  <a:cubicBezTo>
                    <a:pt x="291" y="1084"/>
                    <a:pt x="291" y="1084"/>
                    <a:pt x="291" y="1084"/>
                  </a:cubicBezTo>
                  <a:cubicBezTo>
                    <a:pt x="306" y="1089"/>
                    <a:pt x="306" y="1089"/>
                    <a:pt x="306" y="1089"/>
                  </a:cubicBezTo>
                  <a:cubicBezTo>
                    <a:pt x="335" y="1098"/>
                    <a:pt x="335" y="1098"/>
                    <a:pt x="335" y="1098"/>
                  </a:cubicBezTo>
                  <a:cubicBezTo>
                    <a:pt x="371" y="1108"/>
                    <a:pt x="371" y="1108"/>
                    <a:pt x="371" y="1108"/>
                  </a:cubicBezTo>
                  <a:cubicBezTo>
                    <a:pt x="382" y="1131"/>
                    <a:pt x="382" y="1131"/>
                    <a:pt x="382" y="1131"/>
                  </a:cubicBezTo>
                  <a:cubicBezTo>
                    <a:pt x="395" y="1153"/>
                    <a:pt x="395" y="1153"/>
                    <a:pt x="395" y="1153"/>
                  </a:cubicBezTo>
                  <a:cubicBezTo>
                    <a:pt x="402" y="1164"/>
                    <a:pt x="402" y="1164"/>
                    <a:pt x="402" y="1164"/>
                  </a:cubicBezTo>
                  <a:cubicBezTo>
                    <a:pt x="409" y="1173"/>
                    <a:pt x="409" y="1173"/>
                    <a:pt x="409" y="1173"/>
                  </a:cubicBezTo>
                  <a:cubicBezTo>
                    <a:pt x="411" y="1175"/>
                    <a:pt x="411" y="1175"/>
                    <a:pt x="411" y="1175"/>
                  </a:cubicBezTo>
                  <a:cubicBezTo>
                    <a:pt x="393" y="1171"/>
                    <a:pt x="393" y="1171"/>
                    <a:pt x="393" y="1171"/>
                  </a:cubicBezTo>
                  <a:cubicBezTo>
                    <a:pt x="381" y="1167"/>
                    <a:pt x="381" y="1167"/>
                    <a:pt x="381" y="1167"/>
                  </a:cubicBezTo>
                  <a:lnTo>
                    <a:pt x="346" y="1155"/>
                  </a:lnTo>
                  <a:close/>
                  <a:moveTo>
                    <a:pt x="185" y="1019"/>
                  </a:moveTo>
                  <a:cubicBezTo>
                    <a:pt x="177" y="1006"/>
                    <a:pt x="177" y="1006"/>
                    <a:pt x="177" y="1006"/>
                  </a:cubicBezTo>
                  <a:cubicBezTo>
                    <a:pt x="169" y="991"/>
                    <a:pt x="169" y="991"/>
                    <a:pt x="169" y="991"/>
                  </a:cubicBezTo>
                  <a:cubicBezTo>
                    <a:pt x="161" y="976"/>
                    <a:pt x="161" y="976"/>
                    <a:pt x="161" y="976"/>
                  </a:cubicBezTo>
                  <a:cubicBezTo>
                    <a:pt x="154" y="961"/>
                    <a:pt x="154" y="961"/>
                    <a:pt x="154" y="961"/>
                  </a:cubicBezTo>
                  <a:cubicBezTo>
                    <a:pt x="147" y="944"/>
                    <a:pt x="147" y="944"/>
                    <a:pt x="147" y="944"/>
                  </a:cubicBezTo>
                  <a:cubicBezTo>
                    <a:pt x="137" y="914"/>
                    <a:pt x="137" y="914"/>
                    <a:pt x="137" y="914"/>
                  </a:cubicBezTo>
                  <a:cubicBezTo>
                    <a:pt x="155" y="925"/>
                    <a:pt x="155" y="925"/>
                    <a:pt x="155" y="925"/>
                  </a:cubicBezTo>
                  <a:cubicBezTo>
                    <a:pt x="180" y="939"/>
                    <a:pt x="180" y="939"/>
                    <a:pt x="180" y="939"/>
                  </a:cubicBezTo>
                  <a:cubicBezTo>
                    <a:pt x="193" y="946"/>
                    <a:pt x="193" y="946"/>
                    <a:pt x="193" y="946"/>
                  </a:cubicBezTo>
                  <a:cubicBezTo>
                    <a:pt x="220" y="958"/>
                    <a:pt x="220" y="958"/>
                    <a:pt x="220" y="958"/>
                  </a:cubicBezTo>
                  <a:cubicBezTo>
                    <a:pt x="225" y="981"/>
                    <a:pt x="225" y="981"/>
                    <a:pt x="225" y="981"/>
                  </a:cubicBezTo>
                  <a:cubicBezTo>
                    <a:pt x="230" y="997"/>
                    <a:pt x="230" y="997"/>
                    <a:pt x="230" y="997"/>
                  </a:cubicBezTo>
                  <a:cubicBezTo>
                    <a:pt x="236" y="1013"/>
                    <a:pt x="236" y="1013"/>
                    <a:pt x="236" y="1013"/>
                  </a:cubicBezTo>
                  <a:cubicBezTo>
                    <a:pt x="242" y="1028"/>
                    <a:pt x="242" y="1028"/>
                    <a:pt x="242" y="1028"/>
                  </a:cubicBezTo>
                  <a:cubicBezTo>
                    <a:pt x="248" y="1043"/>
                    <a:pt x="248" y="1043"/>
                    <a:pt x="248" y="1043"/>
                  </a:cubicBezTo>
                  <a:cubicBezTo>
                    <a:pt x="255" y="1057"/>
                    <a:pt x="255" y="1057"/>
                    <a:pt x="255" y="1057"/>
                  </a:cubicBezTo>
                  <a:cubicBezTo>
                    <a:pt x="256" y="1060"/>
                    <a:pt x="256" y="1060"/>
                    <a:pt x="256" y="1060"/>
                  </a:cubicBezTo>
                  <a:cubicBezTo>
                    <a:pt x="243" y="1054"/>
                    <a:pt x="243" y="1054"/>
                    <a:pt x="243" y="1054"/>
                  </a:cubicBezTo>
                  <a:cubicBezTo>
                    <a:pt x="231" y="1048"/>
                    <a:pt x="231" y="1048"/>
                    <a:pt x="231" y="1048"/>
                  </a:cubicBezTo>
                  <a:cubicBezTo>
                    <a:pt x="220" y="1042"/>
                    <a:pt x="220" y="1042"/>
                    <a:pt x="220" y="1042"/>
                  </a:cubicBezTo>
                  <a:cubicBezTo>
                    <a:pt x="199" y="1030"/>
                    <a:pt x="199" y="1030"/>
                    <a:pt x="199" y="1030"/>
                  </a:cubicBezTo>
                  <a:lnTo>
                    <a:pt x="185" y="1019"/>
                  </a:lnTo>
                  <a:close/>
                  <a:moveTo>
                    <a:pt x="75" y="842"/>
                  </a:moveTo>
                  <a:cubicBezTo>
                    <a:pt x="68" y="816"/>
                    <a:pt x="68" y="816"/>
                    <a:pt x="68" y="816"/>
                  </a:cubicBezTo>
                  <a:cubicBezTo>
                    <a:pt x="61" y="779"/>
                    <a:pt x="61" y="779"/>
                    <a:pt x="61" y="779"/>
                  </a:cubicBezTo>
                  <a:cubicBezTo>
                    <a:pt x="59" y="760"/>
                    <a:pt x="59" y="760"/>
                    <a:pt x="59" y="760"/>
                  </a:cubicBezTo>
                  <a:cubicBezTo>
                    <a:pt x="56" y="723"/>
                    <a:pt x="56" y="723"/>
                    <a:pt x="56" y="723"/>
                  </a:cubicBezTo>
                  <a:cubicBezTo>
                    <a:pt x="56" y="717"/>
                    <a:pt x="56" y="717"/>
                    <a:pt x="56" y="717"/>
                  </a:cubicBezTo>
                  <a:cubicBezTo>
                    <a:pt x="60" y="723"/>
                    <a:pt x="60" y="723"/>
                    <a:pt x="60" y="723"/>
                  </a:cubicBezTo>
                  <a:cubicBezTo>
                    <a:pt x="68" y="732"/>
                    <a:pt x="68" y="732"/>
                    <a:pt x="68" y="732"/>
                  </a:cubicBezTo>
                  <a:cubicBezTo>
                    <a:pt x="76" y="741"/>
                    <a:pt x="76" y="741"/>
                    <a:pt x="76" y="741"/>
                  </a:cubicBezTo>
                  <a:cubicBezTo>
                    <a:pt x="85" y="749"/>
                    <a:pt x="85" y="749"/>
                    <a:pt x="85" y="749"/>
                  </a:cubicBezTo>
                  <a:cubicBezTo>
                    <a:pt x="104" y="765"/>
                    <a:pt x="104" y="765"/>
                    <a:pt x="104" y="765"/>
                  </a:cubicBezTo>
                  <a:cubicBezTo>
                    <a:pt x="108" y="768"/>
                    <a:pt x="108" y="768"/>
                    <a:pt x="108" y="768"/>
                  </a:cubicBezTo>
                  <a:cubicBezTo>
                    <a:pt x="109" y="804"/>
                    <a:pt x="109" y="804"/>
                    <a:pt x="109" y="804"/>
                  </a:cubicBezTo>
                  <a:cubicBezTo>
                    <a:pt x="113" y="842"/>
                    <a:pt x="113" y="842"/>
                    <a:pt x="113" y="842"/>
                  </a:cubicBezTo>
                  <a:cubicBezTo>
                    <a:pt x="119" y="878"/>
                    <a:pt x="119" y="878"/>
                    <a:pt x="119" y="878"/>
                  </a:cubicBezTo>
                  <a:cubicBezTo>
                    <a:pt x="123" y="893"/>
                    <a:pt x="123" y="893"/>
                    <a:pt x="123" y="893"/>
                  </a:cubicBezTo>
                  <a:cubicBezTo>
                    <a:pt x="109" y="881"/>
                    <a:pt x="109" y="881"/>
                    <a:pt x="109" y="881"/>
                  </a:cubicBezTo>
                  <a:cubicBezTo>
                    <a:pt x="101" y="873"/>
                    <a:pt x="101" y="873"/>
                    <a:pt x="101" y="873"/>
                  </a:cubicBezTo>
                  <a:cubicBezTo>
                    <a:pt x="86" y="858"/>
                    <a:pt x="86" y="858"/>
                    <a:pt x="86" y="858"/>
                  </a:cubicBezTo>
                  <a:cubicBezTo>
                    <a:pt x="80" y="849"/>
                    <a:pt x="80" y="849"/>
                    <a:pt x="80" y="849"/>
                  </a:cubicBezTo>
                  <a:lnTo>
                    <a:pt x="75" y="842"/>
                  </a:lnTo>
                  <a:close/>
                  <a:moveTo>
                    <a:pt x="58" y="487"/>
                  </a:moveTo>
                  <a:cubicBezTo>
                    <a:pt x="64" y="468"/>
                    <a:pt x="64" y="468"/>
                    <a:pt x="64" y="468"/>
                  </a:cubicBezTo>
                  <a:cubicBezTo>
                    <a:pt x="71" y="451"/>
                    <a:pt x="71" y="451"/>
                    <a:pt x="71" y="451"/>
                  </a:cubicBezTo>
                  <a:cubicBezTo>
                    <a:pt x="78" y="433"/>
                    <a:pt x="78" y="433"/>
                    <a:pt x="78" y="433"/>
                  </a:cubicBezTo>
                  <a:cubicBezTo>
                    <a:pt x="87" y="415"/>
                    <a:pt x="87" y="415"/>
                    <a:pt x="87" y="415"/>
                  </a:cubicBezTo>
                  <a:cubicBezTo>
                    <a:pt x="95" y="398"/>
                    <a:pt x="95" y="398"/>
                    <a:pt x="95" y="398"/>
                  </a:cubicBezTo>
                  <a:cubicBezTo>
                    <a:pt x="105" y="381"/>
                    <a:pt x="105" y="381"/>
                    <a:pt x="105" y="381"/>
                  </a:cubicBezTo>
                  <a:cubicBezTo>
                    <a:pt x="108" y="375"/>
                    <a:pt x="108" y="375"/>
                    <a:pt x="108" y="375"/>
                  </a:cubicBezTo>
                  <a:cubicBezTo>
                    <a:pt x="112" y="391"/>
                    <a:pt x="112" y="391"/>
                    <a:pt x="112" y="391"/>
                  </a:cubicBezTo>
                  <a:cubicBezTo>
                    <a:pt x="114" y="398"/>
                    <a:pt x="114" y="398"/>
                    <a:pt x="114" y="398"/>
                  </a:cubicBezTo>
                  <a:cubicBezTo>
                    <a:pt x="118" y="406"/>
                    <a:pt x="118" y="406"/>
                    <a:pt x="118" y="406"/>
                  </a:cubicBezTo>
                  <a:cubicBezTo>
                    <a:pt x="125" y="419"/>
                    <a:pt x="125" y="419"/>
                    <a:pt x="125" y="419"/>
                  </a:cubicBezTo>
                  <a:cubicBezTo>
                    <a:pt x="107" y="454"/>
                    <a:pt x="107" y="454"/>
                    <a:pt x="107" y="454"/>
                  </a:cubicBezTo>
                  <a:cubicBezTo>
                    <a:pt x="98" y="472"/>
                    <a:pt x="98" y="472"/>
                    <a:pt x="98" y="472"/>
                  </a:cubicBezTo>
                  <a:cubicBezTo>
                    <a:pt x="90" y="491"/>
                    <a:pt x="90" y="491"/>
                    <a:pt x="90" y="491"/>
                  </a:cubicBezTo>
                  <a:cubicBezTo>
                    <a:pt x="83" y="510"/>
                    <a:pt x="83" y="510"/>
                    <a:pt x="83" y="510"/>
                  </a:cubicBezTo>
                  <a:cubicBezTo>
                    <a:pt x="70" y="548"/>
                    <a:pt x="70" y="548"/>
                    <a:pt x="70" y="548"/>
                  </a:cubicBezTo>
                  <a:cubicBezTo>
                    <a:pt x="66" y="541"/>
                    <a:pt x="66" y="541"/>
                    <a:pt x="66" y="541"/>
                  </a:cubicBezTo>
                  <a:cubicBezTo>
                    <a:pt x="60" y="524"/>
                    <a:pt x="60" y="524"/>
                    <a:pt x="60" y="524"/>
                  </a:cubicBezTo>
                  <a:cubicBezTo>
                    <a:pt x="56" y="507"/>
                    <a:pt x="56" y="507"/>
                    <a:pt x="56" y="507"/>
                  </a:cubicBezTo>
                  <a:cubicBezTo>
                    <a:pt x="56" y="494"/>
                    <a:pt x="56" y="494"/>
                    <a:pt x="56" y="494"/>
                  </a:cubicBezTo>
                  <a:lnTo>
                    <a:pt x="58" y="487"/>
                  </a:lnTo>
                  <a:close/>
                  <a:moveTo>
                    <a:pt x="370" y="106"/>
                  </a:moveTo>
                  <a:cubicBezTo>
                    <a:pt x="374" y="102"/>
                    <a:pt x="374" y="102"/>
                    <a:pt x="374" y="102"/>
                  </a:cubicBezTo>
                  <a:cubicBezTo>
                    <a:pt x="378" y="100"/>
                    <a:pt x="378" y="100"/>
                    <a:pt x="378" y="100"/>
                  </a:cubicBezTo>
                  <a:cubicBezTo>
                    <a:pt x="392" y="95"/>
                    <a:pt x="392" y="95"/>
                    <a:pt x="392" y="95"/>
                  </a:cubicBezTo>
                  <a:cubicBezTo>
                    <a:pt x="408" y="90"/>
                    <a:pt x="408" y="90"/>
                    <a:pt x="408" y="90"/>
                  </a:cubicBezTo>
                  <a:cubicBezTo>
                    <a:pt x="425" y="87"/>
                    <a:pt x="425" y="87"/>
                    <a:pt x="425" y="87"/>
                  </a:cubicBezTo>
                  <a:cubicBezTo>
                    <a:pt x="458" y="80"/>
                    <a:pt x="458" y="80"/>
                    <a:pt x="458" y="80"/>
                  </a:cubicBezTo>
                  <a:cubicBezTo>
                    <a:pt x="475" y="78"/>
                    <a:pt x="475" y="78"/>
                    <a:pt x="475" y="78"/>
                  </a:cubicBezTo>
                  <a:cubicBezTo>
                    <a:pt x="489" y="77"/>
                    <a:pt x="489" y="77"/>
                    <a:pt x="489" y="77"/>
                  </a:cubicBezTo>
                  <a:cubicBezTo>
                    <a:pt x="485" y="81"/>
                    <a:pt x="485" y="81"/>
                    <a:pt x="485" y="81"/>
                  </a:cubicBezTo>
                  <a:cubicBezTo>
                    <a:pt x="483" y="85"/>
                    <a:pt x="483" y="85"/>
                    <a:pt x="483" y="85"/>
                  </a:cubicBezTo>
                  <a:cubicBezTo>
                    <a:pt x="456" y="89"/>
                    <a:pt x="456" y="89"/>
                    <a:pt x="456" y="89"/>
                  </a:cubicBezTo>
                  <a:cubicBezTo>
                    <a:pt x="417" y="98"/>
                    <a:pt x="417" y="98"/>
                    <a:pt x="417" y="98"/>
                  </a:cubicBezTo>
                  <a:cubicBezTo>
                    <a:pt x="379" y="110"/>
                    <a:pt x="379" y="110"/>
                    <a:pt x="379" y="110"/>
                  </a:cubicBezTo>
                  <a:cubicBezTo>
                    <a:pt x="357" y="118"/>
                    <a:pt x="357" y="118"/>
                    <a:pt x="357" y="118"/>
                  </a:cubicBezTo>
                  <a:cubicBezTo>
                    <a:pt x="358" y="118"/>
                    <a:pt x="358" y="118"/>
                    <a:pt x="358" y="118"/>
                  </a:cubicBezTo>
                  <a:lnTo>
                    <a:pt x="370" y="106"/>
                  </a:lnTo>
                  <a:close/>
                  <a:moveTo>
                    <a:pt x="521" y="66"/>
                  </a:moveTo>
                  <a:cubicBezTo>
                    <a:pt x="524" y="64"/>
                    <a:pt x="524" y="64"/>
                    <a:pt x="524" y="64"/>
                  </a:cubicBezTo>
                  <a:cubicBezTo>
                    <a:pt x="527" y="63"/>
                    <a:pt x="527" y="63"/>
                    <a:pt x="527" y="63"/>
                  </a:cubicBezTo>
                  <a:cubicBezTo>
                    <a:pt x="548" y="65"/>
                    <a:pt x="548" y="65"/>
                    <a:pt x="548" y="65"/>
                  </a:cubicBezTo>
                  <a:cubicBezTo>
                    <a:pt x="577" y="71"/>
                    <a:pt x="577" y="71"/>
                    <a:pt x="577" y="71"/>
                  </a:cubicBezTo>
                  <a:cubicBezTo>
                    <a:pt x="581" y="72"/>
                    <a:pt x="581" y="72"/>
                    <a:pt x="581" y="72"/>
                  </a:cubicBezTo>
                  <a:cubicBezTo>
                    <a:pt x="565" y="70"/>
                    <a:pt x="565" y="70"/>
                    <a:pt x="565" y="70"/>
                  </a:cubicBezTo>
                  <a:cubicBezTo>
                    <a:pt x="528" y="68"/>
                    <a:pt x="528" y="68"/>
                    <a:pt x="528" y="68"/>
                  </a:cubicBezTo>
                  <a:cubicBezTo>
                    <a:pt x="516" y="68"/>
                    <a:pt x="516" y="68"/>
                    <a:pt x="516" y="68"/>
                  </a:cubicBezTo>
                  <a:lnTo>
                    <a:pt x="521" y="66"/>
                  </a:lnTo>
                  <a:close/>
                  <a:moveTo>
                    <a:pt x="553" y="54"/>
                  </a:moveTo>
                  <a:cubicBezTo>
                    <a:pt x="559" y="53"/>
                    <a:pt x="559" y="53"/>
                    <a:pt x="559" y="53"/>
                  </a:cubicBezTo>
                  <a:cubicBezTo>
                    <a:pt x="573" y="57"/>
                    <a:pt x="573" y="57"/>
                    <a:pt x="573" y="57"/>
                  </a:cubicBezTo>
                  <a:cubicBezTo>
                    <a:pt x="594" y="65"/>
                    <a:pt x="594" y="65"/>
                    <a:pt x="594" y="65"/>
                  </a:cubicBezTo>
                  <a:cubicBezTo>
                    <a:pt x="603" y="70"/>
                    <a:pt x="603" y="70"/>
                    <a:pt x="603" y="70"/>
                  </a:cubicBezTo>
                  <a:cubicBezTo>
                    <a:pt x="579" y="63"/>
                    <a:pt x="579" y="63"/>
                    <a:pt x="579" y="63"/>
                  </a:cubicBezTo>
                  <a:cubicBezTo>
                    <a:pt x="549" y="57"/>
                    <a:pt x="549" y="57"/>
                    <a:pt x="549" y="57"/>
                  </a:cubicBezTo>
                  <a:cubicBezTo>
                    <a:pt x="546" y="57"/>
                    <a:pt x="546" y="57"/>
                    <a:pt x="546" y="57"/>
                  </a:cubicBezTo>
                  <a:lnTo>
                    <a:pt x="553" y="54"/>
                  </a:lnTo>
                  <a:close/>
                  <a:moveTo>
                    <a:pt x="688" y="47"/>
                  </a:moveTo>
                  <a:cubicBezTo>
                    <a:pt x="698" y="49"/>
                    <a:pt x="698" y="49"/>
                    <a:pt x="698" y="49"/>
                  </a:cubicBezTo>
                  <a:cubicBezTo>
                    <a:pt x="678" y="58"/>
                    <a:pt x="678" y="58"/>
                    <a:pt x="678" y="58"/>
                  </a:cubicBezTo>
                  <a:cubicBezTo>
                    <a:pt x="667" y="63"/>
                    <a:pt x="667" y="63"/>
                    <a:pt x="667" y="63"/>
                  </a:cubicBezTo>
                  <a:cubicBezTo>
                    <a:pt x="656" y="69"/>
                    <a:pt x="656" y="69"/>
                    <a:pt x="656" y="69"/>
                  </a:cubicBezTo>
                  <a:cubicBezTo>
                    <a:pt x="655" y="70"/>
                    <a:pt x="655" y="70"/>
                    <a:pt x="655" y="70"/>
                  </a:cubicBezTo>
                  <a:cubicBezTo>
                    <a:pt x="662" y="61"/>
                    <a:pt x="662" y="61"/>
                    <a:pt x="662" y="61"/>
                  </a:cubicBezTo>
                  <a:cubicBezTo>
                    <a:pt x="668" y="55"/>
                    <a:pt x="668" y="55"/>
                    <a:pt x="668" y="55"/>
                  </a:cubicBezTo>
                  <a:cubicBezTo>
                    <a:pt x="678" y="47"/>
                    <a:pt x="678" y="47"/>
                    <a:pt x="678" y="47"/>
                  </a:cubicBezTo>
                  <a:cubicBezTo>
                    <a:pt x="679" y="46"/>
                    <a:pt x="679" y="46"/>
                    <a:pt x="679" y="46"/>
                  </a:cubicBezTo>
                  <a:lnTo>
                    <a:pt x="688" y="47"/>
                  </a:lnTo>
                  <a:close/>
                  <a:moveTo>
                    <a:pt x="883" y="95"/>
                  </a:moveTo>
                  <a:cubicBezTo>
                    <a:pt x="897" y="100"/>
                    <a:pt x="897" y="100"/>
                    <a:pt x="897" y="100"/>
                  </a:cubicBezTo>
                  <a:cubicBezTo>
                    <a:pt x="905" y="105"/>
                    <a:pt x="905" y="105"/>
                    <a:pt x="905" y="105"/>
                  </a:cubicBezTo>
                  <a:cubicBezTo>
                    <a:pt x="910" y="109"/>
                    <a:pt x="910" y="109"/>
                    <a:pt x="910" y="109"/>
                  </a:cubicBezTo>
                  <a:cubicBezTo>
                    <a:pt x="918" y="118"/>
                    <a:pt x="918" y="118"/>
                    <a:pt x="918" y="118"/>
                  </a:cubicBezTo>
                  <a:cubicBezTo>
                    <a:pt x="896" y="109"/>
                    <a:pt x="896" y="109"/>
                    <a:pt x="896" y="109"/>
                  </a:cubicBezTo>
                  <a:cubicBezTo>
                    <a:pt x="858" y="98"/>
                    <a:pt x="858" y="98"/>
                    <a:pt x="858" y="98"/>
                  </a:cubicBezTo>
                  <a:cubicBezTo>
                    <a:pt x="819" y="89"/>
                    <a:pt x="819" y="89"/>
                    <a:pt x="819" y="89"/>
                  </a:cubicBezTo>
                  <a:cubicBezTo>
                    <a:pt x="792" y="85"/>
                    <a:pt x="792" y="85"/>
                    <a:pt x="792" y="85"/>
                  </a:cubicBezTo>
                  <a:cubicBezTo>
                    <a:pt x="791" y="84"/>
                    <a:pt x="791" y="84"/>
                    <a:pt x="791" y="84"/>
                  </a:cubicBezTo>
                  <a:cubicBezTo>
                    <a:pt x="785" y="77"/>
                    <a:pt x="785" y="77"/>
                    <a:pt x="785" y="77"/>
                  </a:cubicBezTo>
                  <a:cubicBezTo>
                    <a:pt x="800" y="78"/>
                    <a:pt x="800" y="78"/>
                    <a:pt x="800" y="78"/>
                  </a:cubicBezTo>
                  <a:cubicBezTo>
                    <a:pt x="817" y="80"/>
                    <a:pt x="817" y="80"/>
                    <a:pt x="817" y="80"/>
                  </a:cubicBezTo>
                  <a:cubicBezTo>
                    <a:pt x="850" y="87"/>
                    <a:pt x="850" y="87"/>
                    <a:pt x="850" y="87"/>
                  </a:cubicBezTo>
                  <a:cubicBezTo>
                    <a:pt x="867" y="90"/>
                    <a:pt x="867" y="90"/>
                    <a:pt x="867" y="90"/>
                  </a:cubicBezTo>
                  <a:lnTo>
                    <a:pt x="883" y="95"/>
                  </a:lnTo>
                  <a:close/>
                  <a:moveTo>
                    <a:pt x="1071" y="258"/>
                  </a:moveTo>
                  <a:cubicBezTo>
                    <a:pt x="1086" y="272"/>
                    <a:pt x="1086" y="272"/>
                    <a:pt x="1086" y="272"/>
                  </a:cubicBezTo>
                  <a:cubicBezTo>
                    <a:pt x="1099" y="286"/>
                    <a:pt x="1099" y="286"/>
                    <a:pt x="1099" y="286"/>
                  </a:cubicBezTo>
                  <a:cubicBezTo>
                    <a:pt x="1125" y="316"/>
                    <a:pt x="1125" y="316"/>
                    <a:pt x="1125" y="316"/>
                  </a:cubicBezTo>
                  <a:cubicBezTo>
                    <a:pt x="1137" y="332"/>
                    <a:pt x="1137" y="332"/>
                    <a:pt x="1137" y="332"/>
                  </a:cubicBezTo>
                  <a:cubicBezTo>
                    <a:pt x="1149" y="348"/>
                    <a:pt x="1149" y="348"/>
                    <a:pt x="1149" y="348"/>
                  </a:cubicBezTo>
                  <a:cubicBezTo>
                    <a:pt x="1159" y="363"/>
                    <a:pt x="1159" y="363"/>
                    <a:pt x="1159" y="363"/>
                  </a:cubicBezTo>
                  <a:cubicBezTo>
                    <a:pt x="1159" y="365"/>
                    <a:pt x="1159" y="365"/>
                    <a:pt x="1159" y="365"/>
                  </a:cubicBezTo>
                  <a:cubicBezTo>
                    <a:pt x="1159" y="373"/>
                    <a:pt x="1159" y="373"/>
                    <a:pt x="1159" y="373"/>
                  </a:cubicBezTo>
                  <a:cubicBezTo>
                    <a:pt x="1155" y="388"/>
                    <a:pt x="1155" y="388"/>
                    <a:pt x="1155" y="388"/>
                  </a:cubicBezTo>
                  <a:cubicBezTo>
                    <a:pt x="1153" y="395"/>
                    <a:pt x="1153" y="395"/>
                    <a:pt x="1153" y="395"/>
                  </a:cubicBezTo>
                  <a:cubicBezTo>
                    <a:pt x="1150" y="402"/>
                    <a:pt x="1150" y="402"/>
                    <a:pt x="1150" y="402"/>
                  </a:cubicBezTo>
                  <a:cubicBezTo>
                    <a:pt x="1145" y="411"/>
                    <a:pt x="1145" y="411"/>
                    <a:pt x="1145" y="411"/>
                  </a:cubicBezTo>
                  <a:cubicBezTo>
                    <a:pt x="1139" y="399"/>
                    <a:pt x="1139" y="399"/>
                    <a:pt x="1139" y="399"/>
                  </a:cubicBezTo>
                  <a:cubicBezTo>
                    <a:pt x="1115" y="365"/>
                    <a:pt x="1115" y="365"/>
                    <a:pt x="1115" y="365"/>
                  </a:cubicBezTo>
                  <a:cubicBezTo>
                    <a:pt x="1103" y="348"/>
                    <a:pt x="1103" y="348"/>
                    <a:pt x="1103" y="348"/>
                  </a:cubicBezTo>
                  <a:cubicBezTo>
                    <a:pt x="1090" y="331"/>
                    <a:pt x="1090" y="331"/>
                    <a:pt x="1090" y="331"/>
                  </a:cubicBezTo>
                  <a:cubicBezTo>
                    <a:pt x="1076" y="315"/>
                    <a:pt x="1076" y="315"/>
                    <a:pt x="1076" y="315"/>
                  </a:cubicBezTo>
                  <a:cubicBezTo>
                    <a:pt x="1062" y="300"/>
                    <a:pt x="1062" y="300"/>
                    <a:pt x="1062" y="300"/>
                  </a:cubicBezTo>
                  <a:cubicBezTo>
                    <a:pt x="1057" y="294"/>
                    <a:pt x="1057" y="294"/>
                    <a:pt x="1057" y="294"/>
                  </a:cubicBezTo>
                  <a:cubicBezTo>
                    <a:pt x="1063" y="284"/>
                    <a:pt x="1063" y="284"/>
                    <a:pt x="1063" y="284"/>
                  </a:cubicBezTo>
                  <a:cubicBezTo>
                    <a:pt x="1066" y="278"/>
                    <a:pt x="1066" y="278"/>
                    <a:pt x="1066" y="278"/>
                  </a:cubicBezTo>
                  <a:cubicBezTo>
                    <a:pt x="1069" y="264"/>
                    <a:pt x="1069" y="264"/>
                    <a:pt x="1069" y="264"/>
                  </a:cubicBezTo>
                  <a:cubicBezTo>
                    <a:pt x="1070" y="257"/>
                    <a:pt x="1070" y="257"/>
                    <a:pt x="1070" y="257"/>
                  </a:cubicBezTo>
                  <a:lnTo>
                    <a:pt x="1071" y="258"/>
                  </a:lnTo>
                  <a:close/>
                  <a:moveTo>
                    <a:pt x="1219" y="494"/>
                  </a:moveTo>
                  <a:cubicBezTo>
                    <a:pt x="1219" y="499"/>
                    <a:pt x="1219" y="499"/>
                    <a:pt x="1219" y="499"/>
                  </a:cubicBezTo>
                  <a:cubicBezTo>
                    <a:pt x="1219" y="507"/>
                    <a:pt x="1219" y="507"/>
                    <a:pt x="1219" y="507"/>
                  </a:cubicBezTo>
                  <a:cubicBezTo>
                    <a:pt x="1215" y="523"/>
                    <a:pt x="1215" y="523"/>
                    <a:pt x="1215" y="523"/>
                  </a:cubicBezTo>
                  <a:cubicBezTo>
                    <a:pt x="1209" y="540"/>
                    <a:pt x="1209" y="540"/>
                    <a:pt x="1209" y="540"/>
                  </a:cubicBezTo>
                  <a:cubicBezTo>
                    <a:pt x="1205" y="548"/>
                    <a:pt x="1205" y="548"/>
                    <a:pt x="1205" y="548"/>
                  </a:cubicBezTo>
                  <a:cubicBezTo>
                    <a:pt x="1205" y="548"/>
                    <a:pt x="1205" y="548"/>
                    <a:pt x="1205" y="548"/>
                  </a:cubicBezTo>
                  <a:cubicBezTo>
                    <a:pt x="1199" y="529"/>
                    <a:pt x="1199" y="529"/>
                    <a:pt x="1199" y="529"/>
                  </a:cubicBezTo>
                  <a:cubicBezTo>
                    <a:pt x="1185" y="491"/>
                    <a:pt x="1185" y="491"/>
                    <a:pt x="1185" y="491"/>
                  </a:cubicBezTo>
                  <a:cubicBezTo>
                    <a:pt x="1177" y="472"/>
                    <a:pt x="1177" y="472"/>
                    <a:pt x="1177" y="472"/>
                  </a:cubicBezTo>
                  <a:cubicBezTo>
                    <a:pt x="1168" y="454"/>
                    <a:pt x="1168" y="454"/>
                    <a:pt x="1168" y="454"/>
                  </a:cubicBezTo>
                  <a:cubicBezTo>
                    <a:pt x="1150" y="419"/>
                    <a:pt x="1150" y="419"/>
                    <a:pt x="1150" y="419"/>
                  </a:cubicBezTo>
                  <a:cubicBezTo>
                    <a:pt x="1154" y="414"/>
                    <a:pt x="1154" y="414"/>
                    <a:pt x="1154" y="414"/>
                  </a:cubicBezTo>
                  <a:cubicBezTo>
                    <a:pt x="1161" y="398"/>
                    <a:pt x="1161" y="398"/>
                    <a:pt x="1161" y="398"/>
                  </a:cubicBezTo>
                  <a:cubicBezTo>
                    <a:pt x="1164" y="390"/>
                    <a:pt x="1164" y="390"/>
                    <a:pt x="1164" y="390"/>
                  </a:cubicBezTo>
                  <a:cubicBezTo>
                    <a:pt x="1167" y="375"/>
                    <a:pt x="1167" y="375"/>
                    <a:pt x="1167" y="375"/>
                  </a:cubicBezTo>
                  <a:cubicBezTo>
                    <a:pt x="1170" y="381"/>
                    <a:pt x="1170" y="381"/>
                    <a:pt x="1170" y="381"/>
                  </a:cubicBezTo>
                  <a:cubicBezTo>
                    <a:pt x="1180" y="398"/>
                    <a:pt x="1180" y="398"/>
                    <a:pt x="1180" y="398"/>
                  </a:cubicBezTo>
                  <a:cubicBezTo>
                    <a:pt x="1188" y="415"/>
                    <a:pt x="1188" y="415"/>
                    <a:pt x="1188" y="415"/>
                  </a:cubicBezTo>
                  <a:cubicBezTo>
                    <a:pt x="1197" y="433"/>
                    <a:pt x="1197" y="433"/>
                    <a:pt x="1197" y="433"/>
                  </a:cubicBezTo>
                  <a:cubicBezTo>
                    <a:pt x="1204" y="450"/>
                    <a:pt x="1204" y="450"/>
                    <a:pt x="1204" y="450"/>
                  </a:cubicBezTo>
                  <a:cubicBezTo>
                    <a:pt x="1217" y="487"/>
                    <a:pt x="1217" y="487"/>
                    <a:pt x="1217" y="487"/>
                  </a:cubicBezTo>
                  <a:lnTo>
                    <a:pt x="1219" y="494"/>
                  </a:lnTo>
                  <a:close/>
                  <a:moveTo>
                    <a:pt x="1207" y="588"/>
                  </a:moveTo>
                  <a:cubicBezTo>
                    <a:pt x="1214" y="627"/>
                    <a:pt x="1214" y="627"/>
                    <a:pt x="1214" y="627"/>
                  </a:cubicBezTo>
                  <a:cubicBezTo>
                    <a:pt x="1216" y="646"/>
                    <a:pt x="1216" y="646"/>
                    <a:pt x="1216" y="646"/>
                  </a:cubicBezTo>
                  <a:cubicBezTo>
                    <a:pt x="1219" y="684"/>
                    <a:pt x="1219" y="684"/>
                    <a:pt x="1219" y="684"/>
                  </a:cubicBezTo>
                  <a:cubicBezTo>
                    <a:pt x="1220" y="702"/>
                    <a:pt x="1220" y="702"/>
                    <a:pt x="1220" y="702"/>
                  </a:cubicBezTo>
                  <a:cubicBezTo>
                    <a:pt x="1208" y="718"/>
                    <a:pt x="1208" y="718"/>
                    <a:pt x="1208" y="718"/>
                  </a:cubicBezTo>
                  <a:cubicBezTo>
                    <a:pt x="1201" y="726"/>
                    <a:pt x="1201" y="726"/>
                    <a:pt x="1201" y="726"/>
                  </a:cubicBezTo>
                  <a:cubicBezTo>
                    <a:pt x="1193" y="734"/>
                    <a:pt x="1193" y="734"/>
                    <a:pt x="1193" y="734"/>
                  </a:cubicBezTo>
                  <a:cubicBezTo>
                    <a:pt x="1185" y="742"/>
                    <a:pt x="1185" y="742"/>
                    <a:pt x="1185" y="742"/>
                  </a:cubicBezTo>
                  <a:cubicBezTo>
                    <a:pt x="1167" y="757"/>
                    <a:pt x="1167" y="757"/>
                    <a:pt x="1167" y="757"/>
                  </a:cubicBezTo>
                  <a:cubicBezTo>
                    <a:pt x="1166" y="726"/>
                    <a:pt x="1166" y="726"/>
                    <a:pt x="1166" y="726"/>
                  </a:cubicBezTo>
                  <a:cubicBezTo>
                    <a:pt x="1162" y="687"/>
                    <a:pt x="1162" y="687"/>
                    <a:pt x="1162" y="687"/>
                  </a:cubicBezTo>
                  <a:cubicBezTo>
                    <a:pt x="1156" y="647"/>
                    <a:pt x="1156" y="647"/>
                    <a:pt x="1156" y="647"/>
                  </a:cubicBezTo>
                  <a:cubicBezTo>
                    <a:pt x="1150" y="620"/>
                    <a:pt x="1150" y="620"/>
                    <a:pt x="1150" y="620"/>
                  </a:cubicBezTo>
                  <a:cubicBezTo>
                    <a:pt x="1153" y="618"/>
                    <a:pt x="1153" y="618"/>
                    <a:pt x="1153" y="618"/>
                  </a:cubicBezTo>
                  <a:cubicBezTo>
                    <a:pt x="1163" y="610"/>
                    <a:pt x="1163" y="610"/>
                    <a:pt x="1163" y="610"/>
                  </a:cubicBezTo>
                  <a:cubicBezTo>
                    <a:pt x="1181" y="595"/>
                    <a:pt x="1181" y="595"/>
                    <a:pt x="1181" y="595"/>
                  </a:cubicBezTo>
                  <a:cubicBezTo>
                    <a:pt x="1195" y="578"/>
                    <a:pt x="1195" y="578"/>
                    <a:pt x="1195" y="578"/>
                  </a:cubicBezTo>
                  <a:cubicBezTo>
                    <a:pt x="1202" y="570"/>
                    <a:pt x="1202" y="570"/>
                    <a:pt x="1202" y="570"/>
                  </a:cubicBezTo>
                  <a:cubicBezTo>
                    <a:pt x="1202" y="569"/>
                    <a:pt x="1202" y="569"/>
                    <a:pt x="1202" y="569"/>
                  </a:cubicBezTo>
                  <a:lnTo>
                    <a:pt x="1207" y="588"/>
                  </a:lnTo>
                  <a:close/>
                  <a:moveTo>
                    <a:pt x="1141" y="901"/>
                  </a:moveTo>
                  <a:cubicBezTo>
                    <a:pt x="1138" y="904"/>
                    <a:pt x="1138" y="904"/>
                    <a:pt x="1138" y="904"/>
                  </a:cubicBezTo>
                  <a:cubicBezTo>
                    <a:pt x="1116" y="918"/>
                    <a:pt x="1116" y="918"/>
                    <a:pt x="1116" y="918"/>
                  </a:cubicBezTo>
                  <a:cubicBezTo>
                    <a:pt x="1092" y="932"/>
                    <a:pt x="1092" y="932"/>
                    <a:pt x="1092" y="932"/>
                  </a:cubicBezTo>
                  <a:cubicBezTo>
                    <a:pt x="1078" y="938"/>
                    <a:pt x="1078" y="938"/>
                    <a:pt x="1078" y="938"/>
                  </a:cubicBezTo>
                  <a:cubicBezTo>
                    <a:pt x="1058" y="948"/>
                    <a:pt x="1058" y="948"/>
                    <a:pt x="1058" y="948"/>
                  </a:cubicBezTo>
                  <a:cubicBezTo>
                    <a:pt x="1061" y="930"/>
                    <a:pt x="1061" y="930"/>
                    <a:pt x="1061" y="930"/>
                  </a:cubicBezTo>
                  <a:cubicBezTo>
                    <a:pt x="1067" y="894"/>
                    <a:pt x="1067" y="894"/>
                    <a:pt x="1067" y="894"/>
                  </a:cubicBezTo>
                  <a:cubicBezTo>
                    <a:pt x="1070" y="857"/>
                    <a:pt x="1070" y="857"/>
                    <a:pt x="1070" y="857"/>
                  </a:cubicBezTo>
                  <a:cubicBezTo>
                    <a:pt x="1071" y="821"/>
                    <a:pt x="1071" y="821"/>
                    <a:pt x="1071" y="821"/>
                  </a:cubicBezTo>
                  <a:cubicBezTo>
                    <a:pt x="1097" y="809"/>
                    <a:pt x="1097" y="809"/>
                    <a:pt x="1097" y="809"/>
                  </a:cubicBezTo>
                  <a:cubicBezTo>
                    <a:pt x="1125" y="795"/>
                    <a:pt x="1125" y="795"/>
                    <a:pt x="1125" y="795"/>
                  </a:cubicBezTo>
                  <a:cubicBezTo>
                    <a:pt x="1149" y="780"/>
                    <a:pt x="1149" y="780"/>
                    <a:pt x="1149" y="780"/>
                  </a:cubicBezTo>
                  <a:cubicBezTo>
                    <a:pt x="1159" y="774"/>
                    <a:pt x="1159" y="774"/>
                    <a:pt x="1159" y="774"/>
                  </a:cubicBezTo>
                  <a:cubicBezTo>
                    <a:pt x="1158" y="803"/>
                    <a:pt x="1158" y="803"/>
                    <a:pt x="1158" y="803"/>
                  </a:cubicBezTo>
                  <a:cubicBezTo>
                    <a:pt x="1154" y="840"/>
                    <a:pt x="1154" y="840"/>
                    <a:pt x="1154" y="840"/>
                  </a:cubicBezTo>
                  <a:cubicBezTo>
                    <a:pt x="1148" y="876"/>
                    <a:pt x="1148" y="876"/>
                    <a:pt x="1148" y="876"/>
                  </a:cubicBezTo>
                  <a:lnTo>
                    <a:pt x="1141" y="901"/>
                  </a:lnTo>
                  <a:close/>
                  <a:moveTo>
                    <a:pt x="981" y="1076"/>
                  </a:moveTo>
                  <a:cubicBezTo>
                    <a:pt x="938" y="1090"/>
                    <a:pt x="938" y="1090"/>
                    <a:pt x="938" y="1090"/>
                  </a:cubicBezTo>
                  <a:cubicBezTo>
                    <a:pt x="908" y="1098"/>
                    <a:pt x="908" y="1098"/>
                    <a:pt x="908" y="1098"/>
                  </a:cubicBezTo>
                  <a:cubicBezTo>
                    <a:pt x="910" y="1093"/>
                    <a:pt x="910" y="1093"/>
                    <a:pt x="910" y="1093"/>
                  </a:cubicBezTo>
                  <a:cubicBezTo>
                    <a:pt x="919" y="1065"/>
                    <a:pt x="919" y="1065"/>
                    <a:pt x="919" y="1065"/>
                  </a:cubicBezTo>
                  <a:cubicBezTo>
                    <a:pt x="927" y="1035"/>
                    <a:pt x="927" y="1035"/>
                    <a:pt x="927" y="1035"/>
                  </a:cubicBezTo>
                  <a:cubicBezTo>
                    <a:pt x="930" y="1019"/>
                    <a:pt x="930" y="1019"/>
                    <a:pt x="930" y="1019"/>
                  </a:cubicBezTo>
                  <a:cubicBezTo>
                    <a:pt x="934" y="998"/>
                    <a:pt x="934" y="998"/>
                    <a:pt x="934" y="998"/>
                  </a:cubicBezTo>
                  <a:cubicBezTo>
                    <a:pt x="958" y="992"/>
                    <a:pt x="958" y="992"/>
                    <a:pt x="958" y="992"/>
                  </a:cubicBezTo>
                  <a:cubicBezTo>
                    <a:pt x="992" y="981"/>
                    <a:pt x="992" y="981"/>
                    <a:pt x="992" y="981"/>
                  </a:cubicBezTo>
                  <a:cubicBezTo>
                    <a:pt x="1024" y="970"/>
                    <a:pt x="1024" y="970"/>
                    <a:pt x="1024" y="970"/>
                  </a:cubicBezTo>
                  <a:cubicBezTo>
                    <a:pt x="1046" y="962"/>
                    <a:pt x="1046" y="962"/>
                    <a:pt x="1046" y="962"/>
                  </a:cubicBezTo>
                  <a:cubicBezTo>
                    <a:pt x="1042" y="978"/>
                    <a:pt x="1042" y="978"/>
                    <a:pt x="1042" y="978"/>
                  </a:cubicBezTo>
                  <a:cubicBezTo>
                    <a:pt x="1037" y="994"/>
                    <a:pt x="1037" y="994"/>
                    <a:pt x="1037" y="994"/>
                  </a:cubicBezTo>
                  <a:cubicBezTo>
                    <a:pt x="1031" y="1010"/>
                    <a:pt x="1031" y="1010"/>
                    <a:pt x="1031" y="1010"/>
                  </a:cubicBezTo>
                  <a:cubicBezTo>
                    <a:pt x="1019" y="1039"/>
                    <a:pt x="1019" y="1039"/>
                    <a:pt x="1019" y="1039"/>
                  </a:cubicBezTo>
                  <a:cubicBezTo>
                    <a:pt x="1006" y="1066"/>
                    <a:pt x="1006" y="1066"/>
                    <a:pt x="1006" y="1066"/>
                  </a:cubicBezTo>
                  <a:lnTo>
                    <a:pt x="981" y="1076"/>
                  </a:lnTo>
                  <a:close/>
                  <a:moveTo>
                    <a:pt x="892" y="1102"/>
                  </a:moveTo>
                  <a:cubicBezTo>
                    <a:pt x="842" y="1113"/>
                    <a:pt x="842" y="1113"/>
                    <a:pt x="842" y="1113"/>
                  </a:cubicBezTo>
                  <a:cubicBezTo>
                    <a:pt x="779" y="1122"/>
                    <a:pt x="779" y="1122"/>
                    <a:pt x="779" y="1122"/>
                  </a:cubicBezTo>
                  <a:cubicBezTo>
                    <a:pt x="785" y="1088"/>
                    <a:pt x="785" y="1088"/>
                    <a:pt x="785" y="1088"/>
                  </a:cubicBezTo>
                  <a:cubicBezTo>
                    <a:pt x="791" y="1043"/>
                    <a:pt x="791" y="1043"/>
                    <a:pt x="791" y="1043"/>
                  </a:cubicBezTo>
                  <a:cubicBezTo>
                    <a:pt x="793" y="1023"/>
                    <a:pt x="793" y="1023"/>
                    <a:pt x="793" y="1023"/>
                  </a:cubicBezTo>
                  <a:cubicBezTo>
                    <a:pt x="829" y="1018"/>
                    <a:pt x="829" y="1018"/>
                    <a:pt x="829" y="1018"/>
                  </a:cubicBezTo>
                  <a:cubicBezTo>
                    <a:pt x="867" y="1012"/>
                    <a:pt x="867" y="1012"/>
                    <a:pt x="867" y="1012"/>
                  </a:cubicBezTo>
                  <a:cubicBezTo>
                    <a:pt x="923" y="1000"/>
                    <a:pt x="923" y="1000"/>
                    <a:pt x="923" y="1000"/>
                  </a:cubicBezTo>
                  <a:cubicBezTo>
                    <a:pt x="925" y="1000"/>
                    <a:pt x="925" y="1000"/>
                    <a:pt x="925" y="1000"/>
                  </a:cubicBezTo>
                  <a:cubicBezTo>
                    <a:pt x="922" y="1018"/>
                    <a:pt x="922" y="1018"/>
                    <a:pt x="922" y="1018"/>
                  </a:cubicBezTo>
                  <a:cubicBezTo>
                    <a:pt x="919" y="1033"/>
                    <a:pt x="919" y="1033"/>
                    <a:pt x="919" y="1033"/>
                  </a:cubicBezTo>
                  <a:cubicBezTo>
                    <a:pt x="911" y="1063"/>
                    <a:pt x="911" y="1063"/>
                    <a:pt x="911" y="1063"/>
                  </a:cubicBezTo>
                  <a:cubicBezTo>
                    <a:pt x="902" y="1090"/>
                    <a:pt x="902" y="1090"/>
                    <a:pt x="902" y="1090"/>
                  </a:cubicBezTo>
                  <a:cubicBezTo>
                    <a:pt x="898" y="1101"/>
                    <a:pt x="898" y="1101"/>
                    <a:pt x="898" y="1101"/>
                  </a:cubicBezTo>
                  <a:lnTo>
                    <a:pt x="892" y="1102"/>
                  </a:lnTo>
                  <a:close/>
                  <a:moveTo>
                    <a:pt x="378" y="1101"/>
                  </a:moveTo>
                  <a:cubicBezTo>
                    <a:pt x="374" y="1090"/>
                    <a:pt x="374" y="1090"/>
                    <a:pt x="374" y="1090"/>
                  </a:cubicBezTo>
                  <a:cubicBezTo>
                    <a:pt x="364" y="1063"/>
                    <a:pt x="364" y="1063"/>
                    <a:pt x="364" y="1063"/>
                  </a:cubicBezTo>
                  <a:cubicBezTo>
                    <a:pt x="360" y="1048"/>
                    <a:pt x="360" y="1048"/>
                    <a:pt x="360" y="1048"/>
                  </a:cubicBezTo>
                  <a:cubicBezTo>
                    <a:pt x="353" y="1018"/>
                    <a:pt x="353" y="1018"/>
                    <a:pt x="353" y="1018"/>
                  </a:cubicBezTo>
                  <a:cubicBezTo>
                    <a:pt x="350" y="1000"/>
                    <a:pt x="350" y="1000"/>
                    <a:pt x="350" y="1000"/>
                  </a:cubicBezTo>
                  <a:cubicBezTo>
                    <a:pt x="352" y="1000"/>
                    <a:pt x="352" y="1000"/>
                    <a:pt x="352" y="1000"/>
                  </a:cubicBezTo>
                  <a:cubicBezTo>
                    <a:pt x="408" y="1012"/>
                    <a:pt x="408" y="1012"/>
                    <a:pt x="408" y="1012"/>
                  </a:cubicBezTo>
                  <a:cubicBezTo>
                    <a:pt x="446" y="1018"/>
                    <a:pt x="446" y="1018"/>
                    <a:pt x="446" y="1018"/>
                  </a:cubicBezTo>
                  <a:cubicBezTo>
                    <a:pt x="482" y="1022"/>
                    <a:pt x="482" y="1022"/>
                    <a:pt x="482" y="1022"/>
                  </a:cubicBezTo>
                  <a:cubicBezTo>
                    <a:pt x="484" y="1044"/>
                    <a:pt x="484" y="1044"/>
                    <a:pt x="484" y="1044"/>
                  </a:cubicBezTo>
                  <a:cubicBezTo>
                    <a:pt x="490" y="1088"/>
                    <a:pt x="490" y="1088"/>
                    <a:pt x="490" y="1088"/>
                  </a:cubicBezTo>
                  <a:cubicBezTo>
                    <a:pt x="496" y="1122"/>
                    <a:pt x="496" y="1122"/>
                    <a:pt x="496" y="1122"/>
                  </a:cubicBezTo>
                  <a:cubicBezTo>
                    <a:pt x="433" y="1113"/>
                    <a:pt x="433" y="1113"/>
                    <a:pt x="433" y="1113"/>
                  </a:cubicBezTo>
                  <a:cubicBezTo>
                    <a:pt x="400" y="1106"/>
                    <a:pt x="400" y="1106"/>
                    <a:pt x="400" y="1106"/>
                  </a:cubicBezTo>
                  <a:lnTo>
                    <a:pt x="378" y="1101"/>
                  </a:lnTo>
                  <a:close/>
                  <a:moveTo>
                    <a:pt x="269" y="1066"/>
                  </a:moveTo>
                  <a:cubicBezTo>
                    <a:pt x="262" y="1054"/>
                    <a:pt x="262" y="1054"/>
                    <a:pt x="262" y="1054"/>
                  </a:cubicBezTo>
                  <a:cubicBezTo>
                    <a:pt x="256" y="1040"/>
                    <a:pt x="256" y="1040"/>
                    <a:pt x="256" y="1040"/>
                  </a:cubicBezTo>
                  <a:cubicBezTo>
                    <a:pt x="244" y="1010"/>
                    <a:pt x="244" y="1010"/>
                    <a:pt x="244" y="1010"/>
                  </a:cubicBezTo>
                  <a:cubicBezTo>
                    <a:pt x="238" y="995"/>
                    <a:pt x="238" y="995"/>
                    <a:pt x="238" y="995"/>
                  </a:cubicBezTo>
                  <a:cubicBezTo>
                    <a:pt x="233" y="978"/>
                    <a:pt x="233" y="978"/>
                    <a:pt x="233" y="978"/>
                  </a:cubicBezTo>
                  <a:cubicBezTo>
                    <a:pt x="229" y="962"/>
                    <a:pt x="229" y="962"/>
                    <a:pt x="229" y="962"/>
                  </a:cubicBezTo>
                  <a:cubicBezTo>
                    <a:pt x="229" y="962"/>
                    <a:pt x="229" y="962"/>
                    <a:pt x="229" y="962"/>
                  </a:cubicBezTo>
                  <a:cubicBezTo>
                    <a:pt x="251" y="970"/>
                    <a:pt x="251" y="970"/>
                    <a:pt x="251" y="970"/>
                  </a:cubicBezTo>
                  <a:cubicBezTo>
                    <a:pt x="283" y="981"/>
                    <a:pt x="283" y="981"/>
                    <a:pt x="283" y="981"/>
                  </a:cubicBezTo>
                  <a:cubicBezTo>
                    <a:pt x="317" y="992"/>
                    <a:pt x="317" y="992"/>
                    <a:pt x="317" y="992"/>
                  </a:cubicBezTo>
                  <a:cubicBezTo>
                    <a:pt x="341" y="998"/>
                    <a:pt x="341" y="998"/>
                    <a:pt x="341" y="998"/>
                  </a:cubicBezTo>
                  <a:cubicBezTo>
                    <a:pt x="345" y="1019"/>
                    <a:pt x="345" y="1019"/>
                    <a:pt x="345" y="1019"/>
                  </a:cubicBezTo>
                  <a:cubicBezTo>
                    <a:pt x="348" y="1035"/>
                    <a:pt x="348" y="1035"/>
                    <a:pt x="348" y="1035"/>
                  </a:cubicBezTo>
                  <a:cubicBezTo>
                    <a:pt x="356" y="1065"/>
                    <a:pt x="356" y="1065"/>
                    <a:pt x="356" y="1065"/>
                  </a:cubicBezTo>
                  <a:cubicBezTo>
                    <a:pt x="366" y="1093"/>
                    <a:pt x="366" y="1093"/>
                    <a:pt x="366" y="1093"/>
                  </a:cubicBezTo>
                  <a:cubicBezTo>
                    <a:pt x="368" y="1098"/>
                    <a:pt x="368" y="1098"/>
                    <a:pt x="368" y="1098"/>
                  </a:cubicBezTo>
                  <a:cubicBezTo>
                    <a:pt x="337" y="1090"/>
                    <a:pt x="337" y="1090"/>
                    <a:pt x="337" y="1090"/>
                  </a:cubicBezTo>
                  <a:cubicBezTo>
                    <a:pt x="308" y="1081"/>
                    <a:pt x="308" y="1081"/>
                    <a:pt x="308" y="1081"/>
                  </a:cubicBezTo>
                  <a:lnTo>
                    <a:pt x="269" y="1066"/>
                  </a:lnTo>
                  <a:close/>
                  <a:moveTo>
                    <a:pt x="134" y="901"/>
                  </a:moveTo>
                  <a:cubicBezTo>
                    <a:pt x="127" y="876"/>
                    <a:pt x="127" y="876"/>
                    <a:pt x="127" y="876"/>
                  </a:cubicBezTo>
                  <a:cubicBezTo>
                    <a:pt x="121" y="840"/>
                    <a:pt x="121" y="840"/>
                    <a:pt x="121" y="840"/>
                  </a:cubicBezTo>
                  <a:cubicBezTo>
                    <a:pt x="117" y="803"/>
                    <a:pt x="117" y="803"/>
                    <a:pt x="117" y="803"/>
                  </a:cubicBezTo>
                  <a:cubicBezTo>
                    <a:pt x="116" y="774"/>
                    <a:pt x="116" y="774"/>
                    <a:pt x="116" y="774"/>
                  </a:cubicBezTo>
                  <a:cubicBezTo>
                    <a:pt x="126" y="781"/>
                    <a:pt x="126" y="781"/>
                    <a:pt x="126" y="781"/>
                  </a:cubicBezTo>
                  <a:cubicBezTo>
                    <a:pt x="151" y="795"/>
                    <a:pt x="151" y="795"/>
                    <a:pt x="151" y="795"/>
                  </a:cubicBezTo>
                  <a:cubicBezTo>
                    <a:pt x="178" y="809"/>
                    <a:pt x="178" y="809"/>
                    <a:pt x="178" y="809"/>
                  </a:cubicBezTo>
                  <a:cubicBezTo>
                    <a:pt x="204" y="821"/>
                    <a:pt x="204" y="821"/>
                    <a:pt x="204" y="821"/>
                  </a:cubicBezTo>
                  <a:cubicBezTo>
                    <a:pt x="205" y="857"/>
                    <a:pt x="205" y="857"/>
                    <a:pt x="205" y="857"/>
                  </a:cubicBezTo>
                  <a:cubicBezTo>
                    <a:pt x="208" y="894"/>
                    <a:pt x="208" y="894"/>
                    <a:pt x="208" y="894"/>
                  </a:cubicBezTo>
                  <a:cubicBezTo>
                    <a:pt x="211" y="912"/>
                    <a:pt x="211" y="912"/>
                    <a:pt x="211" y="912"/>
                  </a:cubicBezTo>
                  <a:cubicBezTo>
                    <a:pt x="217" y="947"/>
                    <a:pt x="217" y="947"/>
                    <a:pt x="217" y="947"/>
                  </a:cubicBezTo>
                  <a:cubicBezTo>
                    <a:pt x="217" y="947"/>
                    <a:pt x="217" y="947"/>
                    <a:pt x="217" y="947"/>
                  </a:cubicBezTo>
                  <a:cubicBezTo>
                    <a:pt x="210" y="945"/>
                    <a:pt x="210" y="945"/>
                    <a:pt x="210" y="945"/>
                  </a:cubicBezTo>
                  <a:cubicBezTo>
                    <a:pt x="184" y="932"/>
                    <a:pt x="184" y="932"/>
                    <a:pt x="184" y="932"/>
                  </a:cubicBezTo>
                  <a:cubicBezTo>
                    <a:pt x="160" y="918"/>
                    <a:pt x="160" y="918"/>
                    <a:pt x="160" y="918"/>
                  </a:cubicBezTo>
                  <a:cubicBezTo>
                    <a:pt x="138" y="904"/>
                    <a:pt x="138" y="904"/>
                    <a:pt x="138" y="904"/>
                  </a:cubicBezTo>
                  <a:lnTo>
                    <a:pt x="134" y="901"/>
                  </a:lnTo>
                  <a:close/>
                  <a:moveTo>
                    <a:pt x="130" y="427"/>
                  </a:moveTo>
                  <a:cubicBezTo>
                    <a:pt x="132" y="430"/>
                    <a:pt x="132" y="430"/>
                    <a:pt x="132" y="430"/>
                  </a:cubicBezTo>
                  <a:cubicBezTo>
                    <a:pt x="144" y="445"/>
                    <a:pt x="144" y="445"/>
                    <a:pt x="144" y="445"/>
                  </a:cubicBezTo>
                  <a:cubicBezTo>
                    <a:pt x="151" y="452"/>
                    <a:pt x="151" y="452"/>
                    <a:pt x="151" y="452"/>
                  </a:cubicBezTo>
                  <a:cubicBezTo>
                    <a:pt x="158" y="459"/>
                    <a:pt x="158" y="459"/>
                    <a:pt x="158" y="459"/>
                  </a:cubicBezTo>
                  <a:cubicBezTo>
                    <a:pt x="175" y="473"/>
                    <a:pt x="175" y="473"/>
                    <a:pt x="175" y="473"/>
                  </a:cubicBezTo>
                  <a:cubicBezTo>
                    <a:pt x="177" y="474"/>
                    <a:pt x="177" y="474"/>
                    <a:pt x="177" y="474"/>
                  </a:cubicBezTo>
                  <a:cubicBezTo>
                    <a:pt x="161" y="509"/>
                    <a:pt x="161" y="509"/>
                    <a:pt x="161" y="509"/>
                  </a:cubicBezTo>
                  <a:cubicBezTo>
                    <a:pt x="146" y="548"/>
                    <a:pt x="146" y="548"/>
                    <a:pt x="146" y="548"/>
                  </a:cubicBezTo>
                  <a:cubicBezTo>
                    <a:pt x="139" y="568"/>
                    <a:pt x="139" y="568"/>
                    <a:pt x="139" y="568"/>
                  </a:cubicBezTo>
                  <a:cubicBezTo>
                    <a:pt x="128" y="608"/>
                    <a:pt x="128" y="608"/>
                    <a:pt x="128" y="608"/>
                  </a:cubicBezTo>
                  <a:cubicBezTo>
                    <a:pt x="127" y="611"/>
                    <a:pt x="127" y="611"/>
                    <a:pt x="127" y="611"/>
                  </a:cubicBezTo>
                  <a:cubicBezTo>
                    <a:pt x="118" y="604"/>
                    <a:pt x="118" y="604"/>
                    <a:pt x="118" y="604"/>
                  </a:cubicBezTo>
                  <a:cubicBezTo>
                    <a:pt x="101" y="589"/>
                    <a:pt x="101" y="589"/>
                    <a:pt x="101" y="589"/>
                  </a:cubicBezTo>
                  <a:cubicBezTo>
                    <a:pt x="86" y="573"/>
                    <a:pt x="86" y="573"/>
                    <a:pt x="86" y="573"/>
                  </a:cubicBezTo>
                  <a:cubicBezTo>
                    <a:pt x="80" y="565"/>
                    <a:pt x="80" y="565"/>
                    <a:pt x="80" y="565"/>
                  </a:cubicBezTo>
                  <a:cubicBezTo>
                    <a:pt x="76" y="558"/>
                    <a:pt x="76" y="558"/>
                    <a:pt x="76" y="558"/>
                  </a:cubicBezTo>
                  <a:cubicBezTo>
                    <a:pt x="78" y="551"/>
                    <a:pt x="78" y="551"/>
                    <a:pt x="78" y="551"/>
                  </a:cubicBezTo>
                  <a:cubicBezTo>
                    <a:pt x="84" y="532"/>
                    <a:pt x="84" y="532"/>
                    <a:pt x="84" y="532"/>
                  </a:cubicBezTo>
                  <a:cubicBezTo>
                    <a:pt x="98" y="494"/>
                    <a:pt x="98" y="494"/>
                    <a:pt x="98" y="494"/>
                  </a:cubicBezTo>
                  <a:cubicBezTo>
                    <a:pt x="106" y="476"/>
                    <a:pt x="106" y="476"/>
                    <a:pt x="106" y="476"/>
                  </a:cubicBezTo>
                  <a:cubicBezTo>
                    <a:pt x="114" y="457"/>
                    <a:pt x="114" y="457"/>
                    <a:pt x="114" y="457"/>
                  </a:cubicBezTo>
                  <a:lnTo>
                    <a:pt x="130" y="427"/>
                  </a:lnTo>
                  <a:close/>
                  <a:moveTo>
                    <a:pt x="220" y="281"/>
                  </a:moveTo>
                  <a:cubicBezTo>
                    <a:pt x="218" y="275"/>
                    <a:pt x="218" y="275"/>
                    <a:pt x="218" y="275"/>
                  </a:cubicBezTo>
                  <a:cubicBezTo>
                    <a:pt x="214" y="263"/>
                    <a:pt x="214" y="263"/>
                    <a:pt x="214" y="263"/>
                  </a:cubicBezTo>
                  <a:cubicBezTo>
                    <a:pt x="212" y="251"/>
                    <a:pt x="212" y="251"/>
                    <a:pt x="212" y="251"/>
                  </a:cubicBezTo>
                  <a:cubicBezTo>
                    <a:pt x="212" y="250"/>
                    <a:pt x="212" y="250"/>
                    <a:pt x="212" y="250"/>
                  </a:cubicBezTo>
                  <a:cubicBezTo>
                    <a:pt x="218" y="245"/>
                    <a:pt x="218" y="245"/>
                    <a:pt x="218" y="245"/>
                  </a:cubicBezTo>
                  <a:cubicBezTo>
                    <a:pt x="234" y="232"/>
                    <a:pt x="234" y="232"/>
                    <a:pt x="234" y="232"/>
                  </a:cubicBezTo>
                  <a:cubicBezTo>
                    <a:pt x="250" y="219"/>
                    <a:pt x="250" y="219"/>
                    <a:pt x="250" y="219"/>
                  </a:cubicBezTo>
                  <a:cubicBezTo>
                    <a:pt x="266" y="207"/>
                    <a:pt x="266" y="207"/>
                    <a:pt x="266" y="207"/>
                  </a:cubicBezTo>
                  <a:cubicBezTo>
                    <a:pt x="300" y="184"/>
                    <a:pt x="300" y="184"/>
                    <a:pt x="300" y="184"/>
                  </a:cubicBezTo>
                  <a:cubicBezTo>
                    <a:pt x="331" y="167"/>
                    <a:pt x="331" y="167"/>
                    <a:pt x="331" y="167"/>
                  </a:cubicBezTo>
                  <a:cubicBezTo>
                    <a:pt x="331" y="173"/>
                    <a:pt x="331" y="173"/>
                    <a:pt x="331" y="173"/>
                  </a:cubicBezTo>
                  <a:cubicBezTo>
                    <a:pt x="334" y="183"/>
                    <a:pt x="334" y="183"/>
                    <a:pt x="334" y="183"/>
                  </a:cubicBezTo>
                  <a:cubicBezTo>
                    <a:pt x="338" y="192"/>
                    <a:pt x="338" y="192"/>
                    <a:pt x="338" y="192"/>
                  </a:cubicBezTo>
                  <a:cubicBezTo>
                    <a:pt x="339" y="192"/>
                    <a:pt x="339" y="192"/>
                    <a:pt x="339" y="192"/>
                  </a:cubicBezTo>
                  <a:cubicBezTo>
                    <a:pt x="324" y="202"/>
                    <a:pt x="324" y="202"/>
                    <a:pt x="324" y="202"/>
                  </a:cubicBezTo>
                  <a:cubicBezTo>
                    <a:pt x="290" y="228"/>
                    <a:pt x="290" y="228"/>
                    <a:pt x="290" y="228"/>
                  </a:cubicBezTo>
                  <a:cubicBezTo>
                    <a:pt x="258" y="255"/>
                    <a:pt x="258" y="255"/>
                    <a:pt x="258" y="255"/>
                  </a:cubicBezTo>
                  <a:cubicBezTo>
                    <a:pt x="242" y="270"/>
                    <a:pt x="242" y="270"/>
                    <a:pt x="242" y="270"/>
                  </a:cubicBezTo>
                  <a:cubicBezTo>
                    <a:pt x="224" y="288"/>
                    <a:pt x="224" y="288"/>
                    <a:pt x="224" y="288"/>
                  </a:cubicBezTo>
                  <a:lnTo>
                    <a:pt x="220" y="281"/>
                  </a:lnTo>
                  <a:close/>
                  <a:moveTo>
                    <a:pt x="341" y="142"/>
                  </a:moveTo>
                  <a:cubicBezTo>
                    <a:pt x="345" y="134"/>
                    <a:pt x="345" y="134"/>
                    <a:pt x="345" y="134"/>
                  </a:cubicBezTo>
                  <a:cubicBezTo>
                    <a:pt x="347" y="131"/>
                    <a:pt x="347" y="131"/>
                    <a:pt x="347" y="131"/>
                  </a:cubicBezTo>
                  <a:cubicBezTo>
                    <a:pt x="382" y="118"/>
                    <a:pt x="382" y="118"/>
                    <a:pt x="382" y="118"/>
                  </a:cubicBezTo>
                  <a:cubicBezTo>
                    <a:pt x="419" y="106"/>
                    <a:pt x="419" y="106"/>
                    <a:pt x="419" y="106"/>
                  </a:cubicBezTo>
                  <a:cubicBezTo>
                    <a:pt x="457" y="98"/>
                    <a:pt x="457" y="98"/>
                    <a:pt x="457" y="98"/>
                  </a:cubicBezTo>
                  <a:cubicBezTo>
                    <a:pt x="479" y="94"/>
                    <a:pt x="479" y="94"/>
                    <a:pt x="479" y="94"/>
                  </a:cubicBezTo>
                  <a:cubicBezTo>
                    <a:pt x="477" y="102"/>
                    <a:pt x="477" y="102"/>
                    <a:pt x="477" y="102"/>
                  </a:cubicBezTo>
                  <a:cubicBezTo>
                    <a:pt x="469" y="104"/>
                    <a:pt x="469" y="104"/>
                    <a:pt x="469" y="104"/>
                  </a:cubicBezTo>
                  <a:cubicBezTo>
                    <a:pt x="429" y="116"/>
                    <a:pt x="429" y="116"/>
                    <a:pt x="429" y="116"/>
                  </a:cubicBezTo>
                  <a:cubicBezTo>
                    <a:pt x="409" y="123"/>
                    <a:pt x="409" y="123"/>
                    <a:pt x="409" y="123"/>
                  </a:cubicBezTo>
                  <a:cubicBezTo>
                    <a:pt x="389" y="131"/>
                    <a:pt x="389" y="131"/>
                    <a:pt x="389" y="131"/>
                  </a:cubicBezTo>
                  <a:cubicBezTo>
                    <a:pt x="370" y="139"/>
                    <a:pt x="370" y="139"/>
                    <a:pt x="370" y="139"/>
                  </a:cubicBezTo>
                  <a:cubicBezTo>
                    <a:pt x="351" y="148"/>
                    <a:pt x="351" y="148"/>
                    <a:pt x="351" y="148"/>
                  </a:cubicBezTo>
                  <a:cubicBezTo>
                    <a:pt x="339" y="154"/>
                    <a:pt x="339" y="154"/>
                    <a:pt x="339" y="154"/>
                  </a:cubicBezTo>
                  <a:cubicBezTo>
                    <a:pt x="339" y="150"/>
                    <a:pt x="339" y="150"/>
                    <a:pt x="339" y="150"/>
                  </a:cubicBezTo>
                  <a:lnTo>
                    <a:pt x="341" y="142"/>
                  </a:lnTo>
                  <a:close/>
                  <a:moveTo>
                    <a:pt x="496" y="91"/>
                  </a:moveTo>
                  <a:cubicBezTo>
                    <a:pt x="516" y="89"/>
                    <a:pt x="516" y="89"/>
                    <a:pt x="516" y="89"/>
                  </a:cubicBezTo>
                  <a:cubicBezTo>
                    <a:pt x="556" y="87"/>
                    <a:pt x="556" y="87"/>
                    <a:pt x="556" y="87"/>
                  </a:cubicBezTo>
                  <a:cubicBezTo>
                    <a:pt x="561" y="87"/>
                    <a:pt x="561" y="87"/>
                    <a:pt x="561" y="87"/>
                  </a:cubicBezTo>
                  <a:cubicBezTo>
                    <a:pt x="552" y="88"/>
                    <a:pt x="552" y="88"/>
                    <a:pt x="552" y="88"/>
                  </a:cubicBezTo>
                  <a:cubicBezTo>
                    <a:pt x="531" y="91"/>
                    <a:pt x="531" y="91"/>
                    <a:pt x="531" y="91"/>
                  </a:cubicBezTo>
                  <a:cubicBezTo>
                    <a:pt x="511" y="95"/>
                    <a:pt x="511" y="95"/>
                    <a:pt x="511" y="95"/>
                  </a:cubicBezTo>
                  <a:cubicBezTo>
                    <a:pt x="485" y="100"/>
                    <a:pt x="485" y="100"/>
                    <a:pt x="485" y="100"/>
                  </a:cubicBezTo>
                  <a:cubicBezTo>
                    <a:pt x="489" y="92"/>
                    <a:pt x="489" y="92"/>
                    <a:pt x="489" y="92"/>
                  </a:cubicBezTo>
                  <a:lnTo>
                    <a:pt x="496" y="91"/>
                  </a:lnTo>
                  <a:close/>
                  <a:moveTo>
                    <a:pt x="786" y="92"/>
                  </a:moveTo>
                  <a:cubicBezTo>
                    <a:pt x="789" y="98"/>
                    <a:pt x="789" y="98"/>
                    <a:pt x="789" y="98"/>
                  </a:cubicBezTo>
                  <a:cubicBezTo>
                    <a:pt x="790" y="100"/>
                    <a:pt x="790" y="100"/>
                    <a:pt x="790" y="100"/>
                  </a:cubicBezTo>
                  <a:cubicBezTo>
                    <a:pt x="764" y="95"/>
                    <a:pt x="764" y="95"/>
                    <a:pt x="764" y="95"/>
                  </a:cubicBezTo>
                  <a:cubicBezTo>
                    <a:pt x="744" y="91"/>
                    <a:pt x="744" y="91"/>
                    <a:pt x="744" y="91"/>
                  </a:cubicBezTo>
                  <a:cubicBezTo>
                    <a:pt x="722" y="88"/>
                    <a:pt x="722" y="88"/>
                    <a:pt x="722" y="88"/>
                  </a:cubicBezTo>
                  <a:cubicBezTo>
                    <a:pt x="715" y="87"/>
                    <a:pt x="715" y="87"/>
                    <a:pt x="715" y="87"/>
                  </a:cubicBezTo>
                  <a:cubicBezTo>
                    <a:pt x="719" y="87"/>
                    <a:pt x="719" y="87"/>
                    <a:pt x="719" y="87"/>
                  </a:cubicBezTo>
                  <a:cubicBezTo>
                    <a:pt x="759" y="89"/>
                    <a:pt x="759" y="89"/>
                    <a:pt x="759" y="89"/>
                  </a:cubicBezTo>
                  <a:cubicBezTo>
                    <a:pt x="779" y="91"/>
                    <a:pt x="779" y="91"/>
                    <a:pt x="779" y="91"/>
                  </a:cubicBezTo>
                  <a:lnTo>
                    <a:pt x="786" y="92"/>
                  </a:lnTo>
                  <a:close/>
                  <a:moveTo>
                    <a:pt x="928" y="131"/>
                  </a:moveTo>
                  <a:cubicBezTo>
                    <a:pt x="933" y="142"/>
                    <a:pt x="933" y="142"/>
                    <a:pt x="933" y="142"/>
                  </a:cubicBezTo>
                  <a:cubicBezTo>
                    <a:pt x="936" y="150"/>
                    <a:pt x="936" y="150"/>
                    <a:pt x="936" y="150"/>
                  </a:cubicBezTo>
                  <a:cubicBezTo>
                    <a:pt x="936" y="153"/>
                    <a:pt x="936" y="153"/>
                    <a:pt x="936" y="153"/>
                  </a:cubicBezTo>
                  <a:cubicBezTo>
                    <a:pt x="924" y="147"/>
                    <a:pt x="924" y="147"/>
                    <a:pt x="924" y="147"/>
                  </a:cubicBezTo>
                  <a:cubicBezTo>
                    <a:pt x="905" y="139"/>
                    <a:pt x="905" y="139"/>
                    <a:pt x="905" y="139"/>
                  </a:cubicBezTo>
                  <a:cubicBezTo>
                    <a:pt x="886" y="131"/>
                    <a:pt x="886" y="131"/>
                    <a:pt x="886" y="131"/>
                  </a:cubicBezTo>
                  <a:cubicBezTo>
                    <a:pt x="866" y="123"/>
                    <a:pt x="866" y="123"/>
                    <a:pt x="866" y="123"/>
                  </a:cubicBezTo>
                  <a:cubicBezTo>
                    <a:pt x="846" y="116"/>
                    <a:pt x="846" y="116"/>
                    <a:pt x="846" y="116"/>
                  </a:cubicBezTo>
                  <a:cubicBezTo>
                    <a:pt x="806" y="104"/>
                    <a:pt x="806" y="104"/>
                    <a:pt x="806" y="104"/>
                  </a:cubicBezTo>
                  <a:cubicBezTo>
                    <a:pt x="799" y="102"/>
                    <a:pt x="799" y="102"/>
                    <a:pt x="799" y="102"/>
                  </a:cubicBezTo>
                  <a:cubicBezTo>
                    <a:pt x="797" y="94"/>
                    <a:pt x="797" y="94"/>
                    <a:pt x="797" y="94"/>
                  </a:cubicBezTo>
                  <a:cubicBezTo>
                    <a:pt x="818" y="98"/>
                    <a:pt x="818" y="98"/>
                    <a:pt x="818" y="98"/>
                  </a:cubicBezTo>
                  <a:cubicBezTo>
                    <a:pt x="856" y="106"/>
                    <a:pt x="856" y="106"/>
                    <a:pt x="856" y="106"/>
                  </a:cubicBezTo>
                  <a:cubicBezTo>
                    <a:pt x="893" y="118"/>
                    <a:pt x="893" y="118"/>
                    <a:pt x="893" y="118"/>
                  </a:cubicBezTo>
                  <a:lnTo>
                    <a:pt x="928" y="131"/>
                  </a:lnTo>
                  <a:close/>
                  <a:moveTo>
                    <a:pt x="1056" y="305"/>
                  </a:moveTo>
                  <a:cubicBezTo>
                    <a:pt x="1070" y="321"/>
                    <a:pt x="1070" y="321"/>
                    <a:pt x="1070" y="321"/>
                  </a:cubicBezTo>
                  <a:cubicBezTo>
                    <a:pt x="1083" y="337"/>
                    <a:pt x="1083" y="337"/>
                    <a:pt x="1083" y="337"/>
                  </a:cubicBezTo>
                  <a:cubicBezTo>
                    <a:pt x="1096" y="353"/>
                    <a:pt x="1096" y="353"/>
                    <a:pt x="1096" y="353"/>
                  </a:cubicBezTo>
                  <a:cubicBezTo>
                    <a:pt x="1108" y="370"/>
                    <a:pt x="1108" y="370"/>
                    <a:pt x="1108" y="370"/>
                  </a:cubicBezTo>
                  <a:cubicBezTo>
                    <a:pt x="1131" y="404"/>
                    <a:pt x="1131" y="404"/>
                    <a:pt x="1131" y="404"/>
                  </a:cubicBezTo>
                  <a:cubicBezTo>
                    <a:pt x="1140" y="419"/>
                    <a:pt x="1140" y="419"/>
                    <a:pt x="1140" y="419"/>
                  </a:cubicBezTo>
                  <a:cubicBezTo>
                    <a:pt x="1137" y="424"/>
                    <a:pt x="1137" y="424"/>
                    <a:pt x="1137" y="424"/>
                  </a:cubicBezTo>
                  <a:cubicBezTo>
                    <a:pt x="1125" y="439"/>
                    <a:pt x="1125" y="439"/>
                    <a:pt x="1125" y="439"/>
                  </a:cubicBezTo>
                  <a:cubicBezTo>
                    <a:pt x="1119" y="446"/>
                    <a:pt x="1119" y="446"/>
                    <a:pt x="1119" y="446"/>
                  </a:cubicBezTo>
                  <a:cubicBezTo>
                    <a:pt x="1111" y="453"/>
                    <a:pt x="1111" y="453"/>
                    <a:pt x="1111" y="453"/>
                  </a:cubicBezTo>
                  <a:cubicBezTo>
                    <a:pt x="1095" y="466"/>
                    <a:pt x="1095" y="466"/>
                    <a:pt x="1095" y="466"/>
                  </a:cubicBezTo>
                  <a:cubicBezTo>
                    <a:pt x="1094" y="467"/>
                    <a:pt x="1094" y="467"/>
                    <a:pt x="1094" y="467"/>
                  </a:cubicBezTo>
                  <a:cubicBezTo>
                    <a:pt x="1087" y="452"/>
                    <a:pt x="1087" y="452"/>
                    <a:pt x="1087" y="452"/>
                  </a:cubicBezTo>
                  <a:cubicBezTo>
                    <a:pt x="1066" y="415"/>
                    <a:pt x="1066" y="415"/>
                    <a:pt x="1066" y="415"/>
                  </a:cubicBezTo>
                  <a:cubicBezTo>
                    <a:pt x="1055" y="397"/>
                    <a:pt x="1055" y="397"/>
                    <a:pt x="1055" y="397"/>
                  </a:cubicBezTo>
                  <a:cubicBezTo>
                    <a:pt x="1032" y="362"/>
                    <a:pt x="1032" y="362"/>
                    <a:pt x="1032" y="362"/>
                  </a:cubicBezTo>
                  <a:cubicBezTo>
                    <a:pt x="1019" y="345"/>
                    <a:pt x="1019" y="345"/>
                    <a:pt x="1019" y="345"/>
                  </a:cubicBezTo>
                  <a:cubicBezTo>
                    <a:pt x="1015" y="340"/>
                    <a:pt x="1015" y="340"/>
                    <a:pt x="1015" y="340"/>
                  </a:cubicBezTo>
                  <a:cubicBezTo>
                    <a:pt x="1016" y="339"/>
                    <a:pt x="1016" y="339"/>
                    <a:pt x="1016" y="339"/>
                  </a:cubicBezTo>
                  <a:cubicBezTo>
                    <a:pt x="1030" y="328"/>
                    <a:pt x="1030" y="328"/>
                    <a:pt x="1030" y="328"/>
                  </a:cubicBezTo>
                  <a:cubicBezTo>
                    <a:pt x="1042" y="316"/>
                    <a:pt x="1042" y="316"/>
                    <a:pt x="1042" y="316"/>
                  </a:cubicBezTo>
                  <a:cubicBezTo>
                    <a:pt x="1047" y="310"/>
                    <a:pt x="1047" y="310"/>
                    <a:pt x="1047" y="310"/>
                  </a:cubicBezTo>
                  <a:cubicBezTo>
                    <a:pt x="1053" y="302"/>
                    <a:pt x="1053" y="302"/>
                    <a:pt x="1053" y="302"/>
                  </a:cubicBezTo>
                  <a:lnTo>
                    <a:pt x="1056" y="305"/>
                  </a:lnTo>
                  <a:close/>
                  <a:moveTo>
                    <a:pt x="1161" y="457"/>
                  </a:moveTo>
                  <a:cubicBezTo>
                    <a:pt x="1169" y="476"/>
                    <a:pt x="1169" y="476"/>
                    <a:pt x="1169" y="476"/>
                  </a:cubicBezTo>
                  <a:cubicBezTo>
                    <a:pt x="1177" y="494"/>
                    <a:pt x="1177" y="494"/>
                    <a:pt x="1177" y="494"/>
                  </a:cubicBezTo>
                  <a:cubicBezTo>
                    <a:pt x="1184" y="513"/>
                    <a:pt x="1184" y="513"/>
                    <a:pt x="1184" y="513"/>
                  </a:cubicBezTo>
                  <a:cubicBezTo>
                    <a:pt x="1197" y="550"/>
                    <a:pt x="1197" y="550"/>
                    <a:pt x="1197" y="550"/>
                  </a:cubicBezTo>
                  <a:cubicBezTo>
                    <a:pt x="1199" y="558"/>
                    <a:pt x="1199" y="558"/>
                    <a:pt x="1199" y="558"/>
                  </a:cubicBezTo>
                  <a:cubicBezTo>
                    <a:pt x="1195" y="565"/>
                    <a:pt x="1195" y="565"/>
                    <a:pt x="1195" y="565"/>
                  </a:cubicBezTo>
                  <a:cubicBezTo>
                    <a:pt x="1189" y="572"/>
                    <a:pt x="1189" y="572"/>
                    <a:pt x="1189" y="572"/>
                  </a:cubicBezTo>
                  <a:cubicBezTo>
                    <a:pt x="1175" y="589"/>
                    <a:pt x="1175" y="589"/>
                    <a:pt x="1175" y="589"/>
                  </a:cubicBezTo>
                  <a:cubicBezTo>
                    <a:pt x="1148" y="611"/>
                    <a:pt x="1148" y="611"/>
                    <a:pt x="1148" y="611"/>
                  </a:cubicBezTo>
                  <a:cubicBezTo>
                    <a:pt x="1148" y="611"/>
                    <a:pt x="1148" y="611"/>
                    <a:pt x="1148" y="611"/>
                  </a:cubicBezTo>
                  <a:cubicBezTo>
                    <a:pt x="1147" y="607"/>
                    <a:pt x="1147" y="607"/>
                    <a:pt x="1147" y="607"/>
                  </a:cubicBezTo>
                  <a:cubicBezTo>
                    <a:pt x="1136" y="568"/>
                    <a:pt x="1136" y="568"/>
                    <a:pt x="1136" y="568"/>
                  </a:cubicBezTo>
                  <a:cubicBezTo>
                    <a:pt x="1129" y="548"/>
                    <a:pt x="1129" y="548"/>
                    <a:pt x="1129" y="548"/>
                  </a:cubicBezTo>
                  <a:cubicBezTo>
                    <a:pt x="1114" y="509"/>
                    <a:pt x="1114" y="509"/>
                    <a:pt x="1114" y="509"/>
                  </a:cubicBezTo>
                  <a:cubicBezTo>
                    <a:pt x="1098" y="474"/>
                    <a:pt x="1098" y="474"/>
                    <a:pt x="1098" y="474"/>
                  </a:cubicBezTo>
                  <a:cubicBezTo>
                    <a:pt x="1100" y="473"/>
                    <a:pt x="1100" y="473"/>
                    <a:pt x="1100" y="473"/>
                  </a:cubicBezTo>
                  <a:cubicBezTo>
                    <a:pt x="1117" y="459"/>
                    <a:pt x="1117" y="459"/>
                    <a:pt x="1117" y="459"/>
                  </a:cubicBezTo>
                  <a:cubicBezTo>
                    <a:pt x="1125" y="452"/>
                    <a:pt x="1125" y="452"/>
                    <a:pt x="1125" y="452"/>
                  </a:cubicBezTo>
                  <a:cubicBezTo>
                    <a:pt x="1132" y="444"/>
                    <a:pt x="1132" y="444"/>
                    <a:pt x="1132" y="444"/>
                  </a:cubicBezTo>
                  <a:cubicBezTo>
                    <a:pt x="1138" y="437"/>
                    <a:pt x="1138" y="437"/>
                    <a:pt x="1138" y="437"/>
                  </a:cubicBezTo>
                  <a:cubicBezTo>
                    <a:pt x="1145" y="427"/>
                    <a:pt x="1145" y="427"/>
                    <a:pt x="1145" y="427"/>
                  </a:cubicBezTo>
                  <a:lnTo>
                    <a:pt x="1161" y="457"/>
                  </a:lnTo>
                  <a:close/>
                  <a:moveTo>
                    <a:pt x="1071" y="812"/>
                  </a:moveTo>
                  <a:cubicBezTo>
                    <a:pt x="1070" y="779"/>
                    <a:pt x="1070" y="779"/>
                    <a:pt x="1070" y="779"/>
                  </a:cubicBezTo>
                  <a:cubicBezTo>
                    <a:pt x="1067" y="739"/>
                    <a:pt x="1067" y="739"/>
                    <a:pt x="1067" y="739"/>
                  </a:cubicBezTo>
                  <a:cubicBezTo>
                    <a:pt x="1064" y="720"/>
                    <a:pt x="1064" y="720"/>
                    <a:pt x="1064" y="720"/>
                  </a:cubicBezTo>
                  <a:cubicBezTo>
                    <a:pt x="1058" y="679"/>
                    <a:pt x="1058" y="679"/>
                    <a:pt x="1058" y="679"/>
                  </a:cubicBezTo>
                  <a:cubicBezTo>
                    <a:pt x="1057" y="672"/>
                    <a:pt x="1057" y="672"/>
                    <a:pt x="1057" y="672"/>
                  </a:cubicBezTo>
                  <a:cubicBezTo>
                    <a:pt x="1068" y="667"/>
                    <a:pt x="1068" y="667"/>
                    <a:pt x="1068" y="667"/>
                  </a:cubicBezTo>
                  <a:cubicBezTo>
                    <a:pt x="1095" y="654"/>
                    <a:pt x="1095" y="654"/>
                    <a:pt x="1095" y="654"/>
                  </a:cubicBezTo>
                  <a:cubicBezTo>
                    <a:pt x="1120" y="640"/>
                    <a:pt x="1120" y="640"/>
                    <a:pt x="1120" y="640"/>
                  </a:cubicBezTo>
                  <a:cubicBezTo>
                    <a:pt x="1143" y="626"/>
                    <a:pt x="1143" y="626"/>
                    <a:pt x="1143" y="626"/>
                  </a:cubicBezTo>
                  <a:cubicBezTo>
                    <a:pt x="1148" y="649"/>
                    <a:pt x="1148" y="649"/>
                    <a:pt x="1148" y="649"/>
                  </a:cubicBezTo>
                  <a:cubicBezTo>
                    <a:pt x="1154" y="688"/>
                    <a:pt x="1154" y="688"/>
                    <a:pt x="1154" y="688"/>
                  </a:cubicBezTo>
                  <a:cubicBezTo>
                    <a:pt x="1158" y="727"/>
                    <a:pt x="1158" y="727"/>
                    <a:pt x="1158" y="727"/>
                  </a:cubicBezTo>
                  <a:cubicBezTo>
                    <a:pt x="1159" y="763"/>
                    <a:pt x="1159" y="763"/>
                    <a:pt x="1159" y="763"/>
                  </a:cubicBezTo>
                  <a:cubicBezTo>
                    <a:pt x="1145" y="773"/>
                    <a:pt x="1145" y="773"/>
                    <a:pt x="1145" y="773"/>
                  </a:cubicBezTo>
                  <a:cubicBezTo>
                    <a:pt x="1120" y="788"/>
                    <a:pt x="1120" y="788"/>
                    <a:pt x="1120" y="788"/>
                  </a:cubicBezTo>
                  <a:cubicBezTo>
                    <a:pt x="1094" y="802"/>
                    <a:pt x="1094" y="802"/>
                    <a:pt x="1094" y="802"/>
                  </a:cubicBezTo>
                  <a:lnTo>
                    <a:pt x="1071" y="812"/>
                  </a:lnTo>
                  <a:close/>
                  <a:moveTo>
                    <a:pt x="1048" y="952"/>
                  </a:moveTo>
                  <a:cubicBezTo>
                    <a:pt x="1021" y="962"/>
                    <a:pt x="1021" y="962"/>
                    <a:pt x="1021" y="962"/>
                  </a:cubicBezTo>
                  <a:cubicBezTo>
                    <a:pt x="989" y="973"/>
                    <a:pt x="989" y="973"/>
                    <a:pt x="989" y="973"/>
                  </a:cubicBezTo>
                  <a:cubicBezTo>
                    <a:pt x="956" y="983"/>
                    <a:pt x="956" y="983"/>
                    <a:pt x="956" y="983"/>
                  </a:cubicBezTo>
                  <a:cubicBezTo>
                    <a:pt x="936" y="988"/>
                    <a:pt x="936" y="988"/>
                    <a:pt x="936" y="988"/>
                  </a:cubicBezTo>
                  <a:cubicBezTo>
                    <a:pt x="939" y="969"/>
                    <a:pt x="939" y="969"/>
                    <a:pt x="939" y="969"/>
                  </a:cubicBezTo>
                  <a:cubicBezTo>
                    <a:pt x="945" y="897"/>
                    <a:pt x="945" y="897"/>
                    <a:pt x="945" y="897"/>
                  </a:cubicBezTo>
                  <a:cubicBezTo>
                    <a:pt x="945" y="878"/>
                    <a:pt x="945" y="878"/>
                    <a:pt x="945" y="878"/>
                  </a:cubicBezTo>
                  <a:cubicBezTo>
                    <a:pt x="945" y="862"/>
                    <a:pt x="945" y="862"/>
                    <a:pt x="945" y="862"/>
                  </a:cubicBezTo>
                  <a:cubicBezTo>
                    <a:pt x="969" y="856"/>
                    <a:pt x="969" y="856"/>
                    <a:pt x="969" y="856"/>
                  </a:cubicBezTo>
                  <a:cubicBezTo>
                    <a:pt x="1005" y="846"/>
                    <a:pt x="1005" y="846"/>
                    <a:pt x="1005" y="846"/>
                  </a:cubicBezTo>
                  <a:cubicBezTo>
                    <a:pt x="1037" y="835"/>
                    <a:pt x="1037" y="835"/>
                    <a:pt x="1037" y="835"/>
                  </a:cubicBezTo>
                  <a:cubicBezTo>
                    <a:pt x="1062" y="825"/>
                    <a:pt x="1062" y="825"/>
                    <a:pt x="1062" y="825"/>
                  </a:cubicBezTo>
                  <a:cubicBezTo>
                    <a:pt x="1061" y="856"/>
                    <a:pt x="1061" y="856"/>
                    <a:pt x="1061" y="856"/>
                  </a:cubicBezTo>
                  <a:cubicBezTo>
                    <a:pt x="1059" y="893"/>
                    <a:pt x="1059" y="893"/>
                    <a:pt x="1059" y="893"/>
                  </a:cubicBezTo>
                  <a:cubicBezTo>
                    <a:pt x="1056" y="911"/>
                    <a:pt x="1056" y="911"/>
                    <a:pt x="1056" y="911"/>
                  </a:cubicBezTo>
                  <a:cubicBezTo>
                    <a:pt x="1050" y="945"/>
                    <a:pt x="1050" y="945"/>
                    <a:pt x="1050" y="945"/>
                  </a:cubicBezTo>
                  <a:lnTo>
                    <a:pt x="1048" y="952"/>
                  </a:lnTo>
                  <a:close/>
                  <a:moveTo>
                    <a:pt x="267" y="344"/>
                  </a:moveTo>
                  <a:cubicBezTo>
                    <a:pt x="284" y="356"/>
                    <a:pt x="284" y="356"/>
                    <a:pt x="284" y="356"/>
                  </a:cubicBezTo>
                  <a:cubicBezTo>
                    <a:pt x="293" y="361"/>
                    <a:pt x="293" y="361"/>
                    <a:pt x="293" y="361"/>
                  </a:cubicBezTo>
                  <a:cubicBezTo>
                    <a:pt x="322" y="376"/>
                    <a:pt x="322" y="376"/>
                    <a:pt x="322" y="376"/>
                  </a:cubicBezTo>
                  <a:cubicBezTo>
                    <a:pt x="328" y="378"/>
                    <a:pt x="328" y="378"/>
                    <a:pt x="328" y="378"/>
                  </a:cubicBezTo>
                  <a:cubicBezTo>
                    <a:pt x="325" y="383"/>
                    <a:pt x="325" y="383"/>
                    <a:pt x="325" y="383"/>
                  </a:cubicBezTo>
                  <a:cubicBezTo>
                    <a:pt x="305" y="420"/>
                    <a:pt x="305" y="420"/>
                    <a:pt x="305" y="420"/>
                  </a:cubicBezTo>
                  <a:cubicBezTo>
                    <a:pt x="295" y="439"/>
                    <a:pt x="295" y="439"/>
                    <a:pt x="295" y="439"/>
                  </a:cubicBezTo>
                  <a:cubicBezTo>
                    <a:pt x="278" y="478"/>
                    <a:pt x="278" y="478"/>
                    <a:pt x="278" y="478"/>
                  </a:cubicBezTo>
                  <a:cubicBezTo>
                    <a:pt x="263" y="513"/>
                    <a:pt x="263" y="513"/>
                    <a:pt x="263" y="513"/>
                  </a:cubicBezTo>
                  <a:cubicBezTo>
                    <a:pt x="255" y="510"/>
                    <a:pt x="255" y="510"/>
                    <a:pt x="255" y="510"/>
                  </a:cubicBezTo>
                  <a:cubicBezTo>
                    <a:pt x="220" y="492"/>
                    <a:pt x="220" y="492"/>
                    <a:pt x="220" y="492"/>
                  </a:cubicBezTo>
                  <a:cubicBezTo>
                    <a:pt x="209" y="486"/>
                    <a:pt x="209" y="486"/>
                    <a:pt x="209" y="486"/>
                  </a:cubicBezTo>
                  <a:cubicBezTo>
                    <a:pt x="190" y="473"/>
                    <a:pt x="190" y="473"/>
                    <a:pt x="190" y="473"/>
                  </a:cubicBezTo>
                  <a:cubicBezTo>
                    <a:pt x="188" y="472"/>
                    <a:pt x="188" y="472"/>
                    <a:pt x="188" y="472"/>
                  </a:cubicBezTo>
                  <a:cubicBezTo>
                    <a:pt x="195" y="456"/>
                    <a:pt x="195" y="456"/>
                    <a:pt x="195" y="456"/>
                  </a:cubicBezTo>
                  <a:cubicBezTo>
                    <a:pt x="216" y="420"/>
                    <a:pt x="216" y="420"/>
                    <a:pt x="216" y="420"/>
                  </a:cubicBezTo>
                  <a:cubicBezTo>
                    <a:pt x="227" y="402"/>
                    <a:pt x="227" y="402"/>
                    <a:pt x="227" y="402"/>
                  </a:cubicBezTo>
                  <a:cubicBezTo>
                    <a:pt x="250" y="367"/>
                    <a:pt x="250" y="367"/>
                    <a:pt x="250" y="367"/>
                  </a:cubicBezTo>
                  <a:cubicBezTo>
                    <a:pt x="263" y="350"/>
                    <a:pt x="263" y="350"/>
                    <a:pt x="263" y="350"/>
                  </a:cubicBezTo>
                  <a:lnTo>
                    <a:pt x="267" y="344"/>
                  </a:lnTo>
                  <a:close/>
                  <a:moveTo>
                    <a:pt x="900" y="220"/>
                  </a:moveTo>
                  <a:cubicBezTo>
                    <a:pt x="887" y="208"/>
                    <a:pt x="887" y="208"/>
                    <a:pt x="887" y="208"/>
                  </a:cubicBezTo>
                  <a:cubicBezTo>
                    <a:pt x="854" y="183"/>
                    <a:pt x="854" y="183"/>
                    <a:pt x="854" y="183"/>
                  </a:cubicBezTo>
                  <a:cubicBezTo>
                    <a:pt x="837" y="171"/>
                    <a:pt x="837" y="171"/>
                    <a:pt x="837" y="171"/>
                  </a:cubicBezTo>
                  <a:cubicBezTo>
                    <a:pt x="802" y="150"/>
                    <a:pt x="802" y="150"/>
                    <a:pt x="802" y="150"/>
                  </a:cubicBezTo>
                  <a:cubicBezTo>
                    <a:pt x="781" y="138"/>
                    <a:pt x="781" y="138"/>
                    <a:pt x="781" y="138"/>
                  </a:cubicBezTo>
                  <a:cubicBezTo>
                    <a:pt x="790" y="130"/>
                    <a:pt x="790" y="130"/>
                    <a:pt x="790" y="130"/>
                  </a:cubicBezTo>
                  <a:cubicBezTo>
                    <a:pt x="791" y="128"/>
                    <a:pt x="791" y="128"/>
                    <a:pt x="791" y="128"/>
                  </a:cubicBezTo>
                  <a:cubicBezTo>
                    <a:pt x="798" y="131"/>
                    <a:pt x="798" y="131"/>
                    <a:pt x="798" y="131"/>
                  </a:cubicBezTo>
                  <a:cubicBezTo>
                    <a:pt x="817" y="138"/>
                    <a:pt x="817" y="138"/>
                    <a:pt x="817" y="138"/>
                  </a:cubicBezTo>
                  <a:cubicBezTo>
                    <a:pt x="855" y="156"/>
                    <a:pt x="855" y="156"/>
                    <a:pt x="855" y="156"/>
                  </a:cubicBezTo>
                  <a:cubicBezTo>
                    <a:pt x="874" y="165"/>
                    <a:pt x="874" y="165"/>
                    <a:pt x="874" y="165"/>
                  </a:cubicBezTo>
                  <a:cubicBezTo>
                    <a:pt x="892" y="175"/>
                    <a:pt x="892" y="175"/>
                    <a:pt x="892" y="175"/>
                  </a:cubicBezTo>
                  <a:cubicBezTo>
                    <a:pt x="925" y="195"/>
                    <a:pt x="925" y="195"/>
                    <a:pt x="925" y="195"/>
                  </a:cubicBezTo>
                  <a:cubicBezTo>
                    <a:pt x="921" y="199"/>
                    <a:pt x="921" y="199"/>
                    <a:pt x="921" y="199"/>
                  </a:cubicBezTo>
                  <a:cubicBezTo>
                    <a:pt x="910" y="212"/>
                    <a:pt x="910" y="212"/>
                    <a:pt x="910" y="212"/>
                  </a:cubicBezTo>
                  <a:cubicBezTo>
                    <a:pt x="901" y="219"/>
                    <a:pt x="901" y="219"/>
                    <a:pt x="901" y="219"/>
                  </a:cubicBezTo>
                  <a:lnTo>
                    <a:pt x="900" y="220"/>
                  </a:lnTo>
                  <a:close/>
                  <a:moveTo>
                    <a:pt x="1012" y="350"/>
                  </a:moveTo>
                  <a:cubicBezTo>
                    <a:pt x="1025" y="367"/>
                    <a:pt x="1025" y="367"/>
                    <a:pt x="1025" y="367"/>
                  </a:cubicBezTo>
                  <a:cubicBezTo>
                    <a:pt x="1048" y="401"/>
                    <a:pt x="1048" y="401"/>
                    <a:pt x="1048" y="401"/>
                  </a:cubicBezTo>
                  <a:cubicBezTo>
                    <a:pt x="1059" y="419"/>
                    <a:pt x="1059" y="419"/>
                    <a:pt x="1059" y="419"/>
                  </a:cubicBezTo>
                  <a:cubicBezTo>
                    <a:pt x="1070" y="438"/>
                    <a:pt x="1070" y="438"/>
                    <a:pt x="1070" y="438"/>
                  </a:cubicBezTo>
                  <a:cubicBezTo>
                    <a:pt x="1087" y="471"/>
                    <a:pt x="1087" y="471"/>
                    <a:pt x="1087" y="471"/>
                  </a:cubicBezTo>
                  <a:cubicBezTo>
                    <a:pt x="1066" y="486"/>
                    <a:pt x="1066" y="486"/>
                    <a:pt x="1066" y="486"/>
                  </a:cubicBezTo>
                  <a:cubicBezTo>
                    <a:pt x="1055" y="492"/>
                    <a:pt x="1055" y="492"/>
                    <a:pt x="1055" y="492"/>
                  </a:cubicBezTo>
                  <a:cubicBezTo>
                    <a:pt x="1020" y="510"/>
                    <a:pt x="1020" y="510"/>
                    <a:pt x="1020" y="510"/>
                  </a:cubicBezTo>
                  <a:cubicBezTo>
                    <a:pt x="1012" y="513"/>
                    <a:pt x="1012" y="513"/>
                    <a:pt x="1012" y="513"/>
                  </a:cubicBezTo>
                  <a:cubicBezTo>
                    <a:pt x="997" y="478"/>
                    <a:pt x="997" y="478"/>
                    <a:pt x="997" y="478"/>
                  </a:cubicBezTo>
                  <a:cubicBezTo>
                    <a:pt x="980" y="439"/>
                    <a:pt x="980" y="439"/>
                    <a:pt x="980" y="439"/>
                  </a:cubicBezTo>
                  <a:cubicBezTo>
                    <a:pt x="970" y="420"/>
                    <a:pt x="970" y="420"/>
                    <a:pt x="970" y="420"/>
                  </a:cubicBezTo>
                  <a:cubicBezTo>
                    <a:pt x="950" y="383"/>
                    <a:pt x="950" y="383"/>
                    <a:pt x="950" y="383"/>
                  </a:cubicBezTo>
                  <a:cubicBezTo>
                    <a:pt x="947" y="378"/>
                    <a:pt x="947" y="378"/>
                    <a:pt x="947" y="378"/>
                  </a:cubicBezTo>
                  <a:cubicBezTo>
                    <a:pt x="953" y="376"/>
                    <a:pt x="953" y="376"/>
                    <a:pt x="953" y="376"/>
                  </a:cubicBezTo>
                  <a:cubicBezTo>
                    <a:pt x="973" y="366"/>
                    <a:pt x="973" y="366"/>
                    <a:pt x="973" y="366"/>
                  </a:cubicBezTo>
                  <a:cubicBezTo>
                    <a:pt x="992" y="356"/>
                    <a:pt x="992" y="356"/>
                    <a:pt x="992" y="356"/>
                  </a:cubicBezTo>
                  <a:cubicBezTo>
                    <a:pt x="1008" y="344"/>
                    <a:pt x="1008" y="344"/>
                    <a:pt x="1008" y="344"/>
                  </a:cubicBezTo>
                  <a:lnTo>
                    <a:pt x="1012" y="350"/>
                  </a:lnTo>
                  <a:close/>
                  <a:moveTo>
                    <a:pt x="347" y="720"/>
                  </a:moveTo>
                  <a:cubicBezTo>
                    <a:pt x="348" y="715"/>
                    <a:pt x="348" y="715"/>
                    <a:pt x="348" y="715"/>
                  </a:cubicBezTo>
                  <a:cubicBezTo>
                    <a:pt x="352" y="716"/>
                    <a:pt x="352" y="716"/>
                    <a:pt x="352" y="716"/>
                  </a:cubicBezTo>
                  <a:cubicBezTo>
                    <a:pt x="389" y="724"/>
                    <a:pt x="389" y="724"/>
                    <a:pt x="389" y="724"/>
                  </a:cubicBezTo>
                  <a:cubicBezTo>
                    <a:pt x="446" y="733"/>
                    <a:pt x="446" y="733"/>
                    <a:pt x="446" y="733"/>
                  </a:cubicBezTo>
                  <a:cubicBezTo>
                    <a:pt x="481" y="738"/>
                    <a:pt x="481" y="738"/>
                    <a:pt x="481" y="738"/>
                  </a:cubicBezTo>
                  <a:cubicBezTo>
                    <a:pt x="480" y="765"/>
                    <a:pt x="480" y="765"/>
                    <a:pt x="480" y="765"/>
                  </a:cubicBezTo>
                  <a:cubicBezTo>
                    <a:pt x="476" y="866"/>
                    <a:pt x="476" y="866"/>
                    <a:pt x="476" y="866"/>
                  </a:cubicBezTo>
                  <a:cubicBezTo>
                    <a:pt x="476" y="880"/>
                    <a:pt x="476" y="880"/>
                    <a:pt x="476" y="880"/>
                  </a:cubicBezTo>
                  <a:cubicBezTo>
                    <a:pt x="421" y="872"/>
                    <a:pt x="421" y="872"/>
                    <a:pt x="421" y="872"/>
                  </a:cubicBezTo>
                  <a:cubicBezTo>
                    <a:pt x="363" y="861"/>
                    <a:pt x="363" y="861"/>
                    <a:pt x="363" y="861"/>
                  </a:cubicBezTo>
                  <a:cubicBezTo>
                    <a:pt x="339" y="856"/>
                    <a:pt x="339" y="856"/>
                    <a:pt x="339" y="856"/>
                  </a:cubicBezTo>
                  <a:cubicBezTo>
                    <a:pt x="339" y="821"/>
                    <a:pt x="339" y="821"/>
                    <a:pt x="339" y="821"/>
                  </a:cubicBezTo>
                  <a:cubicBezTo>
                    <a:pt x="345" y="741"/>
                    <a:pt x="345" y="741"/>
                    <a:pt x="345" y="741"/>
                  </a:cubicBezTo>
                  <a:lnTo>
                    <a:pt x="347" y="720"/>
                  </a:lnTo>
                  <a:close/>
                  <a:moveTo>
                    <a:pt x="268" y="524"/>
                  </a:moveTo>
                  <a:cubicBezTo>
                    <a:pt x="278" y="528"/>
                    <a:pt x="278" y="528"/>
                    <a:pt x="278" y="528"/>
                  </a:cubicBezTo>
                  <a:cubicBezTo>
                    <a:pt x="320" y="544"/>
                    <a:pt x="320" y="544"/>
                    <a:pt x="320" y="544"/>
                  </a:cubicBezTo>
                  <a:cubicBezTo>
                    <a:pt x="350" y="553"/>
                    <a:pt x="350" y="553"/>
                    <a:pt x="350" y="553"/>
                  </a:cubicBezTo>
                  <a:cubicBezTo>
                    <a:pt x="369" y="557"/>
                    <a:pt x="369" y="557"/>
                    <a:pt x="369" y="557"/>
                  </a:cubicBezTo>
                  <a:cubicBezTo>
                    <a:pt x="365" y="574"/>
                    <a:pt x="365" y="574"/>
                    <a:pt x="365" y="574"/>
                  </a:cubicBezTo>
                  <a:cubicBezTo>
                    <a:pt x="352" y="636"/>
                    <a:pt x="352" y="636"/>
                    <a:pt x="352" y="636"/>
                  </a:cubicBezTo>
                  <a:cubicBezTo>
                    <a:pt x="345" y="678"/>
                    <a:pt x="345" y="678"/>
                    <a:pt x="345" y="678"/>
                  </a:cubicBezTo>
                  <a:cubicBezTo>
                    <a:pt x="341" y="704"/>
                    <a:pt x="341" y="704"/>
                    <a:pt x="341" y="704"/>
                  </a:cubicBezTo>
                  <a:cubicBezTo>
                    <a:pt x="319" y="699"/>
                    <a:pt x="319" y="699"/>
                    <a:pt x="319" y="699"/>
                  </a:cubicBezTo>
                  <a:cubicBezTo>
                    <a:pt x="286" y="689"/>
                    <a:pt x="286" y="689"/>
                    <a:pt x="286" y="689"/>
                  </a:cubicBezTo>
                  <a:cubicBezTo>
                    <a:pt x="254" y="678"/>
                    <a:pt x="254" y="678"/>
                    <a:pt x="254" y="678"/>
                  </a:cubicBezTo>
                  <a:cubicBezTo>
                    <a:pt x="228" y="667"/>
                    <a:pt x="228" y="667"/>
                    <a:pt x="228" y="667"/>
                  </a:cubicBezTo>
                  <a:cubicBezTo>
                    <a:pt x="233" y="641"/>
                    <a:pt x="233" y="641"/>
                    <a:pt x="233" y="641"/>
                  </a:cubicBezTo>
                  <a:cubicBezTo>
                    <a:pt x="238" y="621"/>
                    <a:pt x="238" y="621"/>
                    <a:pt x="238" y="621"/>
                  </a:cubicBezTo>
                  <a:cubicBezTo>
                    <a:pt x="250" y="580"/>
                    <a:pt x="250" y="580"/>
                    <a:pt x="250" y="580"/>
                  </a:cubicBezTo>
                  <a:cubicBezTo>
                    <a:pt x="263" y="540"/>
                    <a:pt x="263" y="540"/>
                    <a:pt x="263" y="540"/>
                  </a:cubicBezTo>
                  <a:lnTo>
                    <a:pt x="268" y="524"/>
                  </a:lnTo>
                  <a:close/>
                  <a:moveTo>
                    <a:pt x="336" y="382"/>
                  </a:moveTo>
                  <a:cubicBezTo>
                    <a:pt x="343" y="385"/>
                    <a:pt x="343" y="385"/>
                    <a:pt x="343" y="385"/>
                  </a:cubicBezTo>
                  <a:cubicBezTo>
                    <a:pt x="366" y="393"/>
                    <a:pt x="366" y="393"/>
                    <a:pt x="366" y="393"/>
                  </a:cubicBezTo>
                  <a:cubicBezTo>
                    <a:pt x="390" y="401"/>
                    <a:pt x="390" y="401"/>
                    <a:pt x="390" y="401"/>
                  </a:cubicBezTo>
                  <a:cubicBezTo>
                    <a:pt x="417" y="408"/>
                    <a:pt x="417" y="408"/>
                    <a:pt x="417" y="408"/>
                  </a:cubicBezTo>
                  <a:cubicBezTo>
                    <a:pt x="415" y="413"/>
                    <a:pt x="415" y="413"/>
                    <a:pt x="415" y="413"/>
                  </a:cubicBezTo>
                  <a:cubicBezTo>
                    <a:pt x="401" y="452"/>
                    <a:pt x="401" y="452"/>
                    <a:pt x="401" y="452"/>
                  </a:cubicBezTo>
                  <a:cubicBezTo>
                    <a:pt x="382" y="512"/>
                    <a:pt x="382" y="512"/>
                    <a:pt x="382" y="512"/>
                  </a:cubicBezTo>
                  <a:cubicBezTo>
                    <a:pt x="371" y="549"/>
                    <a:pt x="371" y="549"/>
                    <a:pt x="371" y="549"/>
                  </a:cubicBezTo>
                  <a:cubicBezTo>
                    <a:pt x="368" y="548"/>
                    <a:pt x="368" y="548"/>
                    <a:pt x="368" y="548"/>
                  </a:cubicBezTo>
                  <a:cubicBezTo>
                    <a:pt x="323" y="536"/>
                    <a:pt x="323" y="536"/>
                    <a:pt x="323" y="536"/>
                  </a:cubicBezTo>
                  <a:cubicBezTo>
                    <a:pt x="281" y="521"/>
                    <a:pt x="281" y="521"/>
                    <a:pt x="281" y="521"/>
                  </a:cubicBezTo>
                  <a:cubicBezTo>
                    <a:pt x="271" y="517"/>
                    <a:pt x="271" y="517"/>
                    <a:pt x="271" y="517"/>
                  </a:cubicBezTo>
                  <a:cubicBezTo>
                    <a:pt x="286" y="482"/>
                    <a:pt x="286" y="482"/>
                    <a:pt x="286" y="482"/>
                  </a:cubicBezTo>
                  <a:cubicBezTo>
                    <a:pt x="303" y="443"/>
                    <a:pt x="303" y="443"/>
                    <a:pt x="303" y="443"/>
                  </a:cubicBezTo>
                  <a:cubicBezTo>
                    <a:pt x="312" y="424"/>
                    <a:pt x="312" y="424"/>
                    <a:pt x="312" y="424"/>
                  </a:cubicBezTo>
                  <a:cubicBezTo>
                    <a:pt x="332" y="388"/>
                    <a:pt x="332" y="388"/>
                    <a:pt x="332" y="388"/>
                  </a:cubicBezTo>
                  <a:lnTo>
                    <a:pt x="336" y="382"/>
                  </a:lnTo>
                  <a:close/>
                  <a:moveTo>
                    <a:pt x="370" y="216"/>
                  </a:moveTo>
                  <a:cubicBezTo>
                    <a:pt x="365" y="212"/>
                    <a:pt x="365" y="212"/>
                    <a:pt x="365" y="212"/>
                  </a:cubicBezTo>
                  <a:cubicBezTo>
                    <a:pt x="354" y="200"/>
                    <a:pt x="354" y="200"/>
                    <a:pt x="354" y="200"/>
                  </a:cubicBezTo>
                  <a:cubicBezTo>
                    <a:pt x="350" y="195"/>
                    <a:pt x="350" y="195"/>
                    <a:pt x="350" y="195"/>
                  </a:cubicBezTo>
                  <a:cubicBezTo>
                    <a:pt x="382" y="175"/>
                    <a:pt x="382" y="175"/>
                    <a:pt x="382" y="175"/>
                  </a:cubicBezTo>
                  <a:cubicBezTo>
                    <a:pt x="401" y="165"/>
                    <a:pt x="401" y="165"/>
                    <a:pt x="401" y="165"/>
                  </a:cubicBezTo>
                  <a:cubicBezTo>
                    <a:pt x="420" y="156"/>
                    <a:pt x="420" y="156"/>
                    <a:pt x="420" y="156"/>
                  </a:cubicBezTo>
                  <a:cubicBezTo>
                    <a:pt x="439" y="147"/>
                    <a:pt x="439" y="147"/>
                    <a:pt x="439" y="147"/>
                  </a:cubicBezTo>
                  <a:cubicBezTo>
                    <a:pt x="477" y="131"/>
                    <a:pt x="477" y="131"/>
                    <a:pt x="477" y="131"/>
                  </a:cubicBezTo>
                  <a:cubicBezTo>
                    <a:pt x="484" y="128"/>
                    <a:pt x="484" y="128"/>
                    <a:pt x="484" y="128"/>
                  </a:cubicBezTo>
                  <a:cubicBezTo>
                    <a:pt x="486" y="130"/>
                    <a:pt x="486" y="130"/>
                    <a:pt x="486" y="130"/>
                  </a:cubicBezTo>
                  <a:cubicBezTo>
                    <a:pt x="492" y="137"/>
                    <a:pt x="492" y="137"/>
                    <a:pt x="492" y="137"/>
                  </a:cubicBezTo>
                  <a:cubicBezTo>
                    <a:pt x="494" y="138"/>
                    <a:pt x="494" y="138"/>
                    <a:pt x="494" y="138"/>
                  </a:cubicBezTo>
                  <a:cubicBezTo>
                    <a:pt x="473" y="150"/>
                    <a:pt x="473" y="150"/>
                    <a:pt x="473" y="150"/>
                  </a:cubicBezTo>
                  <a:cubicBezTo>
                    <a:pt x="438" y="171"/>
                    <a:pt x="438" y="171"/>
                    <a:pt x="438" y="171"/>
                  </a:cubicBezTo>
                  <a:cubicBezTo>
                    <a:pt x="421" y="183"/>
                    <a:pt x="421" y="183"/>
                    <a:pt x="421" y="183"/>
                  </a:cubicBezTo>
                  <a:cubicBezTo>
                    <a:pt x="388" y="208"/>
                    <a:pt x="388" y="208"/>
                    <a:pt x="388" y="208"/>
                  </a:cubicBezTo>
                  <a:cubicBezTo>
                    <a:pt x="375" y="219"/>
                    <a:pt x="375" y="219"/>
                    <a:pt x="375" y="219"/>
                  </a:cubicBezTo>
                  <a:lnTo>
                    <a:pt x="370" y="216"/>
                  </a:lnTo>
                  <a:close/>
                  <a:moveTo>
                    <a:pt x="773" y="134"/>
                  </a:moveTo>
                  <a:cubicBezTo>
                    <a:pt x="767" y="130"/>
                    <a:pt x="767" y="130"/>
                    <a:pt x="767" y="130"/>
                  </a:cubicBezTo>
                  <a:cubicBezTo>
                    <a:pt x="748" y="122"/>
                    <a:pt x="748" y="122"/>
                    <a:pt x="748" y="122"/>
                  </a:cubicBezTo>
                  <a:cubicBezTo>
                    <a:pt x="712" y="106"/>
                    <a:pt x="712" y="106"/>
                    <a:pt x="712" y="106"/>
                  </a:cubicBezTo>
                  <a:cubicBezTo>
                    <a:pt x="697" y="101"/>
                    <a:pt x="697" y="101"/>
                    <a:pt x="697" y="101"/>
                  </a:cubicBezTo>
                  <a:cubicBezTo>
                    <a:pt x="698" y="101"/>
                    <a:pt x="698" y="101"/>
                    <a:pt x="698" y="101"/>
                  </a:cubicBezTo>
                  <a:cubicBezTo>
                    <a:pt x="718" y="105"/>
                    <a:pt x="718" y="105"/>
                    <a:pt x="718" y="105"/>
                  </a:cubicBezTo>
                  <a:cubicBezTo>
                    <a:pt x="758" y="117"/>
                    <a:pt x="758" y="117"/>
                    <a:pt x="758" y="117"/>
                  </a:cubicBezTo>
                  <a:cubicBezTo>
                    <a:pt x="782" y="125"/>
                    <a:pt x="782" y="125"/>
                    <a:pt x="782" y="125"/>
                  </a:cubicBezTo>
                  <a:cubicBezTo>
                    <a:pt x="777" y="130"/>
                    <a:pt x="777" y="130"/>
                    <a:pt x="777" y="130"/>
                  </a:cubicBezTo>
                  <a:lnTo>
                    <a:pt x="773" y="134"/>
                  </a:lnTo>
                  <a:close/>
                  <a:moveTo>
                    <a:pt x="753" y="161"/>
                  </a:moveTo>
                  <a:cubicBezTo>
                    <a:pt x="768" y="173"/>
                    <a:pt x="768" y="173"/>
                    <a:pt x="768" y="173"/>
                  </a:cubicBezTo>
                  <a:cubicBezTo>
                    <a:pt x="781" y="185"/>
                    <a:pt x="781" y="185"/>
                    <a:pt x="781" y="185"/>
                  </a:cubicBezTo>
                  <a:cubicBezTo>
                    <a:pt x="809" y="211"/>
                    <a:pt x="809" y="211"/>
                    <a:pt x="809" y="211"/>
                  </a:cubicBezTo>
                  <a:cubicBezTo>
                    <a:pt x="836" y="239"/>
                    <a:pt x="836" y="239"/>
                    <a:pt x="836" y="239"/>
                  </a:cubicBezTo>
                  <a:cubicBezTo>
                    <a:pt x="845" y="250"/>
                    <a:pt x="845" y="250"/>
                    <a:pt x="845" y="250"/>
                  </a:cubicBezTo>
                  <a:cubicBezTo>
                    <a:pt x="819" y="259"/>
                    <a:pt x="819" y="259"/>
                    <a:pt x="819" y="259"/>
                  </a:cubicBezTo>
                  <a:cubicBezTo>
                    <a:pt x="791" y="266"/>
                    <a:pt x="791" y="266"/>
                    <a:pt x="791" y="266"/>
                  </a:cubicBezTo>
                  <a:cubicBezTo>
                    <a:pt x="774" y="238"/>
                    <a:pt x="774" y="238"/>
                    <a:pt x="774" y="238"/>
                  </a:cubicBezTo>
                  <a:cubicBezTo>
                    <a:pt x="755" y="208"/>
                    <a:pt x="755" y="208"/>
                    <a:pt x="755" y="208"/>
                  </a:cubicBezTo>
                  <a:cubicBezTo>
                    <a:pt x="745" y="193"/>
                    <a:pt x="745" y="193"/>
                    <a:pt x="745" y="193"/>
                  </a:cubicBezTo>
                  <a:cubicBezTo>
                    <a:pt x="723" y="166"/>
                    <a:pt x="723" y="166"/>
                    <a:pt x="723" y="166"/>
                  </a:cubicBezTo>
                  <a:cubicBezTo>
                    <a:pt x="746" y="158"/>
                    <a:pt x="746" y="158"/>
                    <a:pt x="746" y="158"/>
                  </a:cubicBezTo>
                  <a:cubicBezTo>
                    <a:pt x="748" y="157"/>
                    <a:pt x="748" y="157"/>
                    <a:pt x="748" y="157"/>
                  </a:cubicBezTo>
                  <a:lnTo>
                    <a:pt x="753" y="161"/>
                  </a:lnTo>
                  <a:close/>
                  <a:moveTo>
                    <a:pt x="862" y="269"/>
                  </a:moveTo>
                  <a:cubicBezTo>
                    <a:pt x="886" y="301"/>
                    <a:pt x="886" y="301"/>
                    <a:pt x="886" y="301"/>
                  </a:cubicBezTo>
                  <a:cubicBezTo>
                    <a:pt x="910" y="334"/>
                    <a:pt x="910" y="334"/>
                    <a:pt x="910" y="334"/>
                  </a:cubicBezTo>
                  <a:cubicBezTo>
                    <a:pt x="932" y="369"/>
                    <a:pt x="932" y="369"/>
                    <a:pt x="932" y="369"/>
                  </a:cubicBezTo>
                  <a:cubicBezTo>
                    <a:pt x="935" y="374"/>
                    <a:pt x="935" y="374"/>
                    <a:pt x="935" y="374"/>
                  </a:cubicBezTo>
                  <a:cubicBezTo>
                    <a:pt x="929" y="377"/>
                    <a:pt x="929" y="377"/>
                    <a:pt x="929" y="377"/>
                  </a:cubicBezTo>
                  <a:cubicBezTo>
                    <a:pt x="906" y="385"/>
                    <a:pt x="906" y="385"/>
                    <a:pt x="906" y="385"/>
                  </a:cubicBezTo>
                  <a:cubicBezTo>
                    <a:pt x="883" y="393"/>
                    <a:pt x="883" y="393"/>
                    <a:pt x="883" y="393"/>
                  </a:cubicBezTo>
                  <a:cubicBezTo>
                    <a:pt x="855" y="400"/>
                    <a:pt x="855" y="400"/>
                    <a:pt x="855" y="400"/>
                  </a:cubicBezTo>
                  <a:cubicBezTo>
                    <a:pt x="852" y="394"/>
                    <a:pt x="852" y="394"/>
                    <a:pt x="852" y="394"/>
                  </a:cubicBezTo>
                  <a:cubicBezTo>
                    <a:pt x="828" y="339"/>
                    <a:pt x="828" y="339"/>
                    <a:pt x="828" y="339"/>
                  </a:cubicBezTo>
                  <a:cubicBezTo>
                    <a:pt x="811" y="303"/>
                    <a:pt x="811" y="303"/>
                    <a:pt x="811" y="303"/>
                  </a:cubicBezTo>
                  <a:cubicBezTo>
                    <a:pt x="796" y="275"/>
                    <a:pt x="796" y="275"/>
                    <a:pt x="796" y="275"/>
                  </a:cubicBezTo>
                  <a:cubicBezTo>
                    <a:pt x="822" y="267"/>
                    <a:pt x="822" y="267"/>
                    <a:pt x="822" y="267"/>
                  </a:cubicBezTo>
                  <a:cubicBezTo>
                    <a:pt x="851" y="256"/>
                    <a:pt x="851" y="256"/>
                    <a:pt x="851" y="256"/>
                  </a:cubicBezTo>
                  <a:lnTo>
                    <a:pt x="862" y="269"/>
                  </a:lnTo>
                  <a:close/>
                  <a:moveTo>
                    <a:pt x="943" y="387"/>
                  </a:moveTo>
                  <a:cubicBezTo>
                    <a:pt x="963" y="424"/>
                    <a:pt x="963" y="424"/>
                    <a:pt x="963" y="424"/>
                  </a:cubicBezTo>
                  <a:cubicBezTo>
                    <a:pt x="990" y="482"/>
                    <a:pt x="990" y="482"/>
                    <a:pt x="990" y="482"/>
                  </a:cubicBezTo>
                  <a:cubicBezTo>
                    <a:pt x="1004" y="517"/>
                    <a:pt x="1004" y="517"/>
                    <a:pt x="1004" y="517"/>
                  </a:cubicBezTo>
                  <a:cubicBezTo>
                    <a:pt x="994" y="520"/>
                    <a:pt x="994" y="520"/>
                    <a:pt x="994" y="520"/>
                  </a:cubicBezTo>
                  <a:cubicBezTo>
                    <a:pt x="953" y="536"/>
                    <a:pt x="953" y="536"/>
                    <a:pt x="953" y="536"/>
                  </a:cubicBezTo>
                  <a:cubicBezTo>
                    <a:pt x="923" y="544"/>
                    <a:pt x="923" y="544"/>
                    <a:pt x="923" y="544"/>
                  </a:cubicBezTo>
                  <a:cubicBezTo>
                    <a:pt x="903" y="549"/>
                    <a:pt x="903" y="549"/>
                    <a:pt x="903" y="549"/>
                  </a:cubicBezTo>
                  <a:cubicBezTo>
                    <a:pt x="899" y="533"/>
                    <a:pt x="899" y="533"/>
                    <a:pt x="899" y="533"/>
                  </a:cubicBezTo>
                  <a:cubicBezTo>
                    <a:pt x="881" y="472"/>
                    <a:pt x="881" y="472"/>
                    <a:pt x="881" y="472"/>
                  </a:cubicBezTo>
                  <a:cubicBezTo>
                    <a:pt x="867" y="433"/>
                    <a:pt x="867" y="433"/>
                    <a:pt x="867" y="433"/>
                  </a:cubicBezTo>
                  <a:cubicBezTo>
                    <a:pt x="858" y="408"/>
                    <a:pt x="858" y="408"/>
                    <a:pt x="858" y="408"/>
                  </a:cubicBezTo>
                  <a:cubicBezTo>
                    <a:pt x="885" y="401"/>
                    <a:pt x="885" y="401"/>
                    <a:pt x="885" y="401"/>
                  </a:cubicBezTo>
                  <a:cubicBezTo>
                    <a:pt x="909" y="393"/>
                    <a:pt x="909" y="393"/>
                    <a:pt x="909" y="393"/>
                  </a:cubicBezTo>
                  <a:cubicBezTo>
                    <a:pt x="939" y="381"/>
                    <a:pt x="939" y="381"/>
                    <a:pt x="939" y="381"/>
                  </a:cubicBezTo>
                  <a:lnTo>
                    <a:pt x="943" y="387"/>
                  </a:lnTo>
                  <a:close/>
                  <a:moveTo>
                    <a:pt x="901" y="576"/>
                  </a:moveTo>
                  <a:cubicBezTo>
                    <a:pt x="915" y="638"/>
                    <a:pt x="915" y="638"/>
                    <a:pt x="915" y="638"/>
                  </a:cubicBezTo>
                  <a:cubicBezTo>
                    <a:pt x="922" y="679"/>
                    <a:pt x="922" y="679"/>
                    <a:pt x="922" y="679"/>
                  </a:cubicBezTo>
                  <a:cubicBezTo>
                    <a:pt x="926" y="706"/>
                    <a:pt x="926" y="706"/>
                    <a:pt x="926" y="706"/>
                  </a:cubicBezTo>
                  <a:cubicBezTo>
                    <a:pt x="921" y="707"/>
                    <a:pt x="921" y="707"/>
                    <a:pt x="921" y="707"/>
                  </a:cubicBezTo>
                  <a:cubicBezTo>
                    <a:pt x="885" y="715"/>
                    <a:pt x="885" y="715"/>
                    <a:pt x="885" y="715"/>
                  </a:cubicBezTo>
                  <a:cubicBezTo>
                    <a:pt x="828" y="725"/>
                    <a:pt x="828" y="725"/>
                    <a:pt x="828" y="725"/>
                  </a:cubicBezTo>
                  <a:cubicBezTo>
                    <a:pt x="793" y="729"/>
                    <a:pt x="793" y="729"/>
                    <a:pt x="793" y="729"/>
                  </a:cubicBezTo>
                  <a:cubicBezTo>
                    <a:pt x="793" y="723"/>
                    <a:pt x="793" y="723"/>
                    <a:pt x="793" y="723"/>
                  </a:cubicBezTo>
                  <a:cubicBezTo>
                    <a:pt x="785" y="639"/>
                    <a:pt x="785" y="639"/>
                    <a:pt x="785" y="639"/>
                  </a:cubicBezTo>
                  <a:cubicBezTo>
                    <a:pt x="777" y="580"/>
                    <a:pt x="777" y="580"/>
                    <a:pt x="777" y="580"/>
                  </a:cubicBezTo>
                  <a:cubicBezTo>
                    <a:pt x="792" y="579"/>
                    <a:pt x="792" y="579"/>
                    <a:pt x="792" y="579"/>
                  </a:cubicBezTo>
                  <a:cubicBezTo>
                    <a:pt x="844" y="571"/>
                    <a:pt x="844" y="571"/>
                    <a:pt x="844" y="571"/>
                  </a:cubicBezTo>
                  <a:cubicBezTo>
                    <a:pt x="894" y="561"/>
                    <a:pt x="894" y="561"/>
                    <a:pt x="894" y="561"/>
                  </a:cubicBezTo>
                  <a:cubicBezTo>
                    <a:pt x="897" y="560"/>
                    <a:pt x="897" y="560"/>
                    <a:pt x="897" y="560"/>
                  </a:cubicBezTo>
                  <a:lnTo>
                    <a:pt x="901" y="576"/>
                  </a:lnTo>
                  <a:close/>
                  <a:moveTo>
                    <a:pt x="527" y="157"/>
                  </a:moveTo>
                  <a:cubicBezTo>
                    <a:pt x="529" y="158"/>
                    <a:pt x="529" y="158"/>
                    <a:pt x="529" y="158"/>
                  </a:cubicBezTo>
                  <a:cubicBezTo>
                    <a:pt x="551" y="166"/>
                    <a:pt x="551" y="166"/>
                    <a:pt x="551" y="166"/>
                  </a:cubicBezTo>
                  <a:cubicBezTo>
                    <a:pt x="552" y="166"/>
                    <a:pt x="552" y="166"/>
                    <a:pt x="552" y="166"/>
                  </a:cubicBezTo>
                  <a:cubicBezTo>
                    <a:pt x="540" y="180"/>
                    <a:pt x="540" y="180"/>
                    <a:pt x="540" y="180"/>
                  </a:cubicBezTo>
                  <a:cubicBezTo>
                    <a:pt x="520" y="208"/>
                    <a:pt x="520" y="208"/>
                    <a:pt x="520" y="208"/>
                  </a:cubicBezTo>
                  <a:cubicBezTo>
                    <a:pt x="501" y="238"/>
                    <a:pt x="501" y="238"/>
                    <a:pt x="501" y="238"/>
                  </a:cubicBezTo>
                  <a:cubicBezTo>
                    <a:pt x="484" y="266"/>
                    <a:pt x="484" y="266"/>
                    <a:pt x="484" y="266"/>
                  </a:cubicBezTo>
                  <a:cubicBezTo>
                    <a:pt x="456" y="259"/>
                    <a:pt x="456" y="259"/>
                    <a:pt x="456" y="259"/>
                  </a:cubicBezTo>
                  <a:cubicBezTo>
                    <a:pt x="430" y="250"/>
                    <a:pt x="430" y="250"/>
                    <a:pt x="430" y="250"/>
                  </a:cubicBezTo>
                  <a:cubicBezTo>
                    <a:pt x="439" y="239"/>
                    <a:pt x="439" y="239"/>
                    <a:pt x="439" y="239"/>
                  </a:cubicBezTo>
                  <a:cubicBezTo>
                    <a:pt x="466" y="211"/>
                    <a:pt x="466" y="211"/>
                    <a:pt x="466" y="211"/>
                  </a:cubicBezTo>
                  <a:cubicBezTo>
                    <a:pt x="479" y="198"/>
                    <a:pt x="479" y="198"/>
                    <a:pt x="479" y="198"/>
                  </a:cubicBezTo>
                  <a:cubicBezTo>
                    <a:pt x="507" y="173"/>
                    <a:pt x="507" y="173"/>
                    <a:pt x="507" y="173"/>
                  </a:cubicBezTo>
                  <a:cubicBezTo>
                    <a:pt x="522" y="161"/>
                    <a:pt x="522" y="161"/>
                    <a:pt x="522" y="161"/>
                  </a:cubicBezTo>
                  <a:lnTo>
                    <a:pt x="527" y="157"/>
                  </a:lnTo>
                  <a:close/>
                  <a:moveTo>
                    <a:pt x="728" y="185"/>
                  </a:moveTo>
                  <a:cubicBezTo>
                    <a:pt x="748" y="212"/>
                    <a:pt x="748" y="212"/>
                    <a:pt x="748" y="212"/>
                  </a:cubicBezTo>
                  <a:cubicBezTo>
                    <a:pt x="767" y="242"/>
                    <a:pt x="767" y="242"/>
                    <a:pt x="767" y="242"/>
                  </a:cubicBezTo>
                  <a:cubicBezTo>
                    <a:pt x="783" y="269"/>
                    <a:pt x="783" y="269"/>
                    <a:pt x="783" y="269"/>
                  </a:cubicBezTo>
                  <a:cubicBezTo>
                    <a:pt x="774" y="271"/>
                    <a:pt x="774" y="271"/>
                    <a:pt x="774" y="271"/>
                  </a:cubicBezTo>
                  <a:cubicBezTo>
                    <a:pt x="736" y="278"/>
                    <a:pt x="736" y="278"/>
                    <a:pt x="736" y="278"/>
                  </a:cubicBezTo>
                  <a:cubicBezTo>
                    <a:pt x="719" y="280"/>
                    <a:pt x="719" y="280"/>
                    <a:pt x="719" y="280"/>
                  </a:cubicBezTo>
                  <a:cubicBezTo>
                    <a:pt x="716" y="266"/>
                    <a:pt x="716" y="266"/>
                    <a:pt x="716" y="266"/>
                  </a:cubicBezTo>
                  <a:cubicBezTo>
                    <a:pt x="705" y="234"/>
                    <a:pt x="705" y="234"/>
                    <a:pt x="705" y="234"/>
                  </a:cubicBezTo>
                  <a:cubicBezTo>
                    <a:pt x="690" y="189"/>
                    <a:pt x="690" y="189"/>
                    <a:pt x="690" y="189"/>
                  </a:cubicBezTo>
                  <a:cubicBezTo>
                    <a:pt x="684" y="173"/>
                    <a:pt x="684" y="173"/>
                    <a:pt x="684" y="173"/>
                  </a:cubicBezTo>
                  <a:cubicBezTo>
                    <a:pt x="690" y="173"/>
                    <a:pt x="690" y="173"/>
                    <a:pt x="690" y="173"/>
                  </a:cubicBezTo>
                  <a:cubicBezTo>
                    <a:pt x="714" y="168"/>
                    <a:pt x="714" y="168"/>
                    <a:pt x="714" y="168"/>
                  </a:cubicBezTo>
                  <a:lnTo>
                    <a:pt x="728" y="185"/>
                  </a:lnTo>
                  <a:close/>
                  <a:moveTo>
                    <a:pt x="804" y="307"/>
                  </a:moveTo>
                  <a:cubicBezTo>
                    <a:pt x="821" y="342"/>
                    <a:pt x="821" y="342"/>
                    <a:pt x="821" y="342"/>
                  </a:cubicBezTo>
                  <a:cubicBezTo>
                    <a:pt x="844" y="397"/>
                    <a:pt x="844" y="397"/>
                    <a:pt x="844" y="397"/>
                  </a:cubicBezTo>
                  <a:cubicBezTo>
                    <a:pt x="846" y="402"/>
                    <a:pt x="846" y="402"/>
                    <a:pt x="846" y="402"/>
                  </a:cubicBezTo>
                  <a:cubicBezTo>
                    <a:pt x="845" y="403"/>
                    <a:pt x="845" y="403"/>
                    <a:pt x="845" y="403"/>
                  </a:cubicBezTo>
                  <a:cubicBezTo>
                    <a:pt x="805" y="411"/>
                    <a:pt x="805" y="411"/>
                    <a:pt x="805" y="411"/>
                  </a:cubicBezTo>
                  <a:cubicBezTo>
                    <a:pt x="763" y="417"/>
                    <a:pt x="763" y="417"/>
                    <a:pt x="763" y="417"/>
                  </a:cubicBezTo>
                  <a:cubicBezTo>
                    <a:pt x="752" y="418"/>
                    <a:pt x="752" y="418"/>
                    <a:pt x="752" y="418"/>
                  </a:cubicBezTo>
                  <a:cubicBezTo>
                    <a:pt x="751" y="413"/>
                    <a:pt x="751" y="413"/>
                    <a:pt x="751" y="413"/>
                  </a:cubicBezTo>
                  <a:cubicBezTo>
                    <a:pt x="734" y="336"/>
                    <a:pt x="734" y="336"/>
                    <a:pt x="734" y="336"/>
                  </a:cubicBezTo>
                  <a:cubicBezTo>
                    <a:pt x="721" y="288"/>
                    <a:pt x="721" y="288"/>
                    <a:pt x="721" y="288"/>
                  </a:cubicBezTo>
                  <a:cubicBezTo>
                    <a:pt x="747" y="285"/>
                    <a:pt x="747" y="285"/>
                    <a:pt x="747" y="285"/>
                  </a:cubicBezTo>
                  <a:cubicBezTo>
                    <a:pt x="787" y="276"/>
                    <a:pt x="787" y="276"/>
                    <a:pt x="787" y="276"/>
                  </a:cubicBezTo>
                  <a:lnTo>
                    <a:pt x="804" y="307"/>
                  </a:lnTo>
                  <a:close/>
                  <a:moveTo>
                    <a:pt x="750" y="454"/>
                  </a:moveTo>
                  <a:cubicBezTo>
                    <a:pt x="764" y="536"/>
                    <a:pt x="764" y="536"/>
                    <a:pt x="764" y="536"/>
                  </a:cubicBezTo>
                  <a:cubicBezTo>
                    <a:pt x="768" y="572"/>
                    <a:pt x="768" y="572"/>
                    <a:pt x="768" y="572"/>
                  </a:cubicBezTo>
                  <a:cubicBezTo>
                    <a:pt x="720" y="577"/>
                    <a:pt x="720" y="577"/>
                    <a:pt x="720" y="577"/>
                  </a:cubicBezTo>
                  <a:cubicBezTo>
                    <a:pt x="683" y="579"/>
                    <a:pt x="683" y="579"/>
                    <a:pt x="683" y="579"/>
                  </a:cubicBezTo>
                  <a:cubicBezTo>
                    <a:pt x="642" y="580"/>
                    <a:pt x="642" y="580"/>
                    <a:pt x="642" y="580"/>
                  </a:cubicBezTo>
                  <a:cubicBezTo>
                    <a:pt x="642" y="433"/>
                    <a:pt x="642" y="433"/>
                    <a:pt x="642" y="433"/>
                  </a:cubicBezTo>
                  <a:cubicBezTo>
                    <a:pt x="690" y="432"/>
                    <a:pt x="690" y="432"/>
                    <a:pt x="690" y="432"/>
                  </a:cubicBezTo>
                  <a:cubicBezTo>
                    <a:pt x="735" y="429"/>
                    <a:pt x="735" y="429"/>
                    <a:pt x="735" y="429"/>
                  </a:cubicBezTo>
                  <a:cubicBezTo>
                    <a:pt x="745" y="428"/>
                    <a:pt x="745" y="428"/>
                    <a:pt x="745" y="428"/>
                  </a:cubicBezTo>
                  <a:lnTo>
                    <a:pt x="750" y="454"/>
                  </a:lnTo>
                  <a:close/>
                  <a:moveTo>
                    <a:pt x="677" y="178"/>
                  </a:moveTo>
                  <a:cubicBezTo>
                    <a:pt x="687" y="206"/>
                    <a:pt x="687" y="206"/>
                    <a:pt x="687" y="206"/>
                  </a:cubicBezTo>
                  <a:cubicBezTo>
                    <a:pt x="707" y="269"/>
                    <a:pt x="707" y="269"/>
                    <a:pt x="707" y="269"/>
                  </a:cubicBezTo>
                  <a:cubicBezTo>
                    <a:pt x="710" y="280"/>
                    <a:pt x="710" y="280"/>
                    <a:pt x="710" y="280"/>
                  </a:cubicBezTo>
                  <a:cubicBezTo>
                    <a:pt x="685" y="283"/>
                    <a:pt x="685" y="283"/>
                    <a:pt x="685" y="283"/>
                  </a:cubicBezTo>
                  <a:cubicBezTo>
                    <a:pt x="642" y="284"/>
                    <a:pt x="642" y="284"/>
                    <a:pt x="642" y="284"/>
                  </a:cubicBezTo>
                  <a:cubicBezTo>
                    <a:pt x="642" y="176"/>
                    <a:pt x="642" y="176"/>
                    <a:pt x="642" y="176"/>
                  </a:cubicBezTo>
                  <a:cubicBezTo>
                    <a:pt x="651" y="176"/>
                    <a:pt x="651" y="176"/>
                    <a:pt x="651" y="176"/>
                  </a:cubicBezTo>
                  <a:cubicBezTo>
                    <a:pt x="652" y="176"/>
                    <a:pt x="652" y="176"/>
                    <a:pt x="652" y="176"/>
                  </a:cubicBezTo>
                  <a:cubicBezTo>
                    <a:pt x="675" y="174"/>
                    <a:pt x="675" y="174"/>
                    <a:pt x="675" y="174"/>
                  </a:cubicBezTo>
                  <a:lnTo>
                    <a:pt x="677" y="178"/>
                  </a:lnTo>
                  <a:close/>
                  <a:moveTo>
                    <a:pt x="642" y="167"/>
                  </a:moveTo>
                  <a:cubicBezTo>
                    <a:pt x="642" y="102"/>
                    <a:pt x="642" y="102"/>
                    <a:pt x="642" y="102"/>
                  </a:cubicBezTo>
                  <a:cubicBezTo>
                    <a:pt x="650" y="118"/>
                    <a:pt x="650" y="118"/>
                    <a:pt x="650" y="118"/>
                  </a:cubicBezTo>
                  <a:cubicBezTo>
                    <a:pt x="661" y="140"/>
                    <a:pt x="661" y="140"/>
                    <a:pt x="661" y="140"/>
                  </a:cubicBezTo>
                  <a:cubicBezTo>
                    <a:pt x="672" y="166"/>
                    <a:pt x="672" y="166"/>
                    <a:pt x="672" y="166"/>
                  </a:cubicBezTo>
                  <a:lnTo>
                    <a:pt x="642" y="167"/>
                  </a:lnTo>
                  <a:close/>
                  <a:moveTo>
                    <a:pt x="630" y="108"/>
                  </a:moveTo>
                  <a:cubicBezTo>
                    <a:pt x="633" y="103"/>
                    <a:pt x="633" y="103"/>
                    <a:pt x="633" y="103"/>
                  </a:cubicBezTo>
                  <a:cubicBezTo>
                    <a:pt x="633" y="167"/>
                    <a:pt x="633" y="167"/>
                    <a:pt x="633" y="167"/>
                  </a:cubicBezTo>
                  <a:cubicBezTo>
                    <a:pt x="624" y="168"/>
                    <a:pt x="624" y="168"/>
                    <a:pt x="624" y="168"/>
                  </a:cubicBezTo>
                  <a:cubicBezTo>
                    <a:pt x="603" y="166"/>
                    <a:pt x="603" y="166"/>
                    <a:pt x="603" y="166"/>
                  </a:cubicBezTo>
                  <a:cubicBezTo>
                    <a:pt x="609" y="152"/>
                    <a:pt x="609" y="152"/>
                    <a:pt x="609" y="152"/>
                  </a:cubicBezTo>
                  <a:cubicBezTo>
                    <a:pt x="619" y="128"/>
                    <a:pt x="619" y="128"/>
                    <a:pt x="619" y="128"/>
                  </a:cubicBezTo>
                  <a:lnTo>
                    <a:pt x="630" y="108"/>
                  </a:lnTo>
                  <a:close/>
                  <a:moveTo>
                    <a:pt x="622" y="104"/>
                  </a:moveTo>
                  <a:cubicBezTo>
                    <a:pt x="617" y="114"/>
                    <a:pt x="617" y="114"/>
                    <a:pt x="617" y="114"/>
                  </a:cubicBezTo>
                  <a:cubicBezTo>
                    <a:pt x="601" y="149"/>
                    <a:pt x="601" y="149"/>
                    <a:pt x="601" y="149"/>
                  </a:cubicBezTo>
                  <a:cubicBezTo>
                    <a:pt x="594" y="165"/>
                    <a:pt x="594" y="165"/>
                    <a:pt x="594" y="165"/>
                  </a:cubicBezTo>
                  <a:cubicBezTo>
                    <a:pt x="587" y="164"/>
                    <a:pt x="587" y="164"/>
                    <a:pt x="587" y="164"/>
                  </a:cubicBezTo>
                  <a:cubicBezTo>
                    <a:pt x="567" y="160"/>
                    <a:pt x="567" y="160"/>
                    <a:pt x="567" y="160"/>
                  </a:cubicBezTo>
                  <a:cubicBezTo>
                    <a:pt x="567" y="160"/>
                    <a:pt x="567" y="160"/>
                    <a:pt x="567" y="160"/>
                  </a:cubicBezTo>
                  <a:cubicBezTo>
                    <a:pt x="588" y="137"/>
                    <a:pt x="588" y="137"/>
                    <a:pt x="588" y="137"/>
                  </a:cubicBezTo>
                  <a:cubicBezTo>
                    <a:pt x="608" y="116"/>
                    <a:pt x="608" y="116"/>
                    <a:pt x="608" y="116"/>
                  </a:cubicBezTo>
                  <a:lnTo>
                    <a:pt x="622" y="104"/>
                  </a:lnTo>
                  <a:close/>
                  <a:moveTo>
                    <a:pt x="591" y="173"/>
                  </a:moveTo>
                  <a:cubicBezTo>
                    <a:pt x="585" y="189"/>
                    <a:pt x="585" y="189"/>
                    <a:pt x="585" y="189"/>
                  </a:cubicBezTo>
                  <a:cubicBezTo>
                    <a:pt x="580" y="203"/>
                    <a:pt x="580" y="203"/>
                    <a:pt x="580" y="203"/>
                  </a:cubicBezTo>
                  <a:cubicBezTo>
                    <a:pt x="559" y="267"/>
                    <a:pt x="559" y="267"/>
                    <a:pt x="559" y="267"/>
                  </a:cubicBezTo>
                  <a:cubicBezTo>
                    <a:pt x="556" y="280"/>
                    <a:pt x="556" y="280"/>
                    <a:pt x="556" y="280"/>
                  </a:cubicBezTo>
                  <a:cubicBezTo>
                    <a:pt x="540" y="278"/>
                    <a:pt x="540" y="278"/>
                    <a:pt x="540" y="278"/>
                  </a:cubicBezTo>
                  <a:cubicBezTo>
                    <a:pt x="501" y="271"/>
                    <a:pt x="501" y="271"/>
                    <a:pt x="501" y="271"/>
                  </a:cubicBezTo>
                  <a:cubicBezTo>
                    <a:pt x="493" y="269"/>
                    <a:pt x="493" y="269"/>
                    <a:pt x="493" y="269"/>
                  </a:cubicBezTo>
                  <a:cubicBezTo>
                    <a:pt x="508" y="242"/>
                    <a:pt x="508" y="242"/>
                    <a:pt x="508" y="242"/>
                  </a:cubicBezTo>
                  <a:cubicBezTo>
                    <a:pt x="527" y="213"/>
                    <a:pt x="527" y="213"/>
                    <a:pt x="527" y="213"/>
                  </a:cubicBezTo>
                  <a:cubicBezTo>
                    <a:pt x="537" y="198"/>
                    <a:pt x="537" y="198"/>
                    <a:pt x="537" y="198"/>
                  </a:cubicBezTo>
                  <a:cubicBezTo>
                    <a:pt x="561" y="167"/>
                    <a:pt x="561" y="167"/>
                    <a:pt x="561" y="167"/>
                  </a:cubicBezTo>
                  <a:lnTo>
                    <a:pt x="591" y="173"/>
                  </a:lnTo>
                  <a:close/>
                  <a:moveTo>
                    <a:pt x="568" y="269"/>
                  </a:moveTo>
                  <a:cubicBezTo>
                    <a:pt x="578" y="237"/>
                    <a:pt x="578" y="237"/>
                    <a:pt x="578" y="237"/>
                  </a:cubicBezTo>
                  <a:cubicBezTo>
                    <a:pt x="593" y="192"/>
                    <a:pt x="593" y="192"/>
                    <a:pt x="593" y="192"/>
                  </a:cubicBezTo>
                  <a:cubicBezTo>
                    <a:pt x="600" y="174"/>
                    <a:pt x="600" y="174"/>
                    <a:pt x="600" y="174"/>
                  </a:cubicBezTo>
                  <a:cubicBezTo>
                    <a:pt x="633" y="176"/>
                    <a:pt x="633" y="176"/>
                    <a:pt x="633" y="176"/>
                  </a:cubicBezTo>
                  <a:cubicBezTo>
                    <a:pt x="633" y="284"/>
                    <a:pt x="633" y="284"/>
                    <a:pt x="633" y="284"/>
                  </a:cubicBezTo>
                  <a:cubicBezTo>
                    <a:pt x="622" y="284"/>
                    <a:pt x="622" y="284"/>
                    <a:pt x="622" y="284"/>
                  </a:cubicBezTo>
                  <a:cubicBezTo>
                    <a:pt x="590" y="283"/>
                    <a:pt x="590" y="283"/>
                    <a:pt x="590" y="283"/>
                  </a:cubicBezTo>
                  <a:cubicBezTo>
                    <a:pt x="565" y="280"/>
                    <a:pt x="565" y="280"/>
                    <a:pt x="565" y="280"/>
                  </a:cubicBezTo>
                  <a:lnTo>
                    <a:pt x="568" y="269"/>
                  </a:lnTo>
                  <a:close/>
                  <a:moveTo>
                    <a:pt x="590" y="292"/>
                  </a:moveTo>
                  <a:cubicBezTo>
                    <a:pt x="633" y="293"/>
                    <a:pt x="633" y="293"/>
                    <a:pt x="633" y="293"/>
                  </a:cubicBezTo>
                  <a:cubicBezTo>
                    <a:pt x="633" y="425"/>
                    <a:pt x="633" y="425"/>
                    <a:pt x="633" y="425"/>
                  </a:cubicBezTo>
                  <a:cubicBezTo>
                    <a:pt x="630" y="425"/>
                    <a:pt x="630" y="425"/>
                    <a:pt x="630" y="425"/>
                  </a:cubicBezTo>
                  <a:cubicBezTo>
                    <a:pt x="586" y="424"/>
                    <a:pt x="586" y="424"/>
                    <a:pt x="586" y="424"/>
                  </a:cubicBezTo>
                  <a:cubicBezTo>
                    <a:pt x="541" y="421"/>
                    <a:pt x="541" y="421"/>
                    <a:pt x="541" y="421"/>
                  </a:cubicBezTo>
                  <a:cubicBezTo>
                    <a:pt x="532" y="419"/>
                    <a:pt x="532" y="419"/>
                    <a:pt x="532" y="419"/>
                  </a:cubicBezTo>
                  <a:cubicBezTo>
                    <a:pt x="532" y="414"/>
                    <a:pt x="532" y="414"/>
                    <a:pt x="532" y="414"/>
                  </a:cubicBezTo>
                  <a:cubicBezTo>
                    <a:pt x="549" y="339"/>
                    <a:pt x="549" y="339"/>
                    <a:pt x="549" y="339"/>
                  </a:cubicBezTo>
                  <a:cubicBezTo>
                    <a:pt x="562" y="289"/>
                    <a:pt x="562" y="289"/>
                    <a:pt x="562" y="289"/>
                  </a:cubicBezTo>
                  <a:lnTo>
                    <a:pt x="590" y="292"/>
                  </a:lnTo>
                  <a:close/>
                  <a:moveTo>
                    <a:pt x="585" y="432"/>
                  </a:moveTo>
                  <a:cubicBezTo>
                    <a:pt x="630" y="434"/>
                    <a:pt x="630" y="434"/>
                    <a:pt x="630" y="434"/>
                  </a:cubicBezTo>
                  <a:cubicBezTo>
                    <a:pt x="633" y="434"/>
                    <a:pt x="633" y="434"/>
                    <a:pt x="633" y="434"/>
                  </a:cubicBezTo>
                  <a:cubicBezTo>
                    <a:pt x="633" y="580"/>
                    <a:pt x="633" y="580"/>
                    <a:pt x="633" y="580"/>
                  </a:cubicBezTo>
                  <a:cubicBezTo>
                    <a:pt x="628" y="580"/>
                    <a:pt x="628" y="580"/>
                    <a:pt x="628" y="580"/>
                  </a:cubicBezTo>
                  <a:cubicBezTo>
                    <a:pt x="556" y="577"/>
                    <a:pt x="556" y="577"/>
                    <a:pt x="556" y="577"/>
                  </a:cubicBezTo>
                  <a:cubicBezTo>
                    <a:pt x="506" y="572"/>
                    <a:pt x="506" y="572"/>
                    <a:pt x="506" y="572"/>
                  </a:cubicBezTo>
                  <a:cubicBezTo>
                    <a:pt x="518" y="495"/>
                    <a:pt x="518" y="495"/>
                    <a:pt x="518" y="495"/>
                  </a:cubicBezTo>
                  <a:cubicBezTo>
                    <a:pt x="530" y="427"/>
                    <a:pt x="530" y="427"/>
                    <a:pt x="530" y="427"/>
                  </a:cubicBezTo>
                  <a:lnTo>
                    <a:pt x="585" y="432"/>
                  </a:lnTo>
                  <a:close/>
                  <a:moveTo>
                    <a:pt x="690" y="424"/>
                  </a:moveTo>
                  <a:cubicBezTo>
                    <a:pt x="642" y="425"/>
                    <a:pt x="642" y="425"/>
                    <a:pt x="642" y="425"/>
                  </a:cubicBezTo>
                  <a:cubicBezTo>
                    <a:pt x="642" y="293"/>
                    <a:pt x="642" y="293"/>
                    <a:pt x="642" y="293"/>
                  </a:cubicBezTo>
                  <a:cubicBezTo>
                    <a:pt x="643" y="293"/>
                    <a:pt x="643" y="293"/>
                    <a:pt x="643" y="293"/>
                  </a:cubicBezTo>
                  <a:cubicBezTo>
                    <a:pt x="654" y="293"/>
                    <a:pt x="654" y="293"/>
                    <a:pt x="654" y="293"/>
                  </a:cubicBezTo>
                  <a:cubicBezTo>
                    <a:pt x="706" y="290"/>
                    <a:pt x="706" y="290"/>
                    <a:pt x="706" y="290"/>
                  </a:cubicBezTo>
                  <a:cubicBezTo>
                    <a:pt x="713" y="289"/>
                    <a:pt x="713" y="289"/>
                    <a:pt x="713" y="289"/>
                  </a:cubicBezTo>
                  <a:cubicBezTo>
                    <a:pt x="726" y="338"/>
                    <a:pt x="726" y="338"/>
                    <a:pt x="726" y="338"/>
                  </a:cubicBezTo>
                  <a:cubicBezTo>
                    <a:pt x="734" y="376"/>
                    <a:pt x="734" y="376"/>
                    <a:pt x="734" y="376"/>
                  </a:cubicBezTo>
                  <a:cubicBezTo>
                    <a:pt x="743" y="419"/>
                    <a:pt x="743" y="419"/>
                    <a:pt x="743" y="419"/>
                  </a:cubicBezTo>
                  <a:lnTo>
                    <a:pt x="690" y="424"/>
                  </a:lnTo>
                  <a:close/>
                  <a:moveTo>
                    <a:pt x="698" y="163"/>
                  </a:moveTo>
                  <a:cubicBezTo>
                    <a:pt x="683" y="165"/>
                    <a:pt x="683" y="165"/>
                    <a:pt x="683" y="165"/>
                  </a:cubicBezTo>
                  <a:cubicBezTo>
                    <a:pt x="681" y="165"/>
                    <a:pt x="681" y="165"/>
                    <a:pt x="681" y="165"/>
                  </a:cubicBezTo>
                  <a:cubicBezTo>
                    <a:pt x="674" y="149"/>
                    <a:pt x="674" y="149"/>
                    <a:pt x="674" y="149"/>
                  </a:cubicBezTo>
                  <a:cubicBezTo>
                    <a:pt x="663" y="125"/>
                    <a:pt x="663" y="125"/>
                    <a:pt x="663" y="125"/>
                  </a:cubicBezTo>
                  <a:cubicBezTo>
                    <a:pt x="653" y="105"/>
                    <a:pt x="653" y="105"/>
                    <a:pt x="653" y="105"/>
                  </a:cubicBezTo>
                  <a:cubicBezTo>
                    <a:pt x="666" y="116"/>
                    <a:pt x="666" y="116"/>
                    <a:pt x="666" y="116"/>
                  </a:cubicBezTo>
                  <a:cubicBezTo>
                    <a:pt x="687" y="137"/>
                    <a:pt x="687" y="137"/>
                    <a:pt x="687" y="137"/>
                  </a:cubicBezTo>
                  <a:cubicBezTo>
                    <a:pt x="708" y="159"/>
                    <a:pt x="708" y="159"/>
                    <a:pt x="708" y="159"/>
                  </a:cubicBezTo>
                  <a:cubicBezTo>
                    <a:pt x="708" y="160"/>
                    <a:pt x="708" y="160"/>
                    <a:pt x="708" y="160"/>
                  </a:cubicBezTo>
                  <a:lnTo>
                    <a:pt x="698" y="163"/>
                  </a:lnTo>
                  <a:close/>
                  <a:moveTo>
                    <a:pt x="590" y="105"/>
                  </a:moveTo>
                  <a:cubicBezTo>
                    <a:pt x="590" y="105"/>
                    <a:pt x="590" y="105"/>
                    <a:pt x="590" y="105"/>
                  </a:cubicBezTo>
                  <a:cubicBezTo>
                    <a:pt x="576" y="114"/>
                    <a:pt x="576" y="114"/>
                    <a:pt x="576" y="114"/>
                  </a:cubicBezTo>
                  <a:cubicBezTo>
                    <a:pt x="561" y="123"/>
                    <a:pt x="561" y="123"/>
                    <a:pt x="561" y="123"/>
                  </a:cubicBezTo>
                  <a:cubicBezTo>
                    <a:pt x="546" y="133"/>
                    <a:pt x="546" y="133"/>
                    <a:pt x="546" y="133"/>
                  </a:cubicBezTo>
                  <a:cubicBezTo>
                    <a:pt x="527" y="147"/>
                    <a:pt x="527" y="147"/>
                    <a:pt x="527" y="147"/>
                  </a:cubicBezTo>
                  <a:cubicBezTo>
                    <a:pt x="518" y="144"/>
                    <a:pt x="518" y="144"/>
                    <a:pt x="518" y="144"/>
                  </a:cubicBezTo>
                  <a:cubicBezTo>
                    <a:pt x="510" y="139"/>
                    <a:pt x="510" y="139"/>
                    <a:pt x="510" y="139"/>
                  </a:cubicBezTo>
                  <a:cubicBezTo>
                    <a:pt x="512" y="138"/>
                    <a:pt x="512" y="138"/>
                    <a:pt x="512" y="138"/>
                  </a:cubicBezTo>
                  <a:cubicBezTo>
                    <a:pt x="530" y="130"/>
                    <a:pt x="530" y="130"/>
                    <a:pt x="530" y="130"/>
                  </a:cubicBezTo>
                  <a:cubicBezTo>
                    <a:pt x="566" y="114"/>
                    <a:pt x="566" y="114"/>
                    <a:pt x="566" y="114"/>
                  </a:cubicBezTo>
                  <a:cubicBezTo>
                    <a:pt x="584" y="107"/>
                    <a:pt x="584" y="107"/>
                    <a:pt x="584" y="107"/>
                  </a:cubicBezTo>
                  <a:lnTo>
                    <a:pt x="590" y="105"/>
                  </a:lnTo>
                  <a:close/>
                  <a:moveTo>
                    <a:pt x="536" y="151"/>
                  </a:moveTo>
                  <a:cubicBezTo>
                    <a:pt x="565" y="130"/>
                    <a:pt x="565" y="130"/>
                    <a:pt x="565" y="130"/>
                  </a:cubicBezTo>
                  <a:cubicBezTo>
                    <a:pt x="580" y="121"/>
                    <a:pt x="580" y="121"/>
                    <a:pt x="580" y="121"/>
                  </a:cubicBezTo>
                  <a:cubicBezTo>
                    <a:pt x="595" y="113"/>
                    <a:pt x="595" y="113"/>
                    <a:pt x="595" y="113"/>
                  </a:cubicBezTo>
                  <a:cubicBezTo>
                    <a:pt x="608" y="106"/>
                    <a:pt x="608" y="106"/>
                    <a:pt x="608" y="106"/>
                  </a:cubicBezTo>
                  <a:cubicBezTo>
                    <a:pt x="603" y="110"/>
                    <a:pt x="603" y="110"/>
                    <a:pt x="603" y="110"/>
                  </a:cubicBezTo>
                  <a:cubicBezTo>
                    <a:pt x="582" y="131"/>
                    <a:pt x="582" y="131"/>
                    <a:pt x="582" y="131"/>
                  </a:cubicBezTo>
                  <a:cubicBezTo>
                    <a:pt x="561" y="154"/>
                    <a:pt x="561" y="154"/>
                    <a:pt x="561" y="154"/>
                  </a:cubicBezTo>
                  <a:cubicBezTo>
                    <a:pt x="557" y="158"/>
                    <a:pt x="557" y="158"/>
                    <a:pt x="557" y="158"/>
                  </a:cubicBezTo>
                  <a:cubicBezTo>
                    <a:pt x="553" y="157"/>
                    <a:pt x="553" y="157"/>
                    <a:pt x="553" y="157"/>
                  </a:cubicBezTo>
                  <a:cubicBezTo>
                    <a:pt x="536" y="151"/>
                    <a:pt x="536" y="151"/>
                    <a:pt x="536" y="151"/>
                  </a:cubicBezTo>
                  <a:close/>
                  <a:moveTo>
                    <a:pt x="499" y="279"/>
                  </a:moveTo>
                  <a:cubicBezTo>
                    <a:pt x="538" y="286"/>
                    <a:pt x="538" y="286"/>
                    <a:pt x="538" y="286"/>
                  </a:cubicBezTo>
                  <a:cubicBezTo>
                    <a:pt x="554" y="288"/>
                    <a:pt x="554" y="288"/>
                    <a:pt x="554" y="288"/>
                  </a:cubicBezTo>
                  <a:cubicBezTo>
                    <a:pt x="541" y="337"/>
                    <a:pt x="541" y="337"/>
                    <a:pt x="541" y="337"/>
                  </a:cubicBezTo>
                  <a:cubicBezTo>
                    <a:pt x="524" y="413"/>
                    <a:pt x="524" y="413"/>
                    <a:pt x="524" y="413"/>
                  </a:cubicBezTo>
                  <a:cubicBezTo>
                    <a:pt x="523" y="418"/>
                    <a:pt x="523" y="418"/>
                    <a:pt x="523" y="418"/>
                  </a:cubicBezTo>
                  <a:cubicBezTo>
                    <a:pt x="498" y="415"/>
                    <a:pt x="498" y="415"/>
                    <a:pt x="498" y="415"/>
                  </a:cubicBezTo>
                  <a:cubicBezTo>
                    <a:pt x="444" y="406"/>
                    <a:pt x="444" y="406"/>
                    <a:pt x="444" y="406"/>
                  </a:cubicBezTo>
                  <a:cubicBezTo>
                    <a:pt x="429" y="402"/>
                    <a:pt x="429" y="402"/>
                    <a:pt x="429" y="402"/>
                  </a:cubicBezTo>
                  <a:cubicBezTo>
                    <a:pt x="431" y="397"/>
                    <a:pt x="431" y="397"/>
                    <a:pt x="431" y="397"/>
                  </a:cubicBezTo>
                  <a:cubicBezTo>
                    <a:pt x="454" y="342"/>
                    <a:pt x="454" y="342"/>
                    <a:pt x="454" y="342"/>
                  </a:cubicBezTo>
                  <a:cubicBezTo>
                    <a:pt x="472" y="307"/>
                    <a:pt x="472" y="307"/>
                    <a:pt x="472" y="307"/>
                  </a:cubicBezTo>
                  <a:cubicBezTo>
                    <a:pt x="488" y="276"/>
                    <a:pt x="488" y="276"/>
                    <a:pt x="488" y="276"/>
                  </a:cubicBezTo>
                  <a:lnTo>
                    <a:pt x="499" y="279"/>
                  </a:lnTo>
                  <a:close/>
                  <a:moveTo>
                    <a:pt x="429" y="411"/>
                  </a:moveTo>
                  <a:cubicBezTo>
                    <a:pt x="469" y="419"/>
                    <a:pt x="469" y="419"/>
                    <a:pt x="469" y="419"/>
                  </a:cubicBezTo>
                  <a:cubicBezTo>
                    <a:pt x="511" y="426"/>
                    <a:pt x="511" y="426"/>
                    <a:pt x="511" y="426"/>
                  </a:cubicBezTo>
                  <a:cubicBezTo>
                    <a:pt x="522" y="427"/>
                    <a:pt x="522" y="427"/>
                    <a:pt x="522" y="427"/>
                  </a:cubicBezTo>
                  <a:cubicBezTo>
                    <a:pt x="509" y="493"/>
                    <a:pt x="509" y="493"/>
                    <a:pt x="509" y="493"/>
                  </a:cubicBezTo>
                  <a:cubicBezTo>
                    <a:pt x="498" y="572"/>
                    <a:pt x="498" y="572"/>
                    <a:pt x="498" y="572"/>
                  </a:cubicBezTo>
                  <a:cubicBezTo>
                    <a:pt x="484" y="570"/>
                    <a:pt x="484" y="570"/>
                    <a:pt x="484" y="570"/>
                  </a:cubicBezTo>
                  <a:cubicBezTo>
                    <a:pt x="433" y="562"/>
                    <a:pt x="433" y="562"/>
                    <a:pt x="433" y="562"/>
                  </a:cubicBezTo>
                  <a:cubicBezTo>
                    <a:pt x="383" y="552"/>
                    <a:pt x="383" y="552"/>
                    <a:pt x="383" y="552"/>
                  </a:cubicBezTo>
                  <a:cubicBezTo>
                    <a:pt x="380" y="551"/>
                    <a:pt x="380" y="551"/>
                    <a:pt x="380" y="551"/>
                  </a:cubicBezTo>
                  <a:cubicBezTo>
                    <a:pt x="384" y="535"/>
                    <a:pt x="384" y="535"/>
                    <a:pt x="384" y="535"/>
                  </a:cubicBezTo>
                  <a:cubicBezTo>
                    <a:pt x="403" y="475"/>
                    <a:pt x="403" y="475"/>
                    <a:pt x="403" y="475"/>
                  </a:cubicBezTo>
                  <a:cubicBezTo>
                    <a:pt x="416" y="436"/>
                    <a:pt x="416" y="436"/>
                    <a:pt x="416" y="436"/>
                  </a:cubicBezTo>
                  <a:cubicBezTo>
                    <a:pt x="426" y="410"/>
                    <a:pt x="426" y="410"/>
                    <a:pt x="426" y="410"/>
                  </a:cubicBezTo>
                  <a:lnTo>
                    <a:pt x="429" y="411"/>
                  </a:lnTo>
                  <a:close/>
                  <a:moveTo>
                    <a:pt x="555" y="586"/>
                  </a:moveTo>
                  <a:cubicBezTo>
                    <a:pt x="628" y="588"/>
                    <a:pt x="628" y="588"/>
                    <a:pt x="628" y="588"/>
                  </a:cubicBezTo>
                  <a:cubicBezTo>
                    <a:pt x="633" y="588"/>
                    <a:pt x="633" y="588"/>
                    <a:pt x="633" y="588"/>
                  </a:cubicBezTo>
                  <a:cubicBezTo>
                    <a:pt x="633" y="738"/>
                    <a:pt x="633" y="738"/>
                    <a:pt x="633" y="738"/>
                  </a:cubicBezTo>
                  <a:cubicBezTo>
                    <a:pt x="628" y="738"/>
                    <a:pt x="628" y="738"/>
                    <a:pt x="628" y="738"/>
                  </a:cubicBezTo>
                  <a:cubicBezTo>
                    <a:pt x="546" y="735"/>
                    <a:pt x="546" y="735"/>
                    <a:pt x="546" y="735"/>
                  </a:cubicBezTo>
                  <a:cubicBezTo>
                    <a:pt x="506" y="732"/>
                    <a:pt x="506" y="732"/>
                    <a:pt x="506" y="732"/>
                  </a:cubicBezTo>
                  <a:cubicBezTo>
                    <a:pt x="491" y="730"/>
                    <a:pt x="491" y="730"/>
                    <a:pt x="491" y="730"/>
                  </a:cubicBezTo>
                  <a:cubicBezTo>
                    <a:pt x="496" y="661"/>
                    <a:pt x="496" y="661"/>
                    <a:pt x="496" y="661"/>
                  </a:cubicBezTo>
                  <a:cubicBezTo>
                    <a:pt x="505" y="581"/>
                    <a:pt x="505" y="581"/>
                    <a:pt x="505" y="581"/>
                  </a:cubicBezTo>
                  <a:lnTo>
                    <a:pt x="555" y="586"/>
                  </a:lnTo>
                  <a:close/>
                  <a:moveTo>
                    <a:pt x="642" y="588"/>
                  </a:moveTo>
                  <a:cubicBezTo>
                    <a:pt x="647" y="588"/>
                    <a:pt x="647" y="588"/>
                    <a:pt x="647" y="588"/>
                  </a:cubicBezTo>
                  <a:cubicBezTo>
                    <a:pt x="720" y="586"/>
                    <a:pt x="720" y="586"/>
                    <a:pt x="720" y="586"/>
                  </a:cubicBezTo>
                  <a:cubicBezTo>
                    <a:pt x="769" y="581"/>
                    <a:pt x="769" y="581"/>
                    <a:pt x="769" y="581"/>
                  </a:cubicBezTo>
                  <a:cubicBezTo>
                    <a:pt x="777" y="640"/>
                    <a:pt x="777" y="640"/>
                    <a:pt x="777" y="640"/>
                  </a:cubicBezTo>
                  <a:cubicBezTo>
                    <a:pt x="785" y="724"/>
                    <a:pt x="785" y="724"/>
                    <a:pt x="785" y="724"/>
                  </a:cubicBezTo>
                  <a:cubicBezTo>
                    <a:pt x="785" y="730"/>
                    <a:pt x="785" y="730"/>
                    <a:pt x="785" y="730"/>
                  </a:cubicBezTo>
                  <a:cubicBezTo>
                    <a:pt x="769" y="732"/>
                    <a:pt x="769" y="732"/>
                    <a:pt x="769" y="732"/>
                  </a:cubicBezTo>
                  <a:cubicBezTo>
                    <a:pt x="689" y="737"/>
                    <a:pt x="689" y="737"/>
                    <a:pt x="689" y="737"/>
                  </a:cubicBezTo>
                  <a:cubicBezTo>
                    <a:pt x="642" y="738"/>
                    <a:pt x="642" y="738"/>
                    <a:pt x="642" y="738"/>
                  </a:cubicBezTo>
                  <a:lnTo>
                    <a:pt x="642" y="588"/>
                  </a:lnTo>
                  <a:close/>
                  <a:moveTo>
                    <a:pt x="892" y="552"/>
                  </a:moveTo>
                  <a:cubicBezTo>
                    <a:pt x="842" y="562"/>
                    <a:pt x="842" y="562"/>
                    <a:pt x="842" y="562"/>
                  </a:cubicBezTo>
                  <a:cubicBezTo>
                    <a:pt x="791" y="570"/>
                    <a:pt x="791" y="570"/>
                    <a:pt x="791" y="570"/>
                  </a:cubicBezTo>
                  <a:cubicBezTo>
                    <a:pt x="776" y="572"/>
                    <a:pt x="776" y="572"/>
                    <a:pt x="776" y="572"/>
                  </a:cubicBezTo>
                  <a:cubicBezTo>
                    <a:pt x="766" y="493"/>
                    <a:pt x="766" y="493"/>
                    <a:pt x="766" y="493"/>
                  </a:cubicBezTo>
                  <a:cubicBezTo>
                    <a:pt x="754" y="427"/>
                    <a:pt x="754" y="427"/>
                    <a:pt x="754" y="427"/>
                  </a:cubicBezTo>
                  <a:cubicBezTo>
                    <a:pt x="778" y="424"/>
                    <a:pt x="778" y="424"/>
                    <a:pt x="778" y="424"/>
                  </a:cubicBezTo>
                  <a:cubicBezTo>
                    <a:pt x="833" y="414"/>
                    <a:pt x="833" y="414"/>
                    <a:pt x="833" y="414"/>
                  </a:cubicBezTo>
                  <a:cubicBezTo>
                    <a:pt x="849" y="410"/>
                    <a:pt x="849" y="410"/>
                    <a:pt x="849" y="410"/>
                  </a:cubicBezTo>
                  <a:cubicBezTo>
                    <a:pt x="859" y="436"/>
                    <a:pt x="859" y="436"/>
                    <a:pt x="859" y="436"/>
                  </a:cubicBezTo>
                  <a:cubicBezTo>
                    <a:pt x="873" y="474"/>
                    <a:pt x="873" y="474"/>
                    <a:pt x="873" y="474"/>
                  </a:cubicBezTo>
                  <a:cubicBezTo>
                    <a:pt x="891" y="535"/>
                    <a:pt x="891" y="535"/>
                    <a:pt x="891" y="535"/>
                  </a:cubicBezTo>
                  <a:cubicBezTo>
                    <a:pt x="895" y="551"/>
                    <a:pt x="895" y="551"/>
                    <a:pt x="895" y="551"/>
                  </a:cubicBezTo>
                  <a:lnTo>
                    <a:pt x="892" y="552"/>
                  </a:lnTo>
                  <a:close/>
                  <a:moveTo>
                    <a:pt x="735" y="153"/>
                  </a:moveTo>
                  <a:cubicBezTo>
                    <a:pt x="717" y="158"/>
                    <a:pt x="717" y="158"/>
                    <a:pt x="717" y="158"/>
                  </a:cubicBezTo>
                  <a:cubicBezTo>
                    <a:pt x="714" y="154"/>
                    <a:pt x="714" y="154"/>
                    <a:pt x="714" y="154"/>
                  </a:cubicBezTo>
                  <a:cubicBezTo>
                    <a:pt x="693" y="131"/>
                    <a:pt x="693" y="131"/>
                    <a:pt x="693" y="131"/>
                  </a:cubicBezTo>
                  <a:cubicBezTo>
                    <a:pt x="672" y="110"/>
                    <a:pt x="672" y="110"/>
                    <a:pt x="672" y="110"/>
                  </a:cubicBezTo>
                  <a:cubicBezTo>
                    <a:pt x="667" y="106"/>
                    <a:pt x="667" y="106"/>
                    <a:pt x="667" y="106"/>
                  </a:cubicBezTo>
                  <a:cubicBezTo>
                    <a:pt x="680" y="113"/>
                    <a:pt x="680" y="113"/>
                    <a:pt x="680" y="113"/>
                  </a:cubicBezTo>
                  <a:cubicBezTo>
                    <a:pt x="695" y="121"/>
                    <a:pt x="695" y="121"/>
                    <a:pt x="695" y="121"/>
                  </a:cubicBezTo>
                  <a:cubicBezTo>
                    <a:pt x="710" y="130"/>
                    <a:pt x="710" y="130"/>
                    <a:pt x="710" y="130"/>
                  </a:cubicBezTo>
                  <a:cubicBezTo>
                    <a:pt x="724" y="140"/>
                    <a:pt x="724" y="140"/>
                    <a:pt x="724" y="140"/>
                  </a:cubicBezTo>
                  <a:cubicBezTo>
                    <a:pt x="740" y="151"/>
                    <a:pt x="740" y="151"/>
                    <a:pt x="740" y="151"/>
                  </a:cubicBezTo>
                  <a:lnTo>
                    <a:pt x="735" y="153"/>
                  </a:lnTo>
                  <a:close/>
                  <a:moveTo>
                    <a:pt x="744" y="144"/>
                  </a:moveTo>
                  <a:cubicBezTo>
                    <a:pt x="714" y="123"/>
                    <a:pt x="714" y="123"/>
                    <a:pt x="714" y="123"/>
                  </a:cubicBezTo>
                  <a:cubicBezTo>
                    <a:pt x="699" y="114"/>
                    <a:pt x="699" y="114"/>
                    <a:pt x="699" y="114"/>
                  </a:cubicBezTo>
                  <a:cubicBezTo>
                    <a:pt x="685" y="106"/>
                    <a:pt x="685" y="106"/>
                    <a:pt x="685" y="106"/>
                  </a:cubicBezTo>
                  <a:cubicBezTo>
                    <a:pt x="709" y="114"/>
                    <a:pt x="709" y="114"/>
                    <a:pt x="709" y="114"/>
                  </a:cubicBezTo>
                  <a:cubicBezTo>
                    <a:pt x="727" y="122"/>
                    <a:pt x="727" y="122"/>
                    <a:pt x="727" y="122"/>
                  </a:cubicBezTo>
                  <a:cubicBezTo>
                    <a:pt x="763" y="138"/>
                    <a:pt x="763" y="138"/>
                    <a:pt x="763" y="138"/>
                  </a:cubicBezTo>
                  <a:cubicBezTo>
                    <a:pt x="765" y="139"/>
                    <a:pt x="765" y="139"/>
                    <a:pt x="765" y="139"/>
                  </a:cubicBezTo>
                  <a:cubicBezTo>
                    <a:pt x="758" y="144"/>
                    <a:pt x="758" y="144"/>
                    <a:pt x="758" y="144"/>
                  </a:cubicBezTo>
                  <a:cubicBezTo>
                    <a:pt x="749" y="147"/>
                    <a:pt x="749" y="147"/>
                    <a:pt x="749" y="147"/>
                  </a:cubicBezTo>
                  <a:lnTo>
                    <a:pt x="744" y="144"/>
                  </a:lnTo>
                  <a:close/>
                  <a:moveTo>
                    <a:pt x="577" y="101"/>
                  </a:moveTo>
                  <a:cubicBezTo>
                    <a:pt x="577" y="101"/>
                    <a:pt x="577" y="101"/>
                    <a:pt x="577" y="101"/>
                  </a:cubicBezTo>
                  <a:cubicBezTo>
                    <a:pt x="563" y="106"/>
                    <a:pt x="563" y="106"/>
                    <a:pt x="563" y="106"/>
                  </a:cubicBezTo>
                  <a:cubicBezTo>
                    <a:pt x="545" y="114"/>
                    <a:pt x="545" y="114"/>
                    <a:pt x="545" y="114"/>
                  </a:cubicBezTo>
                  <a:cubicBezTo>
                    <a:pt x="508" y="130"/>
                    <a:pt x="508" y="130"/>
                    <a:pt x="508" y="130"/>
                  </a:cubicBezTo>
                  <a:cubicBezTo>
                    <a:pt x="502" y="134"/>
                    <a:pt x="502" y="134"/>
                    <a:pt x="502" y="134"/>
                  </a:cubicBezTo>
                  <a:cubicBezTo>
                    <a:pt x="494" y="126"/>
                    <a:pt x="494" y="126"/>
                    <a:pt x="494" y="126"/>
                  </a:cubicBezTo>
                  <a:cubicBezTo>
                    <a:pt x="493" y="125"/>
                    <a:pt x="493" y="125"/>
                    <a:pt x="493" y="125"/>
                  </a:cubicBezTo>
                  <a:cubicBezTo>
                    <a:pt x="517" y="117"/>
                    <a:pt x="517" y="117"/>
                    <a:pt x="517" y="117"/>
                  </a:cubicBezTo>
                  <a:cubicBezTo>
                    <a:pt x="557" y="105"/>
                    <a:pt x="557" y="105"/>
                    <a:pt x="557" y="105"/>
                  </a:cubicBezTo>
                  <a:lnTo>
                    <a:pt x="577" y="101"/>
                  </a:lnTo>
                  <a:close/>
                  <a:moveTo>
                    <a:pt x="393" y="215"/>
                  </a:moveTo>
                  <a:cubicBezTo>
                    <a:pt x="426" y="190"/>
                    <a:pt x="426" y="190"/>
                    <a:pt x="426" y="190"/>
                  </a:cubicBezTo>
                  <a:cubicBezTo>
                    <a:pt x="443" y="178"/>
                    <a:pt x="443" y="178"/>
                    <a:pt x="443" y="178"/>
                  </a:cubicBezTo>
                  <a:cubicBezTo>
                    <a:pt x="477" y="157"/>
                    <a:pt x="477" y="157"/>
                    <a:pt x="477" y="157"/>
                  </a:cubicBezTo>
                  <a:cubicBezTo>
                    <a:pt x="502" y="143"/>
                    <a:pt x="502" y="143"/>
                    <a:pt x="502" y="143"/>
                  </a:cubicBezTo>
                  <a:cubicBezTo>
                    <a:pt x="514" y="151"/>
                    <a:pt x="514" y="151"/>
                    <a:pt x="514" y="151"/>
                  </a:cubicBezTo>
                  <a:cubicBezTo>
                    <a:pt x="518" y="153"/>
                    <a:pt x="518" y="153"/>
                    <a:pt x="518" y="153"/>
                  </a:cubicBezTo>
                  <a:cubicBezTo>
                    <a:pt x="516" y="155"/>
                    <a:pt x="516" y="155"/>
                    <a:pt x="516" y="155"/>
                  </a:cubicBezTo>
                  <a:cubicBezTo>
                    <a:pt x="502" y="167"/>
                    <a:pt x="502" y="167"/>
                    <a:pt x="502" y="167"/>
                  </a:cubicBezTo>
                  <a:cubicBezTo>
                    <a:pt x="488" y="179"/>
                    <a:pt x="488" y="179"/>
                    <a:pt x="488" y="179"/>
                  </a:cubicBezTo>
                  <a:cubicBezTo>
                    <a:pt x="460" y="205"/>
                    <a:pt x="460" y="205"/>
                    <a:pt x="460" y="205"/>
                  </a:cubicBezTo>
                  <a:cubicBezTo>
                    <a:pt x="433" y="233"/>
                    <a:pt x="433" y="233"/>
                    <a:pt x="433" y="233"/>
                  </a:cubicBezTo>
                  <a:cubicBezTo>
                    <a:pt x="422" y="246"/>
                    <a:pt x="422" y="246"/>
                    <a:pt x="422" y="246"/>
                  </a:cubicBezTo>
                  <a:cubicBezTo>
                    <a:pt x="397" y="234"/>
                    <a:pt x="397" y="234"/>
                    <a:pt x="397" y="234"/>
                  </a:cubicBezTo>
                  <a:cubicBezTo>
                    <a:pt x="391" y="231"/>
                    <a:pt x="391" y="231"/>
                    <a:pt x="391" y="231"/>
                  </a:cubicBezTo>
                  <a:cubicBezTo>
                    <a:pt x="382" y="224"/>
                    <a:pt x="382" y="224"/>
                    <a:pt x="382" y="224"/>
                  </a:cubicBezTo>
                  <a:lnTo>
                    <a:pt x="393" y="215"/>
                  </a:lnTo>
                  <a:close/>
                  <a:moveTo>
                    <a:pt x="424" y="256"/>
                  </a:moveTo>
                  <a:cubicBezTo>
                    <a:pt x="454" y="267"/>
                    <a:pt x="454" y="267"/>
                    <a:pt x="454" y="267"/>
                  </a:cubicBezTo>
                  <a:cubicBezTo>
                    <a:pt x="480" y="274"/>
                    <a:pt x="480" y="274"/>
                    <a:pt x="480" y="274"/>
                  </a:cubicBezTo>
                  <a:cubicBezTo>
                    <a:pt x="464" y="303"/>
                    <a:pt x="464" y="303"/>
                    <a:pt x="464" y="303"/>
                  </a:cubicBezTo>
                  <a:cubicBezTo>
                    <a:pt x="447" y="339"/>
                    <a:pt x="447" y="339"/>
                    <a:pt x="447" y="339"/>
                  </a:cubicBezTo>
                  <a:cubicBezTo>
                    <a:pt x="423" y="394"/>
                    <a:pt x="423" y="394"/>
                    <a:pt x="423" y="394"/>
                  </a:cubicBezTo>
                  <a:cubicBezTo>
                    <a:pt x="420" y="400"/>
                    <a:pt x="420" y="400"/>
                    <a:pt x="420" y="400"/>
                  </a:cubicBezTo>
                  <a:cubicBezTo>
                    <a:pt x="393" y="393"/>
                    <a:pt x="393" y="393"/>
                    <a:pt x="393" y="393"/>
                  </a:cubicBezTo>
                  <a:cubicBezTo>
                    <a:pt x="369" y="385"/>
                    <a:pt x="369" y="385"/>
                    <a:pt x="369" y="385"/>
                  </a:cubicBezTo>
                  <a:cubicBezTo>
                    <a:pt x="340" y="374"/>
                    <a:pt x="340" y="374"/>
                    <a:pt x="340" y="374"/>
                  </a:cubicBezTo>
                  <a:cubicBezTo>
                    <a:pt x="343" y="370"/>
                    <a:pt x="343" y="370"/>
                    <a:pt x="343" y="370"/>
                  </a:cubicBezTo>
                  <a:cubicBezTo>
                    <a:pt x="365" y="334"/>
                    <a:pt x="365" y="334"/>
                    <a:pt x="365" y="334"/>
                  </a:cubicBezTo>
                  <a:cubicBezTo>
                    <a:pt x="389" y="301"/>
                    <a:pt x="389" y="301"/>
                    <a:pt x="389" y="301"/>
                  </a:cubicBezTo>
                  <a:cubicBezTo>
                    <a:pt x="414" y="269"/>
                    <a:pt x="414" y="269"/>
                    <a:pt x="414" y="269"/>
                  </a:cubicBezTo>
                  <a:lnTo>
                    <a:pt x="424" y="256"/>
                  </a:lnTo>
                  <a:close/>
                  <a:moveTo>
                    <a:pt x="356" y="658"/>
                  </a:moveTo>
                  <a:cubicBezTo>
                    <a:pt x="364" y="617"/>
                    <a:pt x="364" y="617"/>
                    <a:pt x="364" y="617"/>
                  </a:cubicBezTo>
                  <a:cubicBezTo>
                    <a:pt x="378" y="560"/>
                    <a:pt x="378" y="560"/>
                    <a:pt x="378" y="560"/>
                  </a:cubicBezTo>
                  <a:cubicBezTo>
                    <a:pt x="382" y="561"/>
                    <a:pt x="382" y="561"/>
                    <a:pt x="382" y="561"/>
                  </a:cubicBezTo>
                  <a:cubicBezTo>
                    <a:pt x="431" y="571"/>
                    <a:pt x="431" y="571"/>
                    <a:pt x="431" y="571"/>
                  </a:cubicBezTo>
                  <a:cubicBezTo>
                    <a:pt x="483" y="579"/>
                    <a:pt x="483" y="579"/>
                    <a:pt x="483" y="579"/>
                  </a:cubicBezTo>
                  <a:cubicBezTo>
                    <a:pt x="497" y="580"/>
                    <a:pt x="497" y="580"/>
                    <a:pt x="497" y="580"/>
                  </a:cubicBezTo>
                  <a:cubicBezTo>
                    <a:pt x="484" y="702"/>
                    <a:pt x="484" y="702"/>
                    <a:pt x="484" y="702"/>
                  </a:cubicBezTo>
                  <a:cubicBezTo>
                    <a:pt x="482" y="729"/>
                    <a:pt x="482" y="729"/>
                    <a:pt x="482" y="729"/>
                  </a:cubicBezTo>
                  <a:cubicBezTo>
                    <a:pt x="447" y="725"/>
                    <a:pt x="447" y="725"/>
                    <a:pt x="447" y="725"/>
                  </a:cubicBezTo>
                  <a:cubicBezTo>
                    <a:pt x="391" y="715"/>
                    <a:pt x="391" y="715"/>
                    <a:pt x="391" y="715"/>
                  </a:cubicBezTo>
                  <a:cubicBezTo>
                    <a:pt x="354" y="707"/>
                    <a:pt x="354" y="707"/>
                    <a:pt x="354" y="707"/>
                  </a:cubicBezTo>
                  <a:cubicBezTo>
                    <a:pt x="349" y="706"/>
                    <a:pt x="349" y="706"/>
                    <a:pt x="349" y="706"/>
                  </a:cubicBezTo>
                  <a:lnTo>
                    <a:pt x="356" y="658"/>
                  </a:lnTo>
                  <a:close/>
                  <a:moveTo>
                    <a:pt x="485" y="866"/>
                  </a:moveTo>
                  <a:cubicBezTo>
                    <a:pt x="488" y="765"/>
                    <a:pt x="488" y="765"/>
                    <a:pt x="488" y="765"/>
                  </a:cubicBezTo>
                  <a:cubicBezTo>
                    <a:pt x="490" y="739"/>
                    <a:pt x="490" y="739"/>
                    <a:pt x="490" y="739"/>
                  </a:cubicBezTo>
                  <a:cubicBezTo>
                    <a:pt x="505" y="740"/>
                    <a:pt x="505" y="740"/>
                    <a:pt x="505" y="740"/>
                  </a:cubicBezTo>
                  <a:cubicBezTo>
                    <a:pt x="586" y="746"/>
                    <a:pt x="586" y="746"/>
                    <a:pt x="586" y="746"/>
                  </a:cubicBezTo>
                  <a:cubicBezTo>
                    <a:pt x="627" y="747"/>
                    <a:pt x="627" y="747"/>
                    <a:pt x="627" y="747"/>
                  </a:cubicBezTo>
                  <a:cubicBezTo>
                    <a:pt x="633" y="747"/>
                    <a:pt x="633" y="747"/>
                    <a:pt x="633" y="747"/>
                  </a:cubicBezTo>
                  <a:cubicBezTo>
                    <a:pt x="633" y="889"/>
                    <a:pt x="633" y="889"/>
                    <a:pt x="633" y="889"/>
                  </a:cubicBezTo>
                  <a:cubicBezTo>
                    <a:pt x="606" y="889"/>
                    <a:pt x="606" y="889"/>
                    <a:pt x="606" y="889"/>
                  </a:cubicBezTo>
                  <a:cubicBezTo>
                    <a:pt x="543" y="886"/>
                    <a:pt x="543" y="886"/>
                    <a:pt x="543" y="886"/>
                  </a:cubicBezTo>
                  <a:cubicBezTo>
                    <a:pt x="485" y="881"/>
                    <a:pt x="485" y="881"/>
                    <a:pt x="485" y="881"/>
                  </a:cubicBezTo>
                  <a:lnTo>
                    <a:pt x="485" y="866"/>
                  </a:lnTo>
                  <a:close/>
                  <a:moveTo>
                    <a:pt x="642" y="747"/>
                  </a:moveTo>
                  <a:cubicBezTo>
                    <a:pt x="648" y="747"/>
                    <a:pt x="648" y="747"/>
                    <a:pt x="648" y="747"/>
                  </a:cubicBezTo>
                  <a:cubicBezTo>
                    <a:pt x="730" y="744"/>
                    <a:pt x="730" y="744"/>
                    <a:pt x="730" y="744"/>
                  </a:cubicBezTo>
                  <a:cubicBezTo>
                    <a:pt x="770" y="740"/>
                    <a:pt x="770" y="740"/>
                    <a:pt x="770" y="740"/>
                  </a:cubicBezTo>
                  <a:cubicBezTo>
                    <a:pt x="785" y="739"/>
                    <a:pt x="785" y="739"/>
                    <a:pt x="785" y="739"/>
                  </a:cubicBezTo>
                  <a:cubicBezTo>
                    <a:pt x="790" y="826"/>
                    <a:pt x="790" y="826"/>
                    <a:pt x="790" y="826"/>
                  </a:cubicBezTo>
                  <a:cubicBezTo>
                    <a:pt x="790" y="881"/>
                    <a:pt x="790" y="881"/>
                    <a:pt x="790" y="881"/>
                  </a:cubicBezTo>
                  <a:cubicBezTo>
                    <a:pt x="732" y="886"/>
                    <a:pt x="732" y="886"/>
                    <a:pt x="732" y="886"/>
                  </a:cubicBezTo>
                  <a:cubicBezTo>
                    <a:pt x="669" y="889"/>
                    <a:pt x="669" y="889"/>
                    <a:pt x="669" y="889"/>
                  </a:cubicBezTo>
                  <a:cubicBezTo>
                    <a:pt x="642" y="889"/>
                    <a:pt x="642" y="889"/>
                    <a:pt x="642" y="889"/>
                  </a:cubicBezTo>
                  <a:lnTo>
                    <a:pt x="642" y="747"/>
                  </a:lnTo>
                  <a:close/>
                  <a:moveTo>
                    <a:pt x="798" y="826"/>
                  </a:moveTo>
                  <a:cubicBezTo>
                    <a:pt x="794" y="738"/>
                    <a:pt x="794" y="738"/>
                    <a:pt x="794" y="738"/>
                  </a:cubicBezTo>
                  <a:cubicBezTo>
                    <a:pt x="829" y="733"/>
                    <a:pt x="829" y="733"/>
                    <a:pt x="829" y="733"/>
                  </a:cubicBezTo>
                  <a:cubicBezTo>
                    <a:pt x="886" y="724"/>
                    <a:pt x="886" y="724"/>
                    <a:pt x="886" y="724"/>
                  </a:cubicBezTo>
                  <a:cubicBezTo>
                    <a:pt x="923" y="716"/>
                    <a:pt x="923" y="716"/>
                    <a:pt x="923" y="716"/>
                  </a:cubicBezTo>
                  <a:cubicBezTo>
                    <a:pt x="927" y="715"/>
                    <a:pt x="927" y="715"/>
                    <a:pt x="927" y="715"/>
                  </a:cubicBezTo>
                  <a:cubicBezTo>
                    <a:pt x="930" y="740"/>
                    <a:pt x="930" y="740"/>
                    <a:pt x="930" y="740"/>
                  </a:cubicBezTo>
                  <a:cubicBezTo>
                    <a:pt x="936" y="820"/>
                    <a:pt x="936" y="820"/>
                    <a:pt x="936" y="820"/>
                  </a:cubicBezTo>
                  <a:cubicBezTo>
                    <a:pt x="937" y="840"/>
                    <a:pt x="937" y="840"/>
                    <a:pt x="937" y="840"/>
                  </a:cubicBezTo>
                  <a:cubicBezTo>
                    <a:pt x="937" y="856"/>
                    <a:pt x="937" y="856"/>
                    <a:pt x="937" y="856"/>
                  </a:cubicBezTo>
                  <a:cubicBezTo>
                    <a:pt x="912" y="861"/>
                    <a:pt x="912" y="861"/>
                    <a:pt x="912" y="861"/>
                  </a:cubicBezTo>
                  <a:cubicBezTo>
                    <a:pt x="855" y="872"/>
                    <a:pt x="855" y="872"/>
                    <a:pt x="855" y="872"/>
                  </a:cubicBezTo>
                  <a:cubicBezTo>
                    <a:pt x="799" y="880"/>
                    <a:pt x="799" y="880"/>
                    <a:pt x="799" y="880"/>
                  </a:cubicBezTo>
                  <a:lnTo>
                    <a:pt x="798" y="826"/>
                  </a:lnTo>
                  <a:close/>
                  <a:moveTo>
                    <a:pt x="945" y="820"/>
                  </a:moveTo>
                  <a:cubicBezTo>
                    <a:pt x="939" y="739"/>
                    <a:pt x="939" y="739"/>
                    <a:pt x="939" y="739"/>
                  </a:cubicBezTo>
                  <a:cubicBezTo>
                    <a:pt x="936" y="719"/>
                    <a:pt x="936" y="719"/>
                    <a:pt x="936" y="719"/>
                  </a:cubicBezTo>
                  <a:cubicBezTo>
                    <a:pt x="935" y="712"/>
                    <a:pt x="935" y="712"/>
                    <a:pt x="935" y="712"/>
                  </a:cubicBezTo>
                  <a:cubicBezTo>
                    <a:pt x="958" y="707"/>
                    <a:pt x="958" y="707"/>
                    <a:pt x="958" y="707"/>
                  </a:cubicBezTo>
                  <a:cubicBezTo>
                    <a:pt x="992" y="697"/>
                    <a:pt x="992" y="697"/>
                    <a:pt x="992" y="697"/>
                  </a:cubicBezTo>
                  <a:cubicBezTo>
                    <a:pt x="1024" y="686"/>
                    <a:pt x="1024" y="686"/>
                    <a:pt x="1024" y="686"/>
                  </a:cubicBezTo>
                  <a:cubicBezTo>
                    <a:pt x="1049" y="676"/>
                    <a:pt x="1049" y="676"/>
                    <a:pt x="1049" y="676"/>
                  </a:cubicBezTo>
                  <a:cubicBezTo>
                    <a:pt x="1053" y="701"/>
                    <a:pt x="1053" y="701"/>
                    <a:pt x="1053" y="701"/>
                  </a:cubicBezTo>
                  <a:cubicBezTo>
                    <a:pt x="1059" y="740"/>
                    <a:pt x="1059" y="740"/>
                    <a:pt x="1059" y="740"/>
                  </a:cubicBezTo>
                  <a:cubicBezTo>
                    <a:pt x="1061" y="780"/>
                    <a:pt x="1061" y="780"/>
                    <a:pt x="1061" y="780"/>
                  </a:cubicBezTo>
                  <a:cubicBezTo>
                    <a:pt x="1063" y="816"/>
                    <a:pt x="1063" y="816"/>
                    <a:pt x="1063" y="816"/>
                  </a:cubicBezTo>
                  <a:cubicBezTo>
                    <a:pt x="1050" y="821"/>
                    <a:pt x="1050" y="821"/>
                    <a:pt x="1050" y="821"/>
                  </a:cubicBezTo>
                  <a:cubicBezTo>
                    <a:pt x="1002" y="838"/>
                    <a:pt x="1002" y="838"/>
                    <a:pt x="1002" y="838"/>
                  </a:cubicBezTo>
                  <a:cubicBezTo>
                    <a:pt x="967" y="848"/>
                    <a:pt x="967" y="848"/>
                    <a:pt x="967" y="848"/>
                  </a:cubicBezTo>
                  <a:cubicBezTo>
                    <a:pt x="945" y="853"/>
                    <a:pt x="945" y="853"/>
                    <a:pt x="945" y="853"/>
                  </a:cubicBezTo>
                  <a:lnTo>
                    <a:pt x="945" y="820"/>
                  </a:lnTo>
                  <a:close/>
                  <a:moveTo>
                    <a:pt x="1021" y="678"/>
                  </a:moveTo>
                  <a:cubicBezTo>
                    <a:pt x="989" y="688"/>
                    <a:pt x="989" y="688"/>
                    <a:pt x="989" y="688"/>
                  </a:cubicBezTo>
                  <a:cubicBezTo>
                    <a:pt x="956" y="698"/>
                    <a:pt x="956" y="698"/>
                    <a:pt x="956" y="698"/>
                  </a:cubicBezTo>
                  <a:cubicBezTo>
                    <a:pt x="934" y="704"/>
                    <a:pt x="934" y="704"/>
                    <a:pt x="934" y="704"/>
                  </a:cubicBezTo>
                  <a:cubicBezTo>
                    <a:pt x="927" y="657"/>
                    <a:pt x="927" y="657"/>
                    <a:pt x="927" y="657"/>
                  </a:cubicBezTo>
                  <a:cubicBezTo>
                    <a:pt x="919" y="615"/>
                    <a:pt x="919" y="615"/>
                    <a:pt x="919" y="615"/>
                  </a:cubicBezTo>
                  <a:cubicBezTo>
                    <a:pt x="910" y="574"/>
                    <a:pt x="910" y="574"/>
                    <a:pt x="910" y="574"/>
                  </a:cubicBezTo>
                  <a:cubicBezTo>
                    <a:pt x="906" y="558"/>
                    <a:pt x="906" y="558"/>
                    <a:pt x="906" y="558"/>
                  </a:cubicBezTo>
                  <a:cubicBezTo>
                    <a:pt x="909" y="557"/>
                    <a:pt x="909" y="557"/>
                    <a:pt x="909" y="557"/>
                  </a:cubicBezTo>
                  <a:cubicBezTo>
                    <a:pt x="955" y="544"/>
                    <a:pt x="955" y="544"/>
                    <a:pt x="955" y="544"/>
                  </a:cubicBezTo>
                  <a:cubicBezTo>
                    <a:pt x="998" y="528"/>
                    <a:pt x="998" y="528"/>
                    <a:pt x="998" y="528"/>
                  </a:cubicBezTo>
                  <a:cubicBezTo>
                    <a:pt x="1007" y="524"/>
                    <a:pt x="1007" y="524"/>
                    <a:pt x="1007" y="524"/>
                  </a:cubicBezTo>
                  <a:cubicBezTo>
                    <a:pt x="1019" y="560"/>
                    <a:pt x="1019" y="560"/>
                    <a:pt x="1019" y="560"/>
                  </a:cubicBezTo>
                  <a:cubicBezTo>
                    <a:pt x="1031" y="600"/>
                    <a:pt x="1031" y="600"/>
                    <a:pt x="1031" y="600"/>
                  </a:cubicBezTo>
                  <a:cubicBezTo>
                    <a:pt x="1042" y="640"/>
                    <a:pt x="1042" y="640"/>
                    <a:pt x="1042" y="640"/>
                  </a:cubicBezTo>
                  <a:cubicBezTo>
                    <a:pt x="1046" y="661"/>
                    <a:pt x="1046" y="661"/>
                    <a:pt x="1046" y="661"/>
                  </a:cubicBezTo>
                  <a:cubicBezTo>
                    <a:pt x="1047" y="667"/>
                    <a:pt x="1047" y="667"/>
                    <a:pt x="1047" y="667"/>
                  </a:cubicBezTo>
                  <a:lnTo>
                    <a:pt x="1021" y="678"/>
                  </a:lnTo>
                  <a:close/>
                  <a:moveTo>
                    <a:pt x="987" y="348"/>
                  </a:moveTo>
                  <a:cubicBezTo>
                    <a:pt x="978" y="353"/>
                    <a:pt x="978" y="353"/>
                    <a:pt x="978" y="353"/>
                  </a:cubicBezTo>
                  <a:cubicBezTo>
                    <a:pt x="950" y="368"/>
                    <a:pt x="950" y="368"/>
                    <a:pt x="950" y="368"/>
                  </a:cubicBezTo>
                  <a:cubicBezTo>
                    <a:pt x="943" y="371"/>
                    <a:pt x="943" y="371"/>
                    <a:pt x="943" y="371"/>
                  </a:cubicBezTo>
                  <a:cubicBezTo>
                    <a:pt x="939" y="365"/>
                    <a:pt x="939" y="365"/>
                    <a:pt x="939" y="365"/>
                  </a:cubicBezTo>
                  <a:cubicBezTo>
                    <a:pt x="917" y="330"/>
                    <a:pt x="917" y="330"/>
                    <a:pt x="917" y="330"/>
                  </a:cubicBezTo>
                  <a:cubicBezTo>
                    <a:pt x="893" y="296"/>
                    <a:pt x="893" y="296"/>
                    <a:pt x="893" y="296"/>
                  </a:cubicBezTo>
                  <a:cubicBezTo>
                    <a:pt x="868" y="264"/>
                    <a:pt x="868" y="264"/>
                    <a:pt x="868" y="264"/>
                  </a:cubicBezTo>
                  <a:cubicBezTo>
                    <a:pt x="859" y="253"/>
                    <a:pt x="859" y="253"/>
                    <a:pt x="859" y="253"/>
                  </a:cubicBezTo>
                  <a:cubicBezTo>
                    <a:pt x="882" y="242"/>
                    <a:pt x="882" y="242"/>
                    <a:pt x="882" y="242"/>
                  </a:cubicBezTo>
                  <a:cubicBezTo>
                    <a:pt x="895" y="234"/>
                    <a:pt x="895" y="234"/>
                    <a:pt x="895" y="234"/>
                  </a:cubicBezTo>
                  <a:cubicBezTo>
                    <a:pt x="900" y="230"/>
                    <a:pt x="900" y="230"/>
                    <a:pt x="900" y="230"/>
                  </a:cubicBezTo>
                  <a:cubicBezTo>
                    <a:pt x="913" y="241"/>
                    <a:pt x="913" y="241"/>
                    <a:pt x="913" y="241"/>
                  </a:cubicBezTo>
                  <a:cubicBezTo>
                    <a:pt x="929" y="256"/>
                    <a:pt x="929" y="256"/>
                    <a:pt x="929" y="256"/>
                  </a:cubicBezTo>
                  <a:cubicBezTo>
                    <a:pt x="958" y="285"/>
                    <a:pt x="958" y="285"/>
                    <a:pt x="958" y="285"/>
                  </a:cubicBezTo>
                  <a:cubicBezTo>
                    <a:pt x="972" y="301"/>
                    <a:pt x="972" y="301"/>
                    <a:pt x="972" y="301"/>
                  </a:cubicBezTo>
                  <a:cubicBezTo>
                    <a:pt x="986" y="317"/>
                    <a:pt x="986" y="317"/>
                    <a:pt x="986" y="317"/>
                  </a:cubicBezTo>
                  <a:cubicBezTo>
                    <a:pt x="999" y="333"/>
                    <a:pt x="999" y="333"/>
                    <a:pt x="999" y="333"/>
                  </a:cubicBezTo>
                  <a:cubicBezTo>
                    <a:pt x="1003" y="338"/>
                    <a:pt x="1003" y="338"/>
                    <a:pt x="1003" y="338"/>
                  </a:cubicBezTo>
                  <a:lnTo>
                    <a:pt x="987" y="348"/>
                  </a:lnTo>
                  <a:close/>
                  <a:moveTo>
                    <a:pt x="878" y="234"/>
                  </a:moveTo>
                  <a:cubicBezTo>
                    <a:pt x="853" y="246"/>
                    <a:pt x="853" y="246"/>
                    <a:pt x="853" y="246"/>
                  </a:cubicBezTo>
                  <a:cubicBezTo>
                    <a:pt x="842" y="233"/>
                    <a:pt x="842" y="233"/>
                    <a:pt x="842" y="233"/>
                  </a:cubicBezTo>
                  <a:cubicBezTo>
                    <a:pt x="815" y="205"/>
                    <a:pt x="815" y="205"/>
                    <a:pt x="815" y="205"/>
                  </a:cubicBezTo>
                  <a:cubicBezTo>
                    <a:pt x="801" y="192"/>
                    <a:pt x="801" y="192"/>
                    <a:pt x="801" y="192"/>
                  </a:cubicBezTo>
                  <a:cubicBezTo>
                    <a:pt x="773" y="167"/>
                    <a:pt x="773" y="167"/>
                    <a:pt x="773" y="167"/>
                  </a:cubicBezTo>
                  <a:cubicBezTo>
                    <a:pt x="759" y="155"/>
                    <a:pt x="759" y="155"/>
                    <a:pt x="759" y="155"/>
                  </a:cubicBezTo>
                  <a:cubicBezTo>
                    <a:pt x="757" y="153"/>
                    <a:pt x="757" y="153"/>
                    <a:pt x="757" y="153"/>
                  </a:cubicBezTo>
                  <a:cubicBezTo>
                    <a:pt x="762" y="151"/>
                    <a:pt x="762" y="151"/>
                    <a:pt x="762" y="151"/>
                  </a:cubicBezTo>
                  <a:cubicBezTo>
                    <a:pt x="774" y="144"/>
                    <a:pt x="774" y="144"/>
                    <a:pt x="774" y="144"/>
                  </a:cubicBezTo>
                  <a:cubicBezTo>
                    <a:pt x="798" y="157"/>
                    <a:pt x="798" y="157"/>
                    <a:pt x="798" y="157"/>
                  </a:cubicBezTo>
                  <a:cubicBezTo>
                    <a:pt x="832" y="178"/>
                    <a:pt x="832" y="178"/>
                    <a:pt x="832" y="178"/>
                  </a:cubicBezTo>
                  <a:cubicBezTo>
                    <a:pt x="849" y="190"/>
                    <a:pt x="849" y="190"/>
                    <a:pt x="849" y="190"/>
                  </a:cubicBezTo>
                  <a:cubicBezTo>
                    <a:pt x="881" y="215"/>
                    <a:pt x="881" y="215"/>
                    <a:pt x="881" y="215"/>
                  </a:cubicBezTo>
                  <a:cubicBezTo>
                    <a:pt x="893" y="224"/>
                    <a:pt x="893" y="224"/>
                    <a:pt x="893" y="224"/>
                  </a:cubicBezTo>
                  <a:lnTo>
                    <a:pt x="878" y="234"/>
                  </a:lnTo>
                  <a:close/>
                  <a:moveTo>
                    <a:pt x="787" y="118"/>
                  </a:moveTo>
                  <a:cubicBezTo>
                    <a:pt x="761" y="109"/>
                    <a:pt x="761" y="109"/>
                    <a:pt x="761" y="109"/>
                  </a:cubicBezTo>
                  <a:cubicBezTo>
                    <a:pt x="720" y="97"/>
                    <a:pt x="720" y="97"/>
                    <a:pt x="720" y="97"/>
                  </a:cubicBezTo>
                  <a:cubicBezTo>
                    <a:pt x="713" y="96"/>
                    <a:pt x="713" y="96"/>
                    <a:pt x="713" y="96"/>
                  </a:cubicBezTo>
                  <a:cubicBezTo>
                    <a:pt x="721" y="96"/>
                    <a:pt x="721" y="96"/>
                    <a:pt x="721" y="96"/>
                  </a:cubicBezTo>
                  <a:cubicBezTo>
                    <a:pt x="742" y="99"/>
                    <a:pt x="742" y="99"/>
                    <a:pt x="742" y="99"/>
                  </a:cubicBezTo>
                  <a:cubicBezTo>
                    <a:pt x="763" y="103"/>
                    <a:pt x="763" y="103"/>
                    <a:pt x="763" y="103"/>
                  </a:cubicBezTo>
                  <a:cubicBezTo>
                    <a:pt x="790" y="109"/>
                    <a:pt x="790" y="109"/>
                    <a:pt x="790" y="109"/>
                  </a:cubicBezTo>
                  <a:cubicBezTo>
                    <a:pt x="789" y="112"/>
                    <a:pt x="789" y="112"/>
                    <a:pt x="789" y="112"/>
                  </a:cubicBezTo>
                  <a:lnTo>
                    <a:pt x="787" y="118"/>
                  </a:lnTo>
                  <a:close/>
                  <a:moveTo>
                    <a:pt x="555" y="97"/>
                  </a:moveTo>
                  <a:cubicBezTo>
                    <a:pt x="514" y="109"/>
                    <a:pt x="514" y="109"/>
                    <a:pt x="514" y="109"/>
                  </a:cubicBezTo>
                  <a:cubicBezTo>
                    <a:pt x="488" y="118"/>
                    <a:pt x="488" y="118"/>
                    <a:pt x="488" y="118"/>
                  </a:cubicBezTo>
                  <a:cubicBezTo>
                    <a:pt x="486" y="113"/>
                    <a:pt x="486" y="113"/>
                    <a:pt x="486" y="113"/>
                  </a:cubicBezTo>
                  <a:cubicBezTo>
                    <a:pt x="485" y="109"/>
                    <a:pt x="485" y="109"/>
                    <a:pt x="485" y="109"/>
                  </a:cubicBezTo>
                  <a:cubicBezTo>
                    <a:pt x="512" y="103"/>
                    <a:pt x="512" y="103"/>
                    <a:pt x="512" y="103"/>
                  </a:cubicBezTo>
                  <a:cubicBezTo>
                    <a:pt x="533" y="99"/>
                    <a:pt x="533" y="99"/>
                    <a:pt x="533" y="99"/>
                  </a:cubicBezTo>
                  <a:cubicBezTo>
                    <a:pt x="554" y="96"/>
                    <a:pt x="554" y="96"/>
                    <a:pt x="554" y="96"/>
                  </a:cubicBezTo>
                  <a:cubicBezTo>
                    <a:pt x="563" y="95"/>
                    <a:pt x="563" y="95"/>
                    <a:pt x="563" y="95"/>
                  </a:cubicBezTo>
                  <a:lnTo>
                    <a:pt x="555" y="97"/>
                  </a:lnTo>
                  <a:close/>
                  <a:moveTo>
                    <a:pt x="477" y="111"/>
                  </a:moveTo>
                  <a:cubicBezTo>
                    <a:pt x="480" y="120"/>
                    <a:pt x="480" y="120"/>
                    <a:pt x="480" y="120"/>
                  </a:cubicBezTo>
                  <a:cubicBezTo>
                    <a:pt x="480" y="121"/>
                    <a:pt x="480" y="121"/>
                    <a:pt x="480" y="121"/>
                  </a:cubicBezTo>
                  <a:cubicBezTo>
                    <a:pt x="474" y="123"/>
                    <a:pt x="474" y="123"/>
                    <a:pt x="474" y="123"/>
                  </a:cubicBezTo>
                  <a:cubicBezTo>
                    <a:pt x="455" y="131"/>
                    <a:pt x="455" y="131"/>
                    <a:pt x="455" y="131"/>
                  </a:cubicBezTo>
                  <a:cubicBezTo>
                    <a:pt x="416" y="148"/>
                    <a:pt x="416" y="148"/>
                    <a:pt x="416" y="148"/>
                  </a:cubicBezTo>
                  <a:cubicBezTo>
                    <a:pt x="397" y="158"/>
                    <a:pt x="397" y="158"/>
                    <a:pt x="397" y="158"/>
                  </a:cubicBezTo>
                  <a:cubicBezTo>
                    <a:pt x="378" y="168"/>
                    <a:pt x="378" y="168"/>
                    <a:pt x="378" y="168"/>
                  </a:cubicBezTo>
                  <a:cubicBezTo>
                    <a:pt x="346" y="188"/>
                    <a:pt x="346" y="188"/>
                    <a:pt x="346" y="188"/>
                  </a:cubicBezTo>
                  <a:cubicBezTo>
                    <a:pt x="342" y="180"/>
                    <a:pt x="342" y="180"/>
                    <a:pt x="342" y="180"/>
                  </a:cubicBezTo>
                  <a:cubicBezTo>
                    <a:pt x="339" y="172"/>
                    <a:pt x="339" y="172"/>
                    <a:pt x="339" y="172"/>
                  </a:cubicBezTo>
                  <a:cubicBezTo>
                    <a:pt x="339" y="163"/>
                    <a:pt x="339" y="163"/>
                    <a:pt x="339" y="163"/>
                  </a:cubicBezTo>
                  <a:cubicBezTo>
                    <a:pt x="354" y="155"/>
                    <a:pt x="354" y="155"/>
                    <a:pt x="354" y="155"/>
                  </a:cubicBezTo>
                  <a:cubicBezTo>
                    <a:pt x="373" y="146"/>
                    <a:pt x="373" y="146"/>
                    <a:pt x="373" y="146"/>
                  </a:cubicBezTo>
                  <a:cubicBezTo>
                    <a:pt x="392" y="139"/>
                    <a:pt x="392" y="139"/>
                    <a:pt x="392" y="139"/>
                  </a:cubicBezTo>
                  <a:cubicBezTo>
                    <a:pt x="412" y="131"/>
                    <a:pt x="412" y="131"/>
                    <a:pt x="412" y="131"/>
                  </a:cubicBezTo>
                  <a:cubicBezTo>
                    <a:pt x="431" y="124"/>
                    <a:pt x="431" y="124"/>
                    <a:pt x="431" y="124"/>
                  </a:cubicBezTo>
                  <a:cubicBezTo>
                    <a:pt x="471" y="112"/>
                    <a:pt x="471" y="112"/>
                    <a:pt x="471" y="112"/>
                  </a:cubicBezTo>
                  <a:lnTo>
                    <a:pt x="477" y="111"/>
                  </a:lnTo>
                  <a:close/>
                  <a:moveTo>
                    <a:pt x="344" y="201"/>
                  </a:moveTo>
                  <a:cubicBezTo>
                    <a:pt x="355" y="214"/>
                    <a:pt x="355" y="214"/>
                    <a:pt x="355" y="214"/>
                  </a:cubicBezTo>
                  <a:cubicBezTo>
                    <a:pt x="364" y="222"/>
                    <a:pt x="364" y="222"/>
                    <a:pt x="364" y="222"/>
                  </a:cubicBezTo>
                  <a:cubicBezTo>
                    <a:pt x="368" y="225"/>
                    <a:pt x="368" y="225"/>
                    <a:pt x="368" y="225"/>
                  </a:cubicBezTo>
                  <a:cubicBezTo>
                    <a:pt x="356" y="235"/>
                    <a:pt x="356" y="235"/>
                    <a:pt x="356" y="235"/>
                  </a:cubicBezTo>
                  <a:cubicBezTo>
                    <a:pt x="340" y="250"/>
                    <a:pt x="340" y="250"/>
                    <a:pt x="340" y="250"/>
                  </a:cubicBezTo>
                  <a:cubicBezTo>
                    <a:pt x="311" y="280"/>
                    <a:pt x="311" y="280"/>
                    <a:pt x="311" y="280"/>
                  </a:cubicBezTo>
                  <a:cubicBezTo>
                    <a:pt x="297" y="295"/>
                    <a:pt x="297" y="295"/>
                    <a:pt x="297" y="295"/>
                  </a:cubicBezTo>
                  <a:cubicBezTo>
                    <a:pt x="283" y="311"/>
                    <a:pt x="283" y="311"/>
                    <a:pt x="283" y="311"/>
                  </a:cubicBezTo>
                  <a:cubicBezTo>
                    <a:pt x="269" y="328"/>
                    <a:pt x="269" y="328"/>
                    <a:pt x="269" y="328"/>
                  </a:cubicBezTo>
                  <a:cubicBezTo>
                    <a:pt x="265" y="333"/>
                    <a:pt x="265" y="333"/>
                    <a:pt x="265" y="333"/>
                  </a:cubicBezTo>
                  <a:cubicBezTo>
                    <a:pt x="251" y="322"/>
                    <a:pt x="251" y="322"/>
                    <a:pt x="251" y="322"/>
                  </a:cubicBezTo>
                  <a:cubicBezTo>
                    <a:pt x="240" y="310"/>
                    <a:pt x="240" y="310"/>
                    <a:pt x="240" y="310"/>
                  </a:cubicBezTo>
                  <a:cubicBezTo>
                    <a:pt x="235" y="305"/>
                    <a:pt x="235" y="305"/>
                    <a:pt x="235" y="305"/>
                  </a:cubicBezTo>
                  <a:cubicBezTo>
                    <a:pt x="229" y="296"/>
                    <a:pt x="229" y="296"/>
                    <a:pt x="229" y="296"/>
                  </a:cubicBezTo>
                  <a:cubicBezTo>
                    <a:pt x="248" y="276"/>
                    <a:pt x="248" y="276"/>
                    <a:pt x="248" y="276"/>
                  </a:cubicBezTo>
                  <a:cubicBezTo>
                    <a:pt x="263" y="261"/>
                    <a:pt x="263" y="261"/>
                    <a:pt x="263" y="261"/>
                  </a:cubicBezTo>
                  <a:cubicBezTo>
                    <a:pt x="296" y="235"/>
                    <a:pt x="296" y="235"/>
                    <a:pt x="296" y="235"/>
                  </a:cubicBezTo>
                  <a:cubicBezTo>
                    <a:pt x="329" y="209"/>
                    <a:pt x="329" y="209"/>
                    <a:pt x="329" y="209"/>
                  </a:cubicBezTo>
                  <a:cubicBezTo>
                    <a:pt x="343" y="200"/>
                    <a:pt x="343" y="200"/>
                    <a:pt x="343" y="200"/>
                  </a:cubicBezTo>
                  <a:lnTo>
                    <a:pt x="344" y="201"/>
                  </a:lnTo>
                  <a:close/>
                  <a:moveTo>
                    <a:pt x="276" y="333"/>
                  </a:moveTo>
                  <a:cubicBezTo>
                    <a:pt x="289" y="317"/>
                    <a:pt x="289" y="317"/>
                    <a:pt x="289" y="317"/>
                  </a:cubicBezTo>
                  <a:cubicBezTo>
                    <a:pt x="303" y="301"/>
                    <a:pt x="303" y="301"/>
                    <a:pt x="303" y="301"/>
                  </a:cubicBezTo>
                  <a:cubicBezTo>
                    <a:pt x="317" y="285"/>
                    <a:pt x="317" y="285"/>
                    <a:pt x="317" y="285"/>
                  </a:cubicBezTo>
                  <a:cubicBezTo>
                    <a:pt x="346" y="256"/>
                    <a:pt x="346" y="256"/>
                    <a:pt x="346" y="256"/>
                  </a:cubicBezTo>
                  <a:cubicBezTo>
                    <a:pt x="362" y="242"/>
                    <a:pt x="362" y="242"/>
                    <a:pt x="362" y="242"/>
                  </a:cubicBezTo>
                  <a:cubicBezTo>
                    <a:pt x="375" y="230"/>
                    <a:pt x="375" y="230"/>
                    <a:pt x="375" y="230"/>
                  </a:cubicBezTo>
                  <a:cubicBezTo>
                    <a:pt x="393" y="242"/>
                    <a:pt x="393" y="242"/>
                    <a:pt x="393" y="242"/>
                  </a:cubicBezTo>
                  <a:cubicBezTo>
                    <a:pt x="416" y="253"/>
                    <a:pt x="416" y="253"/>
                    <a:pt x="416" y="253"/>
                  </a:cubicBezTo>
                  <a:cubicBezTo>
                    <a:pt x="407" y="264"/>
                    <a:pt x="407" y="264"/>
                    <a:pt x="407" y="264"/>
                  </a:cubicBezTo>
                  <a:cubicBezTo>
                    <a:pt x="382" y="296"/>
                    <a:pt x="382" y="296"/>
                    <a:pt x="382" y="296"/>
                  </a:cubicBezTo>
                  <a:cubicBezTo>
                    <a:pt x="358" y="330"/>
                    <a:pt x="358" y="330"/>
                    <a:pt x="358" y="330"/>
                  </a:cubicBezTo>
                  <a:cubicBezTo>
                    <a:pt x="336" y="365"/>
                    <a:pt x="336" y="365"/>
                    <a:pt x="336" y="365"/>
                  </a:cubicBezTo>
                  <a:cubicBezTo>
                    <a:pt x="332" y="371"/>
                    <a:pt x="332" y="371"/>
                    <a:pt x="332" y="371"/>
                  </a:cubicBezTo>
                  <a:cubicBezTo>
                    <a:pt x="326" y="368"/>
                    <a:pt x="326" y="368"/>
                    <a:pt x="326" y="368"/>
                  </a:cubicBezTo>
                  <a:cubicBezTo>
                    <a:pt x="306" y="359"/>
                    <a:pt x="306" y="359"/>
                    <a:pt x="306" y="359"/>
                  </a:cubicBezTo>
                  <a:cubicBezTo>
                    <a:pt x="288" y="349"/>
                    <a:pt x="288" y="349"/>
                    <a:pt x="288" y="349"/>
                  </a:cubicBezTo>
                  <a:cubicBezTo>
                    <a:pt x="272" y="338"/>
                    <a:pt x="272" y="338"/>
                    <a:pt x="272" y="338"/>
                  </a:cubicBezTo>
                  <a:lnTo>
                    <a:pt x="276" y="333"/>
                  </a:lnTo>
                  <a:close/>
                  <a:moveTo>
                    <a:pt x="205" y="493"/>
                  </a:moveTo>
                  <a:cubicBezTo>
                    <a:pt x="216" y="500"/>
                    <a:pt x="216" y="500"/>
                    <a:pt x="216" y="500"/>
                  </a:cubicBezTo>
                  <a:cubicBezTo>
                    <a:pt x="251" y="517"/>
                    <a:pt x="251" y="517"/>
                    <a:pt x="251" y="517"/>
                  </a:cubicBezTo>
                  <a:cubicBezTo>
                    <a:pt x="260" y="521"/>
                    <a:pt x="260" y="521"/>
                    <a:pt x="260" y="521"/>
                  </a:cubicBezTo>
                  <a:cubicBezTo>
                    <a:pt x="248" y="558"/>
                    <a:pt x="248" y="558"/>
                    <a:pt x="248" y="558"/>
                  </a:cubicBezTo>
                  <a:cubicBezTo>
                    <a:pt x="236" y="598"/>
                    <a:pt x="236" y="598"/>
                    <a:pt x="236" y="598"/>
                  </a:cubicBezTo>
                  <a:cubicBezTo>
                    <a:pt x="225" y="639"/>
                    <a:pt x="225" y="639"/>
                    <a:pt x="225" y="639"/>
                  </a:cubicBezTo>
                  <a:cubicBezTo>
                    <a:pt x="221" y="659"/>
                    <a:pt x="221" y="659"/>
                    <a:pt x="221" y="659"/>
                  </a:cubicBezTo>
                  <a:cubicBezTo>
                    <a:pt x="220" y="664"/>
                    <a:pt x="220" y="664"/>
                    <a:pt x="220" y="664"/>
                  </a:cubicBezTo>
                  <a:cubicBezTo>
                    <a:pt x="210" y="660"/>
                    <a:pt x="210" y="660"/>
                    <a:pt x="210" y="660"/>
                  </a:cubicBezTo>
                  <a:cubicBezTo>
                    <a:pt x="184" y="647"/>
                    <a:pt x="184" y="647"/>
                    <a:pt x="184" y="647"/>
                  </a:cubicBezTo>
                  <a:cubicBezTo>
                    <a:pt x="160" y="633"/>
                    <a:pt x="160" y="633"/>
                    <a:pt x="160" y="633"/>
                  </a:cubicBezTo>
                  <a:cubicBezTo>
                    <a:pt x="138" y="619"/>
                    <a:pt x="138" y="619"/>
                    <a:pt x="138" y="619"/>
                  </a:cubicBezTo>
                  <a:cubicBezTo>
                    <a:pt x="135" y="617"/>
                    <a:pt x="135" y="617"/>
                    <a:pt x="135" y="617"/>
                  </a:cubicBezTo>
                  <a:cubicBezTo>
                    <a:pt x="136" y="610"/>
                    <a:pt x="136" y="610"/>
                    <a:pt x="136" y="610"/>
                  </a:cubicBezTo>
                  <a:cubicBezTo>
                    <a:pt x="147" y="571"/>
                    <a:pt x="147" y="571"/>
                    <a:pt x="147" y="571"/>
                  </a:cubicBezTo>
                  <a:cubicBezTo>
                    <a:pt x="154" y="551"/>
                    <a:pt x="154" y="551"/>
                    <a:pt x="154" y="551"/>
                  </a:cubicBezTo>
                  <a:cubicBezTo>
                    <a:pt x="169" y="513"/>
                    <a:pt x="169" y="513"/>
                    <a:pt x="169" y="513"/>
                  </a:cubicBezTo>
                  <a:cubicBezTo>
                    <a:pt x="184" y="479"/>
                    <a:pt x="184" y="479"/>
                    <a:pt x="184" y="479"/>
                  </a:cubicBezTo>
                  <a:lnTo>
                    <a:pt x="205" y="493"/>
                  </a:lnTo>
                  <a:close/>
                  <a:moveTo>
                    <a:pt x="225" y="681"/>
                  </a:moveTo>
                  <a:cubicBezTo>
                    <a:pt x="226" y="676"/>
                    <a:pt x="226" y="676"/>
                    <a:pt x="226" y="676"/>
                  </a:cubicBezTo>
                  <a:cubicBezTo>
                    <a:pt x="251" y="686"/>
                    <a:pt x="251" y="686"/>
                    <a:pt x="251" y="686"/>
                  </a:cubicBezTo>
                  <a:cubicBezTo>
                    <a:pt x="283" y="697"/>
                    <a:pt x="283" y="697"/>
                    <a:pt x="283" y="697"/>
                  </a:cubicBezTo>
                  <a:cubicBezTo>
                    <a:pt x="317" y="707"/>
                    <a:pt x="317" y="707"/>
                    <a:pt x="317" y="707"/>
                  </a:cubicBezTo>
                  <a:cubicBezTo>
                    <a:pt x="340" y="712"/>
                    <a:pt x="340" y="712"/>
                    <a:pt x="340" y="712"/>
                  </a:cubicBezTo>
                  <a:cubicBezTo>
                    <a:pt x="336" y="740"/>
                    <a:pt x="336" y="740"/>
                    <a:pt x="336" y="740"/>
                  </a:cubicBezTo>
                  <a:cubicBezTo>
                    <a:pt x="330" y="820"/>
                    <a:pt x="330" y="820"/>
                    <a:pt x="330" y="820"/>
                  </a:cubicBezTo>
                  <a:cubicBezTo>
                    <a:pt x="330" y="840"/>
                    <a:pt x="330" y="840"/>
                    <a:pt x="330" y="840"/>
                  </a:cubicBezTo>
                  <a:cubicBezTo>
                    <a:pt x="330" y="853"/>
                    <a:pt x="330" y="853"/>
                    <a:pt x="330" y="853"/>
                  </a:cubicBezTo>
                  <a:cubicBezTo>
                    <a:pt x="308" y="848"/>
                    <a:pt x="308" y="848"/>
                    <a:pt x="308" y="848"/>
                  </a:cubicBezTo>
                  <a:cubicBezTo>
                    <a:pt x="273" y="838"/>
                    <a:pt x="273" y="838"/>
                    <a:pt x="273" y="838"/>
                  </a:cubicBezTo>
                  <a:cubicBezTo>
                    <a:pt x="241" y="827"/>
                    <a:pt x="241" y="827"/>
                    <a:pt x="241" y="827"/>
                  </a:cubicBezTo>
                  <a:cubicBezTo>
                    <a:pt x="212" y="816"/>
                    <a:pt x="212" y="816"/>
                    <a:pt x="212" y="816"/>
                  </a:cubicBezTo>
                  <a:cubicBezTo>
                    <a:pt x="214" y="780"/>
                    <a:pt x="214" y="780"/>
                    <a:pt x="214" y="780"/>
                  </a:cubicBezTo>
                  <a:cubicBezTo>
                    <a:pt x="217" y="741"/>
                    <a:pt x="217" y="741"/>
                    <a:pt x="217" y="741"/>
                  </a:cubicBezTo>
                  <a:cubicBezTo>
                    <a:pt x="219" y="721"/>
                    <a:pt x="219" y="721"/>
                    <a:pt x="219" y="721"/>
                  </a:cubicBezTo>
                  <a:lnTo>
                    <a:pt x="225" y="681"/>
                  </a:lnTo>
                  <a:close/>
                  <a:moveTo>
                    <a:pt x="222" y="829"/>
                  </a:moveTo>
                  <a:cubicBezTo>
                    <a:pt x="271" y="846"/>
                    <a:pt x="271" y="846"/>
                    <a:pt x="271" y="846"/>
                  </a:cubicBezTo>
                  <a:cubicBezTo>
                    <a:pt x="306" y="856"/>
                    <a:pt x="306" y="856"/>
                    <a:pt x="306" y="856"/>
                  </a:cubicBezTo>
                  <a:cubicBezTo>
                    <a:pt x="330" y="862"/>
                    <a:pt x="330" y="862"/>
                    <a:pt x="330" y="862"/>
                  </a:cubicBezTo>
                  <a:cubicBezTo>
                    <a:pt x="330" y="897"/>
                    <a:pt x="330" y="897"/>
                    <a:pt x="330" y="897"/>
                  </a:cubicBezTo>
                  <a:cubicBezTo>
                    <a:pt x="336" y="970"/>
                    <a:pt x="336" y="970"/>
                    <a:pt x="336" y="970"/>
                  </a:cubicBezTo>
                  <a:cubicBezTo>
                    <a:pt x="339" y="988"/>
                    <a:pt x="339" y="988"/>
                    <a:pt x="339" y="988"/>
                  </a:cubicBezTo>
                  <a:cubicBezTo>
                    <a:pt x="319" y="983"/>
                    <a:pt x="319" y="983"/>
                    <a:pt x="319" y="983"/>
                  </a:cubicBezTo>
                  <a:cubicBezTo>
                    <a:pt x="286" y="973"/>
                    <a:pt x="286" y="973"/>
                    <a:pt x="286" y="973"/>
                  </a:cubicBezTo>
                  <a:cubicBezTo>
                    <a:pt x="254" y="962"/>
                    <a:pt x="254" y="962"/>
                    <a:pt x="254" y="962"/>
                  </a:cubicBezTo>
                  <a:cubicBezTo>
                    <a:pt x="227" y="952"/>
                    <a:pt x="227" y="952"/>
                    <a:pt x="227" y="952"/>
                  </a:cubicBezTo>
                  <a:cubicBezTo>
                    <a:pt x="222" y="928"/>
                    <a:pt x="222" y="928"/>
                    <a:pt x="222" y="928"/>
                  </a:cubicBezTo>
                  <a:cubicBezTo>
                    <a:pt x="217" y="893"/>
                    <a:pt x="217" y="893"/>
                    <a:pt x="217" y="893"/>
                  </a:cubicBezTo>
                  <a:cubicBezTo>
                    <a:pt x="214" y="856"/>
                    <a:pt x="214" y="856"/>
                    <a:pt x="214" y="856"/>
                  </a:cubicBezTo>
                  <a:cubicBezTo>
                    <a:pt x="213" y="825"/>
                    <a:pt x="213" y="825"/>
                    <a:pt x="213" y="825"/>
                  </a:cubicBezTo>
                  <a:lnTo>
                    <a:pt x="222" y="829"/>
                  </a:lnTo>
                  <a:close/>
                  <a:moveTo>
                    <a:pt x="345" y="969"/>
                  </a:moveTo>
                  <a:cubicBezTo>
                    <a:pt x="339" y="897"/>
                    <a:pt x="339" y="897"/>
                    <a:pt x="339" y="897"/>
                  </a:cubicBezTo>
                  <a:cubicBezTo>
                    <a:pt x="338" y="878"/>
                    <a:pt x="338" y="878"/>
                    <a:pt x="338" y="878"/>
                  </a:cubicBezTo>
                  <a:cubicBezTo>
                    <a:pt x="339" y="864"/>
                    <a:pt x="339" y="864"/>
                    <a:pt x="339" y="864"/>
                  </a:cubicBezTo>
                  <a:cubicBezTo>
                    <a:pt x="361" y="870"/>
                    <a:pt x="361" y="870"/>
                    <a:pt x="361" y="870"/>
                  </a:cubicBezTo>
                  <a:cubicBezTo>
                    <a:pt x="419" y="881"/>
                    <a:pt x="419" y="881"/>
                    <a:pt x="419" y="881"/>
                  </a:cubicBezTo>
                  <a:cubicBezTo>
                    <a:pt x="476" y="889"/>
                    <a:pt x="476" y="889"/>
                    <a:pt x="476" y="889"/>
                  </a:cubicBezTo>
                  <a:cubicBezTo>
                    <a:pt x="477" y="941"/>
                    <a:pt x="477" y="941"/>
                    <a:pt x="477" y="941"/>
                  </a:cubicBezTo>
                  <a:cubicBezTo>
                    <a:pt x="481" y="1011"/>
                    <a:pt x="481" y="1011"/>
                    <a:pt x="481" y="1011"/>
                  </a:cubicBezTo>
                  <a:cubicBezTo>
                    <a:pt x="481" y="1014"/>
                    <a:pt x="481" y="1014"/>
                    <a:pt x="481" y="1014"/>
                  </a:cubicBezTo>
                  <a:cubicBezTo>
                    <a:pt x="447" y="1010"/>
                    <a:pt x="447" y="1010"/>
                    <a:pt x="447" y="1010"/>
                  </a:cubicBezTo>
                  <a:cubicBezTo>
                    <a:pt x="409" y="1003"/>
                    <a:pt x="409" y="1003"/>
                    <a:pt x="409" y="1003"/>
                  </a:cubicBezTo>
                  <a:cubicBezTo>
                    <a:pt x="354" y="992"/>
                    <a:pt x="354" y="992"/>
                    <a:pt x="354" y="992"/>
                  </a:cubicBezTo>
                  <a:cubicBezTo>
                    <a:pt x="348" y="991"/>
                    <a:pt x="348" y="991"/>
                    <a:pt x="348" y="991"/>
                  </a:cubicBezTo>
                  <a:lnTo>
                    <a:pt x="345" y="969"/>
                  </a:lnTo>
                  <a:close/>
                  <a:moveTo>
                    <a:pt x="485" y="941"/>
                  </a:moveTo>
                  <a:cubicBezTo>
                    <a:pt x="485" y="890"/>
                    <a:pt x="485" y="890"/>
                    <a:pt x="485" y="890"/>
                  </a:cubicBezTo>
                  <a:cubicBezTo>
                    <a:pt x="542" y="895"/>
                    <a:pt x="542" y="895"/>
                    <a:pt x="542" y="895"/>
                  </a:cubicBezTo>
                  <a:cubicBezTo>
                    <a:pt x="606" y="898"/>
                    <a:pt x="606" y="898"/>
                    <a:pt x="606" y="898"/>
                  </a:cubicBezTo>
                  <a:cubicBezTo>
                    <a:pt x="633" y="898"/>
                    <a:pt x="633" y="898"/>
                    <a:pt x="633" y="898"/>
                  </a:cubicBezTo>
                  <a:cubicBezTo>
                    <a:pt x="633" y="1023"/>
                    <a:pt x="633" y="1023"/>
                    <a:pt x="633" y="1023"/>
                  </a:cubicBezTo>
                  <a:cubicBezTo>
                    <a:pt x="628" y="1023"/>
                    <a:pt x="628" y="1023"/>
                    <a:pt x="628" y="1023"/>
                  </a:cubicBezTo>
                  <a:cubicBezTo>
                    <a:pt x="566" y="1021"/>
                    <a:pt x="566" y="1021"/>
                    <a:pt x="566" y="1021"/>
                  </a:cubicBezTo>
                  <a:cubicBezTo>
                    <a:pt x="506" y="1017"/>
                    <a:pt x="506" y="1017"/>
                    <a:pt x="506" y="1017"/>
                  </a:cubicBezTo>
                  <a:cubicBezTo>
                    <a:pt x="490" y="1015"/>
                    <a:pt x="490" y="1015"/>
                    <a:pt x="490" y="1015"/>
                  </a:cubicBezTo>
                  <a:lnTo>
                    <a:pt x="485" y="941"/>
                  </a:lnTo>
                  <a:close/>
                  <a:moveTo>
                    <a:pt x="642" y="898"/>
                  </a:moveTo>
                  <a:cubicBezTo>
                    <a:pt x="648" y="898"/>
                    <a:pt x="648" y="898"/>
                    <a:pt x="648" y="898"/>
                  </a:cubicBezTo>
                  <a:cubicBezTo>
                    <a:pt x="670" y="898"/>
                    <a:pt x="670" y="898"/>
                    <a:pt x="670" y="898"/>
                  </a:cubicBezTo>
                  <a:cubicBezTo>
                    <a:pt x="733" y="895"/>
                    <a:pt x="733" y="895"/>
                    <a:pt x="733" y="895"/>
                  </a:cubicBezTo>
                  <a:cubicBezTo>
                    <a:pt x="790" y="890"/>
                    <a:pt x="790" y="890"/>
                    <a:pt x="790" y="890"/>
                  </a:cubicBezTo>
                  <a:cubicBezTo>
                    <a:pt x="790" y="904"/>
                    <a:pt x="790" y="904"/>
                    <a:pt x="790" y="904"/>
                  </a:cubicBezTo>
                  <a:cubicBezTo>
                    <a:pt x="787" y="993"/>
                    <a:pt x="787" y="993"/>
                    <a:pt x="787" y="993"/>
                  </a:cubicBezTo>
                  <a:cubicBezTo>
                    <a:pt x="785" y="1015"/>
                    <a:pt x="785" y="1015"/>
                    <a:pt x="785" y="1015"/>
                  </a:cubicBezTo>
                  <a:cubicBezTo>
                    <a:pt x="749" y="1019"/>
                    <a:pt x="749" y="1019"/>
                    <a:pt x="749" y="1019"/>
                  </a:cubicBezTo>
                  <a:cubicBezTo>
                    <a:pt x="668" y="1023"/>
                    <a:pt x="668" y="1023"/>
                    <a:pt x="668" y="1023"/>
                  </a:cubicBezTo>
                  <a:cubicBezTo>
                    <a:pt x="642" y="1023"/>
                    <a:pt x="642" y="1023"/>
                    <a:pt x="642" y="1023"/>
                  </a:cubicBezTo>
                  <a:lnTo>
                    <a:pt x="642" y="898"/>
                  </a:lnTo>
                  <a:close/>
                  <a:moveTo>
                    <a:pt x="796" y="994"/>
                  </a:moveTo>
                  <a:cubicBezTo>
                    <a:pt x="799" y="904"/>
                    <a:pt x="799" y="904"/>
                    <a:pt x="799" y="904"/>
                  </a:cubicBezTo>
                  <a:cubicBezTo>
                    <a:pt x="799" y="889"/>
                    <a:pt x="799" y="889"/>
                    <a:pt x="799" y="889"/>
                  </a:cubicBezTo>
                  <a:cubicBezTo>
                    <a:pt x="856" y="881"/>
                    <a:pt x="856" y="881"/>
                    <a:pt x="856" y="881"/>
                  </a:cubicBezTo>
                  <a:cubicBezTo>
                    <a:pt x="875" y="877"/>
                    <a:pt x="875" y="877"/>
                    <a:pt x="875" y="877"/>
                  </a:cubicBezTo>
                  <a:cubicBezTo>
                    <a:pt x="914" y="870"/>
                    <a:pt x="914" y="870"/>
                    <a:pt x="914" y="870"/>
                  </a:cubicBezTo>
                  <a:cubicBezTo>
                    <a:pt x="936" y="864"/>
                    <a:pt x="936" y="864"/>
                    <a:pt x="936" y="864"/>
                  </a:cubicBezTo>
                  <a:cubicBezTo>
                    <a:pt x="936" y="897"/>
                    <a:pt x="936" y="897"/>
                    <a:pt x="936" y="897"/>
                  </a:cubicBezTo>
                  <a:cubicBezTo>
                    <a:pt x="930" y="968"/>
                    <a:pt x="930" y="968"/>
                    <a:pt x="930" y="968"/>
                  </a:cubicBezTo>
                  <a:cubicBezTo>
                    <a:pt x="927" y="991"/>
                    <a:pt x="927" y="991"/>
                    <a:pt x="927" y="991"/>
                  </a:cubicBezTo>
                  <a:cubicBezTo>
                    <a:pt x="921" y="992"/>
                    <a:pt x="921" y="992"/>
                    <a:pt x="921" y="992"/>
                  </a:cubicBezTo>
                  <a:cubicBezTo>
                    <a:pt x="903" y="996"/>
                    <a:pt x="903" y="996"/>
                    <a:pt x="903" y="996"/>
                  </a:cubicBezTo>
                  <a:cubicBezTo>
                    <a:pt x="847" y="1007"/>
                    <a:pt x="847" y="1007"/>
                    <a:pt x="847" y="1007"/>
                  </a:cubicBezTo>
                  <a:cubicBezTo>
                    <a:pt x="794" y="1014"/>
                    <a:pt x="794" y="1014"/>
                    <a:pt x="794" y="1014"/>
                  </a:cubicBezTo>
                  <a:lnTo>
                    <a:pt x="796" y="994"/>
                  </a:lnTo>
                  <a:close/>
                  <a:moveTo>
                    <a:pt x="1138" y="619"/>
                  </a:moveTo>
                  <a:cubicBezTo>
                    <a:pt x="1116" y="633"/>
                    <a:pt x="1116" y="633"/>
                    <a:pt x="1116" y="633"/>
                  </a:cubicBezTo>
                  <a:cubicBezTo>
                    <a:pt x="1092" y="647"/>
                    <a:pt x="1092" y="647"/>
                    <a:pt x="1092" y="647"/>
                  </a:cubicBezTo>
                  <a:cubicBezTo>
                    <a:pt x="1078" y="653"/>
                    <a:pt x="1078" y="653"/>
                    <a:pt x="1078" y="653"/>
                  </a:cubicBezTo>
                  <a:cubicBezTo>
                    <a:pt x="1055" y="664"/>
                    <a:pt x="1055" y="664"/>
                    <a:pt x="1055" y="664"/>
                  </a:cubicBezTo>
                  <a:cubicBezTo>
                    <a:pt x="1050" y="639"/>
                    <a:pt x="1050" y="639"/>
                    <a:pt x="1050" y="639"/>
                  </a:cubicBezTo>
                  <a:cubicBezTo>
                    <a:pt x="1039" y="598"/>
                    <a:pt x="1039" y="598"/>
                    <a:pt x="1039" y="598"/>
                  </a:cubicBezTo>
                  <a:cubicBezTo>
                    <a:pt x="1027" y="558"/>
                    <a:pt x="1027" y="558"/>
                    <a:pt x="1027" y="558"/>
                  </a:cubicBezTo>
                  <a:cubicBezTo>
                    <a:pt x="1015" y="521"/>
                    <a:pt x="1015" y="521"/>
                    <a:pt x="1015" y="521"/>
                  </a:cubicBezTo>
                  <a:cubicBezTo>
                    <a:pt x="1024" y="517"/>
                    <a:pt x="1024" y="517"/>
                    <a:pt x="1024" y="517"/>
                  </a:cubicBezTo>
                  <a:cubicBezTo>
                    <a:pt x="1059" y="500"/>
                    <a:pt x="1059" y="500"/>
                    <a:pt x="1059" y="500"/>
                  </a:cubicBezTo>
                  <a:cubicBezTo>
                    <a:pt x="1071" y="493"/>
                    <a:pt x="1071" y="493"/>
                    <a:pt x="1071" y="493"/>
                  </a:cubicBezTo>
                  <a:cubicBezTo>
                    <a:pt x="1090" y="480"/>
                    <a:pt x="1090" y="480"/>
                    <a:pt x="1090" y="480"/>
                  </a:cubicBezTo>
                  <a:cubicBezTo>
                    <a:pt x="1091" y="479"/>
                    <a:pt x="1091" y="479"/>
                    <a:pt x="1091" y="479"/>
                  </a:cubicBezTo>
                  <a:cubicBezTo>
                    <a:pt x="1106" y="513"/>
                    <a:pt x="1106" y="513"/>
                    <a:pt x="1106" y="513"/>
                  </a:cubicBezTo>
                  <a:cubicBezTo>
                    <a:pt x="1114" y="532"/>
                    <a:pt x="1114" y="532"/>
                    <a:pt x="1114" y="532"/>
                  </a:cubicBezTo>
                  <a:cubicBezTo>
                    <a:pt x="1128" y="571"/>
                    <a:pt x="1128" y="571"/>
                    <a:pt x="1128" y="571"/>
                  </a:cubicBezTo>
                  <a:cubicBezTo>
                    <a:pt x="1139" y="609"/>
                    <a:pt x="1139" y="609"/>
                    <a:pt x="1139" y="609"/>
                  </a:cubicBezTo>
                  <a:cubicBezTo>
                    <a:pt x="1140" y="617"/>
                    <a:pt x="1140" y="617"/>
                    <a:pt x="1140" y="617"/>
                  </a:cubicBezTo>
                  <a:lnTo>
                    <a:pt x="1138" y="619"/>
                  </a:lnTo>
                  <a:close/>
                  <a:moveTo>
                    <a:pt x="1040" y="304"/>
                  </a:moveTo>
                  <a:cubicBezTo>
                    <a:pt x="1035" y="310"/>
                    <a:pt x="1035" y="310"/>
                    <a:pt x="1035" y="310"/>
                  </a:cubicBezTo>
                  <a:cubicBezTo>
                    <a:pt x="1024" y="322"/>
                    <a:pt x="1024" y="322"/>
                    <a:pt x="1024" y="322"/>
                  </a:cubicBezTo>
                  <a:cubicBezTo>
                    <a:pt x="1011" y="332"/>
                    <a:pt x="1011" y="332"/>
                    <a:pt x="1011" y="332"/>
                  </a:cubicBezTo>
                  <a:cubicBezTo>
                    <a:pt x="1010" y="333"/>
                    <a:pt x="1010" y="333"/>
                    <a:pt x="1010" y="333"/>
                  </a:cubicBezTo>
                  <a:cubicBezTo>
                    <a:pt x="1006" y="328"/>
                    <a:pt x="1006" y="328"/>
                    <a:pt x="1006" y="328"/>
                  </a:cubicBezTo>
                  <a:cubicBezTo>
                    <a:pt x="992" y="311"/>
                    <a:pt x="992" y="311"/>
                    <a:pt x="992" y="311"/>
                  </a:cubicBezTo>
                  <a:cubicBezTo>
                    <a:pt x="978" y="295"/>
                    <a:pt x="978" y="295"/>
                    <a:pt x="978" y="295"/>
                  </a:cubicBezTo>
                  <a:cubicBezTo>
                    <a:pt x="964" y="279"/>
                    <a:pt x="964" y="279"/>
                    <a:pt x="964" y="279"/>
                  </a:cubicBezTo>
                  <a:cubicBezTo>
                    <a:pt x="935" y="249"/>
                    <a:pt x="935" y="249"/>
                    <a:pt x="935" y="249"/>
                  </a:cubicBezTo>
                  <a:cubicBezTo>
                    <a:pt x="919" y="235"/>
                    <a:pt x="919" y="235"/>
                    <a:pt x="919" y="235"/>
                  </a:cubicBezTo>
                  <a:cubicBezTo>
                    <a:pt x="907" y="225"/>
                    <a:pt x="907" y="225"/>
                    <a:pt x="907" y="225"/>
                  </a:cubicBezTo>
                  <a:cubicBezTo>
                    <a:pt x="911" y="222"/>
                    <a:pt x="911" y="222"/>
                    <a:pt x="911" y="222"/>
                  </a:cubicBezTo>
                  <a:cubicBezTo>
                    <a:pt x="916" y="218"/>
                    <a:pt x="916" y="218"/>
                    <a:pt x="916" y="218"/>
                  </a:cubicBezTo>
                  <a:cubicBezTo>
                    <a:pt x="928" y="205"/>
                    <a:pt x="928" y="205"/>
                    <a:pt x="928" y="205"/>
                  </a:cubicBezTo>
                  <a:cubicBezTo>
                    <a:pt x="932" y="200"/>
                    <a:pt x="932" y="200"/>
                    <a:pt x="932" y="200"/>
                  </a:cubicBezTo>
                  <a:cubicBezTo>
                    <a:pt x="946" y="209"/>
                    <a:pt x="946" y="209"/>
                    <a:pt x="946" y="209"/>
                  </a:cubicBezTo>
                  <a:cubicBezTo>
                    <a:pt x="979" y="234"/>
                    <a:pt x="979" y="234"/>
                    <a:pt x="979" y="234"/>
                  </a:cubicBezTo>
                  <a:cubicBezTo>
                    <a:pt x="1012" y="261"/>
                    <a:pt x="1012" y="261"/>
                    <a:pt x="1012" y="261"/>
                  </a:cubicBezTo>
                  <a:cubicBezTo>
                    <a:pt x="1027" y="276"/>
                    <a:pt x="1027" y="276"/>
                    <a:pt x="1027" y="276"/>
                  </a:cubicBezTo>
                  <a:cubicBezTo>
                    <a:pt x="1047" y="296"/>
                    <a:pt x="1047" y="296"/>
                    <a:pt x="1047" y="296"/>
                  </a:cubicBezTo>
                  <a:lnTo>
                    <a:pt x="1040" y="304"/>
                  </a:lnTo>
                  <a:close/>
                  <a:moveTo>
                    <a:pt x="934" y="179"/>
                  </a:moveTo>
                  <a:cubicBezTo>
                    <a:pt x="930" y="187"/>
                    <a:pt x="930" y="187"/>
                    <a:pt x="930" y="187"/>
                  </a:cubicBezTo>
                  <a:cubicBezTo>
                    <a:pt x="929" y="188"/>
                    <a:pt x="929" y="188"/>
                    <a:pt x="929" y="188"/>
                  </a:cubicBezTo>
                  <a:cubicBezTo>
                    <a:pt x="897" y="168"/>
                    <a:pt x="897" y="168"/>
                    <a:pt x="897" y="168"/>
                  </a:cubicBezTo>
                  <a:cubicBezTo>
                    <a:pt x="878" y="158"/>
                    <a:pt x="878" y="158"/>
                    <a:pt x="878" y="158"/>
                  </a:cubicBezTo>
                  <a:cubicBezTo>
                    <a:pt x="859" y="148"/>
                    <a:pt x="859" y="148"/>
                    <a:pt x="859" y="148"/>
                  </a:cubicBezTo>
                  <a:cubicBezTo>
                    <a:pt x="840" y="139"/>
                    <a:pt x="840" y="139"/>
                    <a:pt x="840" y="139"/>
                  </a:cubicBezTo>
                  <a:cubicBezTo>
                    <a:pt x="801" y="123"/>
                    <a:pt x="801" y="123"/>
                    <a:pt x="801" y="123"/>
                  </a:cubicBezTo>
                  <a:cubicBezTo>
                    <a:pt x="795" y="121"/>
                    <a:pt x="795" y="121"/>
                    <a:pt x="795" y="121"/>
                  </a:cubicBezTo>
                  <a:cubicBezTo>
                    <a:pt x="798" y="114"/>
                    <a:pt x="798" y="114"/>
                    <a:pt x="798" y="114"/>
                  </a:cubicBezTo>
                  <a:cubicBezTo>
                    <a:pt x="798" y="111"/>
                    <a:pt x="798" y="111"/>
                    <a:pt x="798" y="111"/>
                  </a:cubicBezTo>
                  <a:cubicBezTo>
                    <a:pt x="804" y="112"/>
                    <a:pt x="804" y="112"/>
                    <a:pt x="804" y="112"/>
                  </a:cubicBezTo>
                  <a:cubicBezTo>
                    <a:pt x="844" y="124"/>
                    <a:pt x="844" y="124"/>
                    <a:pt x="844" y="124"/>
                  </a:cubicBezTo>
                  <a:cubicBezTo>
                    <a:pt x="863" y="131"/>
                    <a:pt x="863" y="131"/>
                    <a:pt x="863" y="131"/>
                  </a:cubicBezTo>
                  <a:cubicBezTo>
                    <a:pt x="883" y="138"/>
                    <a:pt x="883" y="138"/>
                    <a:pt x="883" y="138"/>
                  </a:cubicBezTo>
                  <a:cubicBezTo>
                    <a:pt x="902" y="146"/>
                    <a:pt x="902" y="146"/>
                    <a:pt x="902" y="146"/>
                  </a:cubicBezTo>
                  <a:cubicBezTo>
                    <a:pt x="921" y="155"/>
                    <a:pt x="921" y="155"/>
                    <a:pt x="921" y="155"/>
                  </a:cubicBezTo>
                  <a:cubicBezTo>
                    <a:pt x="937" y="163"/>
                    <a:pt x="937" y="163"/>
                    <a:pt x="937" y="163"/>
                  </a:cubicBezTo>
                  <a:cubicBezTo>
                    <a:pt x="936" y="171"/>
                    <a:pt x="936" y="171"/>
                    <a:pt x="936" y="171"/>
                  </a:cubicBezTo>
                  <a:lnTo>
                    <a:pt x="934" y="179"/>
                  </a:lnTo>
                  <a:close/>
                  <a:moveTo>
                    <a:pt x="223" y="302"/>
                  </a:moveTo>
                  <a:cubicBezTo>
                    <a:pt x="228" y="310"/>
                    <a:pt x="228" y="310"/>
                    <a:pt x="228" y="310"/>
                  </a:cubicBezTo>
                  <a:cubicBezTo>
                    <a:pt x="234" y="316"/>
                    <a:pt x="234" y="316"/>
                    <a:pt x="234" y="316"/>
                  </a:cubicBezTo>
                  <a:cubicBezTo>
                    <a:pt x="246" y="328"/>
                    <a:pt x="246" y="328"/>
                    <a:pt x="246" y="328"/>
                  </a:cubicBezTo>
                  <a:cubicBezTo>
                    <a:pt x="259" y="339"/>
                    <a:pt x="259" y="339"/>
                    <a:pt x="259" y="339"/>
                  </a:cubicBezTo>
                  <a:cubicBezTo>
                    <a:pt x="260" y="340"/>
                    <a:pt x="260" y="340"/>
                    <a:pt x="260" y="340"/>
                  </a:cubicBezTo>
                  <a:cubicBezTo>
                    <a:pt x="256" y="345"/>
                    <a:pt x="256" y="345"/>
                    <a:pt x="256" y="345"/>
                  </a:cubicBezTo>
                  <a:cubicBezTo>
                    <a:pt x="243" y="362"/>
                    <a:pt x="243" y="362"/>
                    <a:pt x="243" y="362"/>
                  </a:cubicBezTo>
                  <a:cubicBezTo>
                    <a:pt x="220" y="397"/>
                    <a:pt x="220" y="397"/>
                    <a:pt x="220" y="397"/>
                  </a:cubicBezTo>
                  <a:cubicBezTo>
                    <a:pt x="209" y="415"/>
                    <a:pt x="209" y="415"/>
                    <a:pt x="209" y="415"/>
                  </a:cubicBezTo>
                  <a:cubicBezTo>
                    <a:pt x="188" y="452"/>
                    <a:pt x="188" y="452"/>
                    <a:pt x="188" y="452"/>
                  </a:cubicBezTo>
                  <a:cubicBezTo>
                    <a:pt x="181" y="467"/>
                    <a:pt x="181" y="467"/>
                    <a:pt x="181" y="467"/>
                  </a:cubicBezTo>
                  <a:cubicBezTo>
                    <a:pt x="181" y="467"/>
                    <a:pt x="181" y="467"/>
                    <a:pt x="181" y="467"/>
                  </a:cubicBezTo>
                  <a:cubicBezTo>
                    <a:pt x="164" y="453"/>
                    <a:pt x="164" y="453"/>
                    <a:pt x="164" y="453"/>
                  </a:cubicBezTo>
                  <a:cubicBezTo>
                    <a:pt x="157" y="446"/>
                    <a:pt x="157" y="446"/>
                    <a:pt x="157" y="446"/>
                  </a:cubicBezTo>
                  <a:cubicBezTo>
                    <a:pt x="150" y="439"/>
                    <a:pt x="150" y="439"/>
                    <a:pt x="150" y="439"/>
                  </a:cubicBezTo>
                  <a:cubicBezTo>
                    <a:pt x="144" y="432"/>
                    <a:pt x="144" y="432"/>
                    <a:pt x="144" y="432"/>
                  </a:cubicBezTo>
                  <a:cubicBezTo>
                    <a:pt x="135" y="419"/>
                    <a:pt x="135" y="419"/>
                    <a:pt x="135" y="419"/>
                  </a:cubicBezTo>
                  <a:cubicBezTo>
                    <a:pt x="144" y="404"/>
                    <a:pt x="144" y="404"/>
                    <a:pt x="144" y="404"/>
                  </a:cubicBezTo>
                  <a:cubicBezTo>
                    <a:pt x="167" y="370"/>
                    <a:pt x="167" y="370"/>
                    <a:pt x="167" y="370"/>
                  </a:cubicBezTo>
                  <a:cubicBezTo>
                    <a:pt x="179" y="353"/>
                    <a:pt x="179" y="353"/>
                    <a:pt x="179" y="353"/>
                  </a:cubicBezTo>
                  <a:cubicBezTo>
                    <a:pt x="192" y="337"/>
                    <a:pt x="192" y="337"/>
                    <a:pt x="192" y="337"/>
                  </a:cubicBezTo>
                  <a:cubicBezTo>
                    <a:pt x="205" y="321"/>
                    <a:pt x="205" y="321"/>
                    <a:pt x="205" y="321"/>
                  </a:cubicBezTo>
                  <a:cubicBezTo>
                    <a:pt x="219" y="306"/>
                    <a:pt x="219" y="306"/>
                    <a:pt x="219" y="306"/>
                  </a:cubicBezTo>
                  <a:lnTo>
                    <a:pt x="223" y="302"/>
                  </a:lnTo>
                  <a:close/>
                  <a:moveTo>
                    <a:pt x="133" y="626"/>
                  </a:moveTo>
                  <a:cubicBezTo>
                    <a:pt x="133" y="626"/>
                    <a:pt x="133" y="626"/>
                    <a:pt x="133" y="626"/>
                  </a:cubicBezTo>
                  <a:cubicBezTo>
                    <a:pt x="155" y="640"/>
                    <a:pt x="155" y="640"/>
                    <a:pt x="155" y="640"/>
                  </a:cubicBezTo>
                  <a:cubicBezTo>
                    <a:pt x="180" y="654"/>
                    <a:pt x="180" y="654"/>
                    <a:pt x="180" y="654"/>
                  </a:cubicBezTo>
                  <a:cubicBezTo>
                    <a:pt x="193" y="661"/>
                    <a:pt x="193" y="661"/>
                    <a:pt x="193" y="661"/>
                  </a:cubicBezTo>
                  <a:cubicBezTo>
                    <a:pt x="218" y="672"/>
                    <a:pt x="218" y="672"/>
                    <a:pt x="218" y="672"/>
                  </a:cubicBezTo>
                  <a:cubicBezTo>
                    <a:pt x="214" y="699"/>
                    <a:pt x="214" y="699"/>
                    <a:pt x="214" y="699"/>
                  </a:cubicBezTo>
                  <a:cubicBezTo>
                    <a:pt x="208" y="740"/>
                    <a:pt x="208" y="740"/>
                    <a:pt x="208" y="740"/>
                  </a:cubicBezTo>
                  <a:cubicBezTo>
                    <a:pt x="205" y="779"/>
                    <a:pt x="205" y="779"/>
                    <a:pt x="205" y="779"/>
                  </a:cubicBezTo>
                  <a:cubicBezTo>
                    <a:pt x="204" y="812"/>
                    <a:pt x="204" y="812"/>
                    <a:pt x="204" y="812"/>
                  </a:cubicBezTo>
                  <a:cubicBezTo>
                    <a:pt x="182" y="802"/>
                    <a:pt x="182" y="802"/>
                    <a:pt x="182" y="802"/>
                  </a:cubicBezTo>
                  <a:cubicBezTo>
                    <a:pt x="155" y="788"/>
                    <a:pt x="155" y="788"/>
                    <a:pt x="155" y="788"/>
                  </a:cubicBezTo>
                  <a:cubicBezTo>
                    <a:pt x="131" y="774"/>
                    <a:pt x="131" y="774"/>
                    <a:pt x="131" y="774"/>
                  </a:cubicBezTo>
                  <a:cubicBezTo>
                    <a:pt x="116" y="763"/>
                    <a:pt x="116" y="763"/>
                    <a:pt x="116" y="763"/>
                  </a:cubicBezTo>
                  <a:cubicBezTo>
                    <a:pt x="117" y="727"/>
                    <a:pt x="117" y="727"/>
                    <a:pt x="117" y="727"/>
                  </a:cubicBezTo>
                  <a:cubicBezTo>
                    <a:pt x="121" y="688"/>
                    <a:pt x="121" y="688"/>
                    <a:pt x="121" y="688"/>
                  </a:cubicBezTo>
                  <a:cubicBezTo>
                    <a:pt x="127" y="649"/>
                    <a:pt x="127" y="649"/>
                    <a:pt x="127" y="649"/>
                  </a:cubicBezTo>
                  <a:lnTo>
                    <a:pt x="133" y="626"/>
                  </a:lnTo>
                  <a:close/>
                  <a:moveTo>
                    <a:pt x="505" y="1123"/>
                  </a:moveTo>
                  <a:cubicBezTo>
                    <a:pt x="501" y="1100"/>
                    <a:pt x="501" y="1100"/>
                    <a:pt x="501" y="1100"/>
                  </a:cubicBezTo>
                  <a:cubicBezTo>
                    <a:pt x="496" y="1072"/>
                    <a:pt x="496" y="1072"/>
                    <a:pt x="496" y="1072"/>
                  </a:cubicBezTo>
                  <a:cubicBezTo>
                    <a:pt x="491" y="1027"/>
                    <a:pt x="491" y="1027"/>
                    <a:pt x="491" y="1027"/>
                  </a:cubicBezTo>
                  <a:cubicBezTo>
                    <a:pt x="490" y="1024"/>
                    <a:pt x="490" y="1024"/>
                    <a:pt x="490" y="1024"/>
                  </a:cubicBezTo>
                  <a:cubicBezTo>
                    <a:pt x="505" y="1025"/>
                    <a:pt x="505" y="1025"/>
                    <a:pt x="505" y="1025"/>
                  </a:cubicBezTo>
                  <a:cubicBezTo>
                    <a:pt x="566" y="1030"/>
                    <a:pt x="566" y="1030"/>
                    <a:pt x="566" y="1030"/>
                  </a:cubicBezTo>
                  <a:cubicBezTo>
                    <a:pt x="627" y="1032"/>
                    <a:pt x="627" y="1032"/>
                    <a:pt x="627" y="1032"/>
                  </a:cubicBezTo>
                  <a:cubicBezTo>
                    <a:pt x="633" y="1032"/>
                    <a:pt x="633" y="1032"/>
                    <a:pt x="633" y="1032"/>
                  </a:cubicBezTo>
                  <a:cubicBezTo>
                    <a:pt x="633" y="1130"/>
                    <a:pt x="633" y="1130"/>
                    <a:pt x="633" y="1130"/>
                  </a:cubicBezTo>
                  <a:cubicBezTo>
                    <a:pt x="610" y="1130"/>
                    <a:pt x="610" y="1130"/>
                    <a:pt x="610" y="1130"/>
                  </a:cubicBezTo>
                  <a:cubicBezTo>
                    <a:pt x="574" y="1129"/>
                    <a:pt x="574" y="1129"/>
                    <a:pt x="574" y="1129"/>
                  </a:cubicBezTo>
                  <a:lnTo>
                    <a:pt x="505" y="1123"/>
                  </a:lnTo>
                  <a:close/>
                  <a:moveTo>
                    <a:pt x="642" y="1032"/>
                  </a:moveTo>
                  <a:cubicBezTo>
                    <a:pt x="648" y="1032"/>
                    <a:pt x="648" y="1032"/>
                    <a:pt x="648" y="1032"/>
                  </a:cubicBezTo>
                  <a:cubicBezTo>
                    <a:pt x="709" y="1030"/>
                    <a:pt x="709" y="1030"/>
                    <a:pt x="709" y="1030"/>
                  </a:cubicBezTo>
                  <a:cubicBezTo>
                    <a:pt x="770" y="1025"/>
                    <a:pt x="770" y="1025"/>
                    <a:pt x="770" y="1025"/>
                  </a:cubicBezTo>
                  <a:cubicBezTo>
                    <a:pt x="785" y="1024"/>
                    <a:pt x="785" y="1024"/>
                    <a:pt x="785" y="1024"/>
                  </a:cubicBezTo>
                  <a:cubicBezTo>
                    <a:pt x="783" y="1042"/>
                    <a:pt x="783" y="1042"/>
                    <a:pt x="783" y="1042"/>
                  </a:cubicBezTo>
                  <a:cubicBezTo>
                    <a:pt x="777" y="1086"/>
                    <a:pt x="777" y="1086"/>
                    <a:pt x="777" y="1086"/>
                  </a:cubicBezTo>
                  <a:cubicBezTo>
                    <a:pt x="770" y="1123"/>
                    <a:pt x="770" y="1123"/>
                    <a:pt x="770" y="1123"/>
                  </a:cubicBezTo>
                  <a:cubicBezTo>
                    <a:pt x="738" y="1126"/>
                    <a:pt x="738" y="1126"/>
                    <a:pt x="738" y="1126"/>
                  </a:cubicBezTo>
                  <a:cubicBezTo>
                    <a:pt x="683" y="1129"/>
                    <a:pt x="683" y="1129"/>
                    <a:pt x="683" y="1129"/>
                  </a:cubicBezTo>
                  <a:cubicBezTo>
                    <a:pt x="642" y="1130"/>
                    <a:pt x="642" y="1130"/>
                    <a:pt x="642" y="1130"/>
                  </a:cubicBezTo>
                  <a:lnTo>
                    <a:pt x="642" y="1032"/>
                  </a:lnTo>
                  <a:close/>
                  <a:moveTo>
                    <a:pt x="1063" y="251"/>
                  </a:moveTo>
                  <a:cubicBezTo>
                    <a:pt x="1061" y="263"/>
                    <a:pt x="1061" y="263"/>
                    <a:pt x="1061" y="263"/>
                  </a:cubicBezTo>
                  <a:cubicBezTo>
                    <a:pt x="1058" y="275"/>
                    <a:pt x="1058" y="275"/>
                    <a:pt x="1058" y="275"/>
                  </a:cubicBezTo>
                  <a:cubicBezTo>
                    <a:pt x="1051" y="288"/>
                    <a:pt x="1051" y="288"/>
                    <a:pt x="1051" y="288"/>
                  </a:cubicBezTo>
                  <a:cubicBezTo>
                    <a:pt x="1033" y="270"/>
                    <a:pt x="1033" y="270"/>
                    <a:pt x="1033" y="270"/>
                  </a:cubicBezTo>
                  <a:cubicBezTo>
                    <a:pt x="1017" y="255"/>
                    <a:pt x="1017" y="255"/>
                    <a:pt x="1017" y="255"/>
                  </a:cubicBezTo>
                  <a:cubicBezTo>
                    <a:pt x="985" y="228"/>
                    <a:pt x="985" y="228"/>
                    <a:pt x="985" y="228"/>
                  </a:cubicBezTo>
                  <a:cubicBezTo>
                    <a:pt x="951" y="202"/>
                    <a:pt x="951" y="202"/>
                    <a:pt x="951" y="202"/>
                  </a:cubicBezTo>
                  <a:cubicBezTo>
                    <a:pt x="936" y="192"/>
                    <a:pt x="936" y="192"/>
                    <a:pt x="936" y="192"/>
                  </a:cubicBezTo>
                  <a:cubicBezTo>
                    <a:pt x="942" y="182"/>
                    <a:pt x="942" y="182"/>
                    <a:pt x="942" y="182"/>
                  </a:cubicBezTo>
                  <a:cubicBezTo>
                    <a:pt x="944" y="172"/>
                    <a:pt x="944" y="172"/>
                    <a:pt x="944" y="172"/>
                  </a:cubicBezTo>
                  <a:cubicBezTo>
                    <a:pt x="945" y="168"/>
                    <a:pt x="945" y="168"/>
                    <a:pt x="945" y="168"/>
                  </a:cubicBezTo>
                  <a:cubicBezTo>
                    <a:pt x="975" y="184"/>
                    <a:pt x="975" y="184"/>
                    <a:pt x="975" y="184"/>
                  </a:cubicBezTo>
                  <a:cubicBezTo>
                    <a:pt x="1009" y="207"/>
                    <a:pt x="1009" y="207"/>
                    <a:pt x="1009" y="207"/>
                  </a:cubicBezTo>
                  <a:cubicBezTo>
                    <a:pt x="1025" y="219"/>
                    <a:pt x="1025" y="219"/>
                    <a:pt x="1025" y="219"/>
                  </a:cubicBezTo>
                  <a:cubicBezTo>
                    <a:pt x="1057" y="244"/>
                    <a:pt x="1057" y="244"/>
                    <a:pt x="1057" y="244"/>
                  </a:cubicBezTo>
                  <a:cubicBezTo>
                    <a:pt x="1063" y="250"/>
                    <a:pt x="1063" y="250"/>
                    <a:pt x="1063" y="250"/>
                  </a:cubicBezTo>
                  <a:lnTo>
                    <a:pt x="1063" y="251"/>
                  </a:lnTo>
                  <a:close/>
                  <a:moveTo>
                    <a:pt x="1042" y="198"/>
                  </a:moveTo>
                  <a:cubicBezTo>
                    <a:pt x="1049" y="204"/>
                    <a:pt x="1049" y="204"/>
                    <a:pt x="1049" y="204"/>
                  </a:cubicBezTo>
                  <a:cubicBezTo>
                    <a:pt x="1055" y="215"/>
                    <a:pt x="1055" y="215"/>
                    <a:pt x="1055" y="215"/>
                  </a:cubicBezTo>
                  <a:cubicBezTo>
                    <a:pt x="1057" y="221"/>
                    <a:pt x="1057" y="221"/>
                    <a:pt x="1057" y="221"/>
                  </a:cubicBezTo>
                  <a:cubicBezTo>
                    <a:pt x="1061" y="233"/>
                    <a:pt x="1061" y="233"/>
                    <a:pt x="1061" y="233"/>
                  </a:cubicBezTo>
                  <a:cubicBezTo>
                    <a:pt x="1062" y="238"/>
                    <a:pt x="1062" y="238"/>
                    <a:pt x="1062" y="238"/>
                  </a:cubicBezTo>
                  <a:cubicBezTo>
                    <a:pt x="1046" y="225"/>
                    <a:pt x="1046" y="225"/>
                    <a:pt x="1046" y="225"/>
                  </a:cubicBezTo>
                  <a:cubicBezTo>
                    <a:pt x="1030" y="212"/>
                    <a:pt x="1030" y="212"/>
                    <a:pt x="1030" y="212"/>
                  </a:cubicBezTo>
                  <a:cubicBezTo>
                    <a:pt x="1014" y="200"/>
                    <a:pt x="1014" y="200"/>
                    <a:pt x="1014" y="200"/>
                  </a:cubicBezTo>
                  <a:cubicBezTo>
                    <a:pt x="979" y="177"/>
                    <a:pt x="979" y="177"/>
                    <a:pt x="979" y="177"/>
                  </a:cubicBezTo>
                  <a:cubicBezTo>
                    <a:pt x="945" y="158"/>
                    <a:pt x="945" y="158"/>
                    <a:pt x="945" y="158"/>
                  </a:cubicBezTo>
                  <a:cubicBezTo>
                    <a:pt x="944" y="148"/>
                    <a:pt x="944" y="148"/>
                    <a:pt x="944" y="148"/>
                  </a:cubicBezTo>
                  <a:cubicBezTo>
                    <a:pt x="941" y="139"/>
                    <a:pt x="941" y="139"/>
                    <a:pt x="941" y="139"/>
                  </a:cubicBezTo>
                  <a:cubicBezTo>
                    <a:pt x="940" y="136"/>
                    <a:pt x="940" y="136"/>
                    <a:pt x="940" y="136"/>
                  </a:cubicBezTo>
                  <a:cubicBezTo>
                    <a:pt x="947" y="139"/>
                    <a:pt x="947" y="139"/>
                    <a:pt x="947" y="139"/>
                  </a:cubicBezTo>
                  <a:cubicBezTo>
                    <a:pt x="963" y="148"/>
                    <a:pt x="963" y="148"/>
                    <a:pt x="963" y="148"/>
                  </a:cubicBezTo>
                  <a:cubicBezTo>
                    <a:pt x="980" y="157"/>
                    <a:pt x="980" y="157"/>
                    <a:pt x="980" y="157"/>
                  </a:cubicBezTo>
                  <a:cubicBezTo>
                    <a:pt x="996" y="166"/>
                    <a:pt x="996" y="166"/>
                    <a:pt x="996" y="166"/>
                  </a:cubicBezTo>
                  <a:cubicBezTo>
                    <a:pt x="1012" y="176"/>
                    <a:pt x="1012" y="176"/>
                    <a:pt x="1012" y="176"/>
                  </a:cubicBezTo>
                  <a:cubicBezTo>
                    <a:pt x="1027" y="187"/>
                    <a:pt x="1027" y="187"/>
                    <a:pt x="1027" y="187"/>
                  </a:cubicBezTo>
                  <a:lnTo>
                    <a:pt x="1042" y="198"/>
                  </a:lnTo>
                  <a:close/>
                  <a:moveTo>
                    <a:pt x="777" y="80"/>
                  </a:moveTo>
                  <a:cubicBezTo>
                    <a:pt x="779" y="83"/>
                    <a:pt x="779" y="83"/>
                    <a:pt x="779" y="83"/>
                  </a:cubicBezTo>
                  <a:cubicBezTo>
                    <a:pt x="760" y="81"/>
                    <a:pt x="760" y="81"/>
                    <a:pt x="760" y="81"/>
                  </a:cubicBezTo>
                  <a:cubicBezTo>
                    <a:pt x="719" y="79"/>
                    <a:pt x="719" y="79"/>
                    <a:pt x="719" y="79"/>
                  </a:cubicBezTo>
                  <a:cubicBezTo>
                    <a:pt x="712" y="79"/>
                    <a:pt x="712" y="79"/>
                    <a:pt x="712" y="79"/>
                  </a:cubicBezTo>
                  <a:cubicBezTo>
                    <a:pt x="747" y="77"/>
                    <a:pt x="747" y="77"/>
                    <a:pt x="747" y="77"/>
                  </a:cubicBezTo>
                  <a:cubicBezTo>
                    <a:pt x="765" y="77"/>
                    <a:pt x="765" y="77"/>
                    <a:pt x="765" y="77"/>
                  </a:cubicBezTo>
                  <a:cubicBezTo>
                    <a:pt x="771" y="77"/>
                    <a:pt x="771" y="77"/>
                    <a:pt x="771" y="77"/>
                  </a:cubicBezTo>
                  <a:lnTo>
                    <a:pt x="777" y="80"/>
                  </a:lnTo>
                  <a:close/>
                  <a:moveTo>
                    <a:pt x="751" y="64"/>
                  </a:moveTo>
                  <a:cubicBezTo>
                    <a:pt x="754" y="66"/>
                    <a:pt x="754" y="66"/>
                    <a:pt x="754" y="66"/>
                  </a:cubicBezTo>
                  <a:cubicBezTo>
                    <a:pt x="758" y="68"/>
                    <a:pt x="758" y="68"/>
                    <a:pt x="758" y="68"/>
                  </a:cubicBezTo>
                  <a:cubicBezTo>
                    <a:pt x="758" y="68"/>
                    <a:pt x="758" y="68"/>
                    <a:pt x="758" y="68"/>
                  </a:cubicBezTo>
                  <a:cubicBezTo>
                    <a:pt x="747" y="68"/>
                    <a:pt x="747" y="68"/>
                    <a:pt x="747" y="68"/>
                  </a:cubicBezTo>
                  <a:cubicBezTo>
                    <a:pt x="710" y="70"/>
                    <a:pt x="710" y="70"/>
                    <a:pt x="710" y="70"/>
                  </a:cubicBezTo>
                  <a:cubicBezTo>
                    <a:pt x="694" y="72"/>
                    <a:pt x="694" y="72"/>
                    <a:pt x="694" y="72"/>
                  </a:cubicBezTo>
                  <a:cubicBezTo>
                    <a:pt x="698" y="71"/>
                    <a:pt x="698" y="71"/>
                    <a:pt x="698" y="71"/>
                  </a:cubicBezTo>
                  <a:cubicBezTo>
                    <a:pt x="727" y="65"/>
                    <a:pt x="727" y="65"/>
                    <a:pt x="727" y="65"/>
                  </a:cubicBezTo>
                  <a:cubicBezTo>
                    <a:pt x="748" y="63"/>
                    <a:pt x="748" y="63"/>
                    <a:pt x="748" y="63"/>
                  </a:cubicBezTo>
                  <a:lnTo>
                    <a:pt x="751" y="64"/>
                  </a:lnTo>
                  <a:close/>
                  <a:moveTo>
                    <a:pt x="730" y="56"/>
                  </a:moveTo>
                  <a:cubicBezTo>
                    <a:pt x="726" y="57"/>
                    <a:pt x="726" y="57"/>
                    <a:pt x="726" y="57"/>
                  </a:cubicBezTo>
                  <a:cubicBezTo>
                    <a:pt x="696" y="63"/>
                    <a:pt x="696" y="63"/>
                    <a:pt x="696" y="63"/>
                  </a:cubicBezTo>
                  <a:cubicBezTo>
                    <a:pt x="672" y="70"/>
                    <a:pt x="672" y="70"/>
                    <a:pt x="672" y="70"/>
                  </a:cubicBezTo>
                  <a:cubicBezTo>
                    <a:pt x="681" y="65"/>
                    <a:pt x="681" y="65"/>
                    <a:pt x="681" y="65"/>
                  </a:cubicBezTo>
                  <a:cubicBezTo>
                    <a:pt x="702" y="57"/>
                    <a:pt x="702" y="57"/>
                    <a:pt x="702" y="57"/>
                  </a:cubicBezTo>
                  <a:cubicBezTo>
                    <a:pt x="712" y="54"/>
                    <a:pt x="712" y="54"/>
                    <a:pt x="712" y="54"/>
                  </a:cubicBezTo>
                  <a:cubicBezTo>
                    <a:pt x="715" y="53"/>
                    <a:pt x="715" y="53"/>
                    <a:pt x="715" y="53"/>
                  </a:cubicBezTo>
                  <a:lnTo>
                    <a:pt x="730" y="56"/>
                  </a:lnTo>
                  <a:close/>
                  <a:moveTo>
                    <a:pt x="662" y="49"/>
                  </a:moveTo>
                  <a:cubicBezTo>
                    <a:pt x="656" y="55"/>
                    <a:pt x="656" y="55"/>
                    <a:pt x="656" y="55"/>
                  </a:cubicBezTo>
                  <a:cubicBezTo>
                    <a:pt x="645" y="69"/>
                    <a:pt x="645" y="69"/>
                    <a:pt x="645" y="69"/>
                  </a:cubicBezTo>
                  <a:cubicBezTo>
                    <a:pt x="642" y="73"/>
                    <a:pt x="642" y="73"/>
                    <a:pt x="642" y="73"/>
                  </a:cubicBezTo>
                  <a:cubicBezTo>
                    <a:pt x="642" y="44"/>
                    <a:pt x="642" y="44"/>
                    <a:pt x="642" y="44"/>
                  </a:cubicBezTo>
                  <a:cubicBezTo>
                    <a:pt x="646" y="43"/>
                    <a:pt x="646" y="43"/>
                    <a:pt x="646" y="43"/>
                  </a:cubicBezTo>
                  <a:cubicBezTo>
                    <a:pt x="651" y="44"/>
                    <a:pt x="651" y="44"/>
                    <a:pt x="651" y="44"/>
                  </a:cubicBezTo>
                  <a:cubicBezTo>
                    <a:pt x="657" y="44"/>
                    <a:pt x="657" y="44"/>
                    <a:pt x="657" y="44"/>
                  </a:cubicBezTo>
                  <a:cubicBezTo>
                    <a:pt x="667" y="45"/>
                    <a:pt x="667" y="45"/>
                    <a:pt x="667" y="45"/>
                  </a:cubicBezTo>
                  <a:lnTo>
                    <a:pt x="662" y="49"/>
                  </a:lnTo>
                  <a:close/>
                  <a:moveTo>
                    <a:pt x="633" y="73"/>
                  </a:moveTo>
                  <a:cubicBezTo>
                    <a:pt x="624" y="61"/>
                    <a:pt x="624" y="61"/>
                    <a:pt x="624" y="61"/>
                  </a:cubicBezTo>
                  <a:cubicBezTo>
                    <a:pt x="619" y="55"/>
                    <a:pt x="619" y="55"/>
                    <a:pt x="619" y="55"/>
                  </a:cubicBezTo>
                  <a:cubicBezTo>
                    <a:pt x="613" y="49"/>
                    <a:pt x="613" y="49"/>
                    <a:pt x="613" y="49"/>
                  </a:cubicBezTo>
                  <a:cubicBezTo>
                    <a:pt x="608" y="45"/>
                    <a:pt x="608" y="45"/>
                    <a:pt x="608" y="45"/>
                  </a:cubicBezTo>
                  <a:cubicBezTo>
                    <a:pt x="633" y="44"/>
                    <a:pt x="633" y="44"/>
                    <a:pt x="633" y="44"/>
                  </a:cubicBezTo>
                  <a:lnTo>
                    <a:pt x="633" y="73"/>
                  </a:lnTo>
                  <a:close/>
                  <a:moveTo>
                    <a:pt x="596" y="46"/>
                  </a:moveTo>
                  <a:cubicBezTo>
                    <a:pt x="597" y="47"/>
                    <a:pt x="597" y="47"/>
                    <a:pt x="597" y="47"/>
                  </a:cubicBezTo>
                  <a:cubicBezTo>
                    <a:pt x="607" y="55"/>
                    <a:pt x="607" y="55"/>
                    <a:pt x="607" y="55"/>
                  </a:cubicBezTo>
                  <a:cubicBezTo>
                    <a:pt x="612" y="60"/>
                    <a:pt x="612" y="60"/>
                    <a:pt x="612" y="60"/>
                  </a:cubicBezTo>
                  <a:cubicBezTo>
                    <a:pt x="620" y="70"/>
                    <a:pt x="620" y="70"/>
                    <a:pt x="620" y="70"/>
                  </a:cubicBezTo>
                  <a:cubicBezTo>
                    <a:pt x="619" y="69"/>
                    <a:pt x="619" y="69"/>
                    <a:pt x="619" y="69"/>
                  </a:cubicBezTo>
                  <a:cubicBezTo>
                    <a:pt x="607" y="63"/>
                    <a:pt x="607" y="63"/>
                    <a:pt x="607" y="63"/>
                  </a:cubicBezTo>
                  <a:cubicBezTo>
                    <a:pt x="597" y="58"/>
                    <a:pt x="597" y="58"/>
                    <a:pt x="597" y="58"/>
                  </a:cubicBezTo>
                  <a:cubicBezTo>
                    <a:pt x="578" y="49"/>
                    <a:pt x="578" y="49"/>
                    <a:pt x="578" y="49"/>
                  </a:cubicBezTo>
                  <a:lnTo>
                    <a:pt x="596" y="46"/>
                  </a:lnTo>
                  <a:close/>
                  <a:moveTo>
                    <a:pt x="528" y="77"/>
                  </a:moveTo>
                  <a:cubicBezTo>
                    <a:pt x="563" y="79"/>
                    <a:pt x="563" y="79"/>
                    <a:pt x="563" y="79"/>
                  </a:cubicBezTo>
                  <a:cubicBezTo>
                    <a:pt x="556" y="79"/>
                    <a:pt x="556" y="79"/>
                    <a:pt x="556" y="79"/>
                  </a:cubicBezTo>
                  <a:cubicBezTo>
                    <a:pt x="515" y="81"/>
                    <a:pt x="515" y="81"/>
                    <a:pt x="515" y="81"/>
                  </a:cubicBezTo>
                  <a:cubicBezTo>
                    <a:pt x="497" y="83"/>
                    <a:pt x="497" y="83"/>
                    <a:pt x="497" y="83"/>
                  </a:cubicBezTo>
                  <a:cubicBezTo>
                    <a:pt x="504" y="77"/>
                    <a:pt x="504" y="77"/>
                    <a:pt x="504" y="77"/>
                  </a:cubicBezTo>
                  <a:lnTo>
                    <a:pt x="528" y="77"/>
                  </a:lnTo>
                  <a:close/>
                  <a:moveTo>
                    <a:pt x="333" y="139"/>
                  </a:moveTo>
                  <a:cubicBezTo>
                    <a:pt x="331" y="149"/>
                    <a:pt x="331" y="149"/>
                    <a:pt x="331" y="149"/>
                  </a:cubicBezTo>
                  <a:cubicBezTo>
                    <a:pt x="330" y="158"/>
                    <a:pt x="330" y="158"/>
                    <a:pt x="330" y="158"/>
                  </a:cubicBezTo>
                  <a:cubicBezTo>
                    <a:pt x="296" y="177"/>
                    <a:pt x="296" y="177"/>
                    <a:pt x="296" y="177"/>
                  </a:cubicBezTo>
                  <a:cubicBezTo>
                    <a:pt x="261" y="200"/>
                    <a:pt x="261" y="200"/>
                    <a:pt x="261" y="200"/>
                  </a:cubicBezTo>
                  <a:cubicBezTo>
                    <a:pt x="245" y="212"/>
                    <a:pt x="245" y="212"/>
                    <a:pt x="245" y="212"/>
                  </a:cubicBezTo>
                  <a:cubicBezTo>
                    <a:pt x="229" y="225"/>
                    <a:pt x="229" y="225"/>
                    <a:pt x="229" y="225"/>
                  </a:cubicBezTo>
                  <a:cubicBezTo>
                    <a:pt x="213" y="238"/>
                    <a:pt x="213" y="238"/>
                    <a:pt x="213" y="238"/>
                  </a:cubicBezTo>
                  <a:cubicBezTo>
                    <a:pt x="214" y="233"/>
                    <a:pt x="214" y="233"/>
                    <a:pt x="214" y="233"/>
                  </a:cubicBezTo>
                  <a:cubicBezTo>
                    <a:pt x="216" y="227"/>
                    <a:pt x="216" y="227"/>
                    <a:pt x="216" y="227"/>
                  </a:cubicBezTo>
                  <a:cubicBezTo>
                    <a:pt x="220" y="216"/>
                    <a:pt x="220" y="216"/>
                    <a:pt x="220" y="216"/>
                  </a:cubicBezTo>
                  <a:cubicBezTo>
                    <a:pt x="226" y="204"/>
                    <a:pt x="226" y="204"/>
                    <a:pt x="226" y="204"/>
                  </a:cubicBezTo>
                  <a:cubicBezTo>
                    <a:pt x="233" y="198"/>
                    <a:pt x="233" y="198"/>
                    <a:pt x="233" y="198"/>
                  </a:cubicBezTo>
                  <a:cubicBezTo>
                    <a:pt x="248" y="187"/>
                    <a:pt x="248" y="187"/>
                    <a:pt x="248" y="187"/>
                  </a:cubicBezTo>
                  <a:cubicBezTo>
                    <a:pt x="263" y="176"/>
                    <a:pt x="263" y="176"/>
                    <a:pt x="263" y="176"/>
                  </a:cubicBezTo>
                  <a:cubicBezTo>
                    <a:pt x="279" y="166"/>
                    <a:pt x="279" y="166"/>
                    <a:pt x="279" y="166"/>
                  </a:cubicBezTo>
                  <a:cubicBezTo>
                    <a:pt x="295" y="157"/>
                    <a:pt x="295" y="157"/>
                    <a:pt x="295" y="157"/>
                  </a:cubicBezTo>
                  <a:cubicBezTo>
                    <a:pt x="312" y="148"/>
                    <a:pt x="312" y="148"/>
                    <a:pt x="312" y="148"/>
                  </a:cubicBezTo>
                  <a:cubicBezTo>
                    <a:pt x="328" y="139"/>
                    <a:pt x="328" y="139"/>
                    <a:pt x="328" y="139"/>
                  </a:cubicBezTo>
                  <a:cubicBezTo>
                    <a:pt x="335" y="136"/>
                    <a:pt x="335" y="136"/>
                    <a:pt x="335" y="136"/>
                  </a:cubicBezTo>
                  <a:lnTo>
                    <a:pt x="333" y="139"/>
                  </a:lnTo>
                  <a:close/>
                  <a:moveTo>
                    <a:pt x="205" y="257"/>
                  </a:moveTo>
                  <a:cubicBezTo>
                    <a:pt x="206" y="265"/>
                    <a:pt x="206" y="265"/>
                    <a:pt x="206" y="265"/>
                  </a:cubicBezTo>
                  <a:cubicBezTo>
                    <a:pt x="210" y="278"/>
                    <a:pt x="210" y="278"/>
                    <a:pt x="210" y="278"/>
                  </a:cubicBezTo>
                  <a:cubicBezTo>
                    <a:pt x="212" y="284"/>
                    <a:pt x="212" y="284"/>
                    <a:pt x="212" y="284"/>
                  </a:cubicBezTo>
                  <a:cubicBezTo>
                    <a:pt x="218" y="294"/>
                    <a:pt x="218" y="294"/>
                    <a:pt x="218" y="294"/>
                  </a:cubicBezTo>
                  <a:cubicBezTo>
                    <a:pt x="213" y="300"/>
                    <a:pt x="213" y="300"/>
                    <a:pt x="213" y="300"/>
                  </a:cubicBezTo>
                  <a:cubicBezTo>
                    <a:pt x="199" y="315"/>
                    <a:pt x="199" y="315"/>
                    <a:pt x="199" y="315"/>
                  </a:cubicBezTo>
                  <a:cubicBezTo>
                    <a:pt x="185" y="331"/>
                    <a:pt x="185" y="331"/>
                    <a:pt x="185" y="331"/>
                  </a:cubicBezTo>
                  <a:cubicBezTo>
                    <a:pt x="172" y="348"/>
                    <a:pt x="172" y="348"/>
                    <a:pt x="172" y="348"/>
                  </a:cubicBezTo>
                  <a:cubicBezTo>
                    <a:pt x="160" y="365"/>
                    <a:pt x="160" y="365"/>
                    <a:pt x="160" y="365"/>
                  </a:cubicBezTo>
                  <a:cubicBezTo>
                    <a:pt x="136" y="400"/>
                    <a:pt x="136" y="400"/>
                    <a:pt x="136" y="400"/>
                  </a:cubicBezTo>
                  <a:cubicBezTo>
                    <a:pt x="130" y="411"/>
                    <a:pt x="130" y="411"/>
                    <a:pt x="130" y="411"/>
                  </a:cubicBezTo>
                  <a:cubicBezTo>
                    <a:pt x="129" y="410"/>
                    <a:pt x="129" y="410"/>
                    <a:pt x="129" y="410"/>
                  </a:cubicBezTo>
                  <a:cubicBezTo>
                    <a:pt x="122" y="395"/>
                    <a:pt x="122" y="395"/>
                    <a:pt x="122" y="395"/>
                  </a:cubicBezTo>
                  <a:cubicBezTo>
                    <a:pt x="120" y="388"/>
                    <a:pt x="120" y="388"/>
                    <a:pt x="120" y="388"/>
                  </a:cubicBezTo>
                  <a:cubicBezTo>
                    <a:pt x="117" y="373"/>
                    <a:pt x="117" y="373"/>
                    <a:pt x="117" y="373"/>
                  </a:cubicBezTo>
                  <a:cubicBezTo>
                    <a:pt x="116" y="363"/>
                    <a:pt x="116" y="363"/>
                    <a:pt x="116" y="363"/>
                  </a:cubicBezTo>
                  <a:cubicBezTo>
                    <a:pt x="126" y="348"/>
                    <a:pt x="126" y="348"/>
                    <a:pt x="126" y="348"/>
                  </a:cubicBezTo>
                  <a:cubicBezTo>
                    <a:pt x="138" y="332"/>
                    <a:pt x="138" y="332"/>
                    <a:pt x="138" y="332"/>
                  </a:cubicBezTo>
                  <a:cubicBezTo>
                    <a:pt x="150" y="316"/>
                    <a:pt x="150" y="316"/>
                    <a:pt x="150" y="316"/>
                  </a:cubicBezTo>
                  <a:cubicBezTo>
                    <a:pt x="175" y="286"/>
                    <a:pt x="175" y="286"/>
                    <a:pt x="175" y="286"/>
                  </a:cubicBezTo>
                  <a:cubicBezTo>
                    <a:pt x="189" y="272"/>
                    <a:pt x="189" y="272"/>
                    <a:pt x="189" y="272"/>
                  </a:cubicBezTo>
                  <a:cubicBezTo>
                    <a:pt x="204" y="258"/>
                    <a:pt x="204" y="258"/>
                    <a:pt x="204" y="258"/>
                  </a:cubicBezTo>
                  <a:lnTo>
                    <a:pt x="205" y="257"/>
                  </a:lnTo>
                  <a:close/>
                  <a:moveTo>
                    <a:pt x="73" y="569"/>
                  </a:moveTo>
                  <a:cubicBezTo>
                    <a:pt x="73" y="570"/>
                    <a:pt x="73" y="570"/>
                    <a:pt x="73" y="570"/>
                  </a:cubicBezTo>
                  <a:cubicBezTo>
                    <a:pt x="80" y="578"/>
                    <a:pt x="80" y="578"/>
                    <a:pt x="80" y="578"/>
                  </a:cubicBezTo>
                  <a:cubicBezTo>
                    <a:pt x="95" y="595"/>
                    <a:pt x="95" y="595"/>
                    <a:pt x="95" y="595"/>
                  </a:cubicBezTo>
                  <a:cubicBezTo>
                    <a:pt x="103" y="602"/>
                    <a:pt x="103" y="602"/>
                    <a:pt x="103" y="602"/>
                  </a:cubicBezTo>
                  <a:cubicBezTo>
                    <a:pt x="122" y="618"/>
                    <a:pt x="122" y="618"/>
                    <a:pt x="122" y="618"/>
                  </a:cubicBezTo>
                  <a:cubicBezTo>
                    <a:pt x="125" y="620"/>
                    <a:pt x="125" y="620"/>
                    <a:pt x="125" y="620"/>
                  </a:cubicBezTo>
                  <a:cubicBezTo>
                    <a:pt x="119" y="647"/>
                    <a:pt x="119" y="647"/>
                    <a:pt x="119" y="647"/>
                  </a:cubicBezTo>
                  <a:cubicBezTo>
                    <a:pt x="113" y="687"/>
                    <a:pt x="113" y="687"/>
                    <a:pt x="113" y="687"/>
                  </a:cubicBezTo>
                  <a:cubicBezTo>
                    <a:pt x="109" y="726"/>
                    <a:pt x="109" y="726"/>
                    <a:pt x="109" y="726"/>
                  </a:cubicBezTo>
                  <a:cubicBezTo>
                    <a:pt x="108" y="757"/>
                    <a:pt x="108" y="757"/>
                    <a:pt x="108" y="757"/>
                  </a:cubicBezTo>
                  <a:cubicBezTo>
                    <a:pt x="100" y="750"/>
                    <a:pt x="100" y="750"/>
                    <a:pt x="100" y="750"/>
                  </a:cubicBezTo>
                  <a:cubicBezTo>
                    <a:pt x="82" y="735"/>
                    <a:pt x="82" y="735"/>
                    <a:pt x="82" y="735"/>
                  </a:cubicBezTo>
                  <a:cubicBezTo>
                    <a:pt x="74" y="726"/>
                    <a:pt x="74" y="726"/>
                    <a:pt x="74" y="726"/>
                  </a:cubicBezTo>
                  <a:cubicBezTo>
                    <a:pt x="67" y="718"/>
                    <a:pt x="67" y="718"/>
                    <a:pt x="67" y="718"/>
                  </a:cubicBezTo>
                  <a:cubicBezTo>
                    <a:pt x="55" y="702"/>
                    <a:pt x="55" y="702"/>
                    <a:pt x="55" y="702"/>
                  </a:cubicBezTo>
                  <a:cubicBezTo>
                    <a:pt x="56" y="684"/>
                    <a:pt x="56" y="684"/>
                    <a:pt x="56" y="684"/>
                  </a:cubicBezTo>
                  <a:cubicBezTo>
                    <a:pt x="59" y="646"/>
                    <a:pt x="59" y="646"/>
                    <a:pt x="59" y="646"/>
                  </a:cubicBezTo>
                  <a:cubicBezTo>
                    <a:pt x="61" y="627"/>
                    <a:pt x="61" y="627"/>
                    <a:pt x="61" y="627"/>
                  </a:cubicBezTo>
                  <a:cubicBezTo>
                    <a:pt x="68" y="588"/>
                    <a:pt x="68" y="588"/>
                    <a:pt x="68" y="588"/>
                  </a:cubicBezTo>
                  <a:lnTo>
                    <a:pt x="73" y="569"/>
                  </a:lnTo>
                  <a:close/>
                  <a:moveTo>
                    <a:pt x="1187" y="394"/>
                  </a:moveTo>
                  <a:cubicBezTo>
                    <a:pt x="1177" y="376"/>
                    <a:pt x="1177" y="376"/>
                    <a:pt x="1177" y="376"/>
                  </a:cubicBezTo>
                  <a:cubicBezTo>
                    <a:pt x="1167" y="360"/>
                    <a:pt x="1167" y="360"/>
                    <a:pt x="1167" y="360"/>
                  </a:cubicBezTo>
                  <a:cubicBezTo>
                    <a:pt x="1167" y="350"/>
                    <a:pt x="1167" y="350"/>
                    <a:pt x="1167" y="350"/>
                  </a:cubicBezTo>
                  <a:cubicBezTo>
                    <a:pt x="1177" y="369"/>
                    <a:pt x="1186" y="388"/>
                    <a:pt x="1194" y="407"/>
                  </a:cubicBezTo>
                  <a:lnTo>
                    <a:pt x="1187" y="394"/>
                  </a:lnTo>
                  <a:close/>
                  <a:moveTo>
                    <a:pt x="1148" y="318"/>
                  </a:moveTo>
                  <a:cubicBezTo>
                    <a:pt x="1153" y="329"/>
                    <a:pt x="1153" y="329"/>
                    <a:pt x="1153" y="329"/>
                  </a:cubicBezTo>
                  <a:cubicBezTo>
                    <a:pt x="1155" y="336"/>
                    <a:pt x="1155" y="336"/>
                    <a:pt x="1155" y="336"/>
                  </a:cubicBezTo>
                  <a:cubicBezTo>
                    <a:pt x="1157" y="345"/>
                    <a:pt x="1157" y="345"/>
                    <a:pt x="1157" y="345"/>
                  </a:cubicBezTo>
                  <a:cubicBezTo>
                    <a:pt x="1156" y="343"/>
                    <a:pt x="1156" y="343"/>
                    <a:pt x="1156" y="343"/>
                  </a:cubicBezTo>
                  <a:cubicBezTo>
                    <a:pt x="1144" y="327"/>
                    <a:pt x="1144" y="327"/>
                    <a:pt x="1144" y="327"/>
                  </a:cubicBezTo>
                  <a:cubicBezTo>
                    <a:pt x="1132" y="311"/>
                    <a:pt x="1132" y="311"/>
                    <a:pt x="1132" y="311"/>
                  </a:cubicBezTo>
                  <a:cubicBezTo>
                    <a:pt x="1106" y="280"/>
                    <a:pt x="1106" y="280"/>
                    <a:pt x="1106" y="280"/>
                  </a:cubicBezTo>
                  <a:cubicBezTo>
                    <a:pt x="1092" y="266"/>
                    <a:pt x="1092" y="266"/>
                    <a:pt x="1092" y="266"/>
                  </a:cubicBezTo>
                  <a:cubicBezTo>
                    <a:pt x="1077" y="252"/>
                    <a:pt x="1077" y="252"/>
                    <a:pt x="1077" y="252"/>
                  </a:cubicBezTo>
                  <a:cubicBezTo>
                    <a:pt x="1071" y="246"/>
                    <a:pt x="1071" y="246"/>
                    <a:pt x="1071" y="246"/>
                  </a:cubicBezTo>
                  <a:cubicBezTo>
                    <a:pt x="1071" y="244"/>
                    <a:pt x="1071" y="244"/>
                    <a:pt x="1071" y="244"/>
                  </a:cubicBezTo>
                  <a:cubicBezTo>
                    <a:pt x="1069" y="231"/>
                    <a:pt x="1069" y="231"/>
                    <a:pt x="1069" y="231"/>
                  </a:cubicBezTo>
                  <a:cubicBezTo>
                    <a:pt x="1068" y="225"/>
                    <a:pt x="1068" y="225"/>
                    <a:pt x="1068" y="225"/>
                  </a:cubicBezTo>
                  <a:cubicBezTo>
                    <a:pt x="1065" y="218"/>
                    <a:pt x="1065" y="218"/>
                    <a:pt x="1065" y="218"/>
                  </a:cubicBezTo>
                  <a:cubicBezTo>
                    <a:pt x="1070" y="222"/>
                    <a:pt x="1070" y="222"/>
                    <a:pt x="1070" y="222"/>
                  </a:cubicBezTo>
                  <a:cubicBezTo>
                    <a:pt x="1084" y="235"/>
                    <a:pt x="1084" y="235"/>
                    <a:pt x="1084" y="235"/>
                  </a:cubicBezTo>
                  <a:cubicBezTo>
                    <a:pt x="1097" y="249"/>
                    <a:pt x="1097" y="249"/>
                    <a:pt x="1097" y="249"/>
                  </a:cubicBezTo>
                  <a:cubicBezTo>
                    <a:pt x="1107" y="260"/>
                    <a:pt x="1107" y="260"/>
                    <a:pt x="1107" y="260"/>
                  </a:cubicBezTo>
                  <a:cubicBezTo>
                    <a:pt x="1122" y="279"/>
                    <a:pt x="1135" y="298"/>
                    <a:pt x="1148" y="318"/>
                  </a:cubicBezTo>
                  <a:close/>
                  <a:moveTo>
                    <a:pt x="853" y="75"/>
                  </a:moveTo>
                  <a:cubicBezTo>
                    <a:pt x="867" y="82"/>
                    <a:pt x="867" y="82"/>
                    <a:pt x="867" y="82"/>
                  </a:cubicBezTo>
                  <a:cubicBezTo>
                    <a:pt x="852" y="78"/>
                    <a:pt x="852" y="78"/>
                    <a:pt x="852" y="78"/>
                  </a:cubicBezTo>
                  <a:cubicBezTo>
                    <a:pt x="818" y="72"/>
                    <a:pt x="818" y="72"/>
                    <a:pt x="818" y="72"/>
                  </a:cubicBezTo>
                  <a:cubicBezTo>
                    <a:pt x="800" y="70"/>
                    <a:pt x="800" y="70"/>
                    <a:pt x="800" y="70"/>
                  </a:cubicBezTo>
                  <a:cubicBezTo>
                    <a:pt x="783" y="69"/>
                    <a:pt x="783" y="69"/>
                    <a:pt x="783" y="69"/>
                  </a:cubicBezTo>
                  <a:cubicBezTo>
                    <a:pt x="774" y="68"/>
                    <a:pt x="774" y="68"/>
                    <a:pt x="774" y="68"/>
                  </a:cubicBezTo>
                  <a:cubicBezTo>
                    <a:pt x="765" y="62"/>
                    <a:pt x="765" y="62"/>
                    <a:pt x="765" y="62"/>
                  </a:cubicBezTo>
                  <a:cubicBezTo>
                    <a:pt x="770" y="62"/>
                    <a:pt x="770" y="62"/>
                    <a:pt x="770" y="62"/>
                  </a:cubicBezTo>
                  <a:cubicBezTo>
                    <a:pt x="798" y="63"/>
                    <a:pt x="798" y="63"/>
                    <a:pt x="798" y="63"/>
                  </a:cubicBezTo>
                  <a:cubicBezTo>
                    <a:pt x="812" y="65"/>
                    <a:pt x="812" y="65"/>
                    <a:pt x="812" y="65"/>
                  </a:cubicBezTo>
                  <a:cubicBezTo>
                    <a:pt x="838" y="70"/>
                    <a:pt x="838" y="70"/>
                    <a:pt x="838" y="70"/>
                  </a:cubicBezTo>
                  <a:cubicBezTo>
                    <a:pt x="848" y="73"/>
                    <a:pt x="848" y="73"/>
                    <a:pt x="848" y="73"/>
                  </a:cubicBezTo>
                  <a:cubicBezTo>
                    <a:pt x="850" y="74"/>
                    <a:pt x="852" y="74"/>
                    <a:pt x="853" y="75"/>
                  </a:cubicBezTo>
                  <a:close/>
                  <a:moveTo>
                    <a:pt x="677" y="38"/>
                  </a:moveTo>
                  <a:cubicBezTo>
                    <a:pt x="658" y="35"/>
                    <a:pt x="658" y="35"/>
                    <a:pt x="658" y="35"/>
                  </a:cubicBezTo>
                  <a:cubicBezTo>
                    <a:pt x="665" y="36"/>
                    <a:pt x="672" y="36"/>
                    <a:pt x="679" y="37"/>
                  </a:cubicBezTo>
                  <a:lnTo>
                    <a:pt x="677" y="38"/>
                  </a:lnTo>
                  <a:close/>
                  <a:moveTo>
                    <a:pt x="652" y="35"/>
                  </a:moveTo>
                  <a:cubicBezTo>
                    <a:pt x="651" y="35"/>
                    <a:pt x="651" y="35"/>
                    <a:pt x="651" y="35"/>
                  </a:cubicBezTo>
                  <a:cubicBezTo>
                    <a:pt x="652" y="35"/>
                    <a:pt x="653" y="35"/>
                    <a:pt x="654" y="35"/>
                  </a:cubicBezTo>
                  <a:lnTo>
                    <a:pt x="652" y="35"/>
                  </a:lnTo>
                  <a:close/>
                  <a:moveTo>
                    <a:pt x="633" y="35"/>
                  </a:moveTo>
                  <a:cubicBezTo>
                    <a:pt x="627" y="35"/>
                    <a:pt x="627" y="35"/>
                    <a:pt x="627" y="35"/>
                  </a:cubicBezTo>
                  <a:cubicBezTo>
                    <a:pt x="629" y="35"/>
                    <a:pt x="631" y="35"/>
                    <a:pt x="633" y="35"/>
                  </a:cubicBezTo>
                  <a:close/>
                  <a:moveTo>
                    <a:pt x="599" y="38"/>
                  </a:moveTo>
                  <a:cubicBezTo>
                    <a:pt x="596" y="37"/>
                    <a:pt x="596" y="37"/>
                    <a:pt x="596" y="37"/>
                  </a:cubicBezTo>
                  <a:cubicBezTo>
                    <a:pt x="603" y="36"/>
                    <a:pt x="610" y="36"/>
                    <a:pt x="617" y="35"/>
                  </a:cubicBezTo>
                  <a:lnTo>
                    <a:pt x="599" y="38"/>
                  </a:lnTo>
                  <a:close/>
                  <a:moveTo>
                    <a:pt x="437" y="70"/>
                  </a:moveTo>
                  <a:cubicBezTo>
                    <a:pt x="463" y="65"/>
                    <a:pt x="463" y="65"/>
                    <a:pt x="463" y="65"/>
                  </a:cubicBezTo>
                  <a:cubicBezTo>
                    <a:pt x="477" y="63"/>
                    <a:pt x="477" y="63"/>
                    <a:pt x="477" y="63"/>
                  </a:cubicBezTo>
                  <a:cubicBezTo>
                    <a:pt x="505" y="62"/>
                    <a:pt x="505" y="62"/>
                    <a:pt x="505" y="62"/>
                  </a:cubicBezTo>
                  <a:cubicBezTo>
                    <a:pt x="510" y="62"/>
                    <a:pt x="510" y="62"/>
                    <a:pt x="510" y="62"/>
                  </a:cubicBezTo>
                  <a:cubicBezTo>
                    <a:pt x="503" y="66"/>
                    <a:pt x="503" y="66"/>
                    <a:pt x="503" y="66"/>
                  </a:cubicBezTo>
                  <a:cubicBezTo>
                    <a:pt x="500" y="68"/>
                    <a:pt x="500" y="68"/>
                    <a:pt x="500" y="68"/>
                  </a:cubicBezTo>
                  <a:cubicBezTo>
                    <a:pt x="492" y="69"/>
                    <a:pt x="492" y="69"/>
                    <a:pt x="492" y="69"/>
                  </a:cubicBezTo>
                  <a:cubicBezTo>
                    <a:pt x="474" y="70"/>
                    <a:pt x="474" y="70"/>
                    <a:pt x="474" y="70"/>
                  </a:cubicBezTo>
                  <a:cubicBezTo>
                    <a:pt x="457" y="72"/>
                    <a:pt x="457" y="72"/>
                    <a:pt x="457" y="72"/>
                  </a:cubicBezTo>
                  <a:cubicBezTo>
                    <a:pt x="423" y="78"/>
                    <a:pt x="423" y="78"/>
                    <a:pt x="423" y="78"/>
                  </a:cubicBezTo>
                  <a:cubicBezTo>
                    <a:pt x="408" y="82"/>
                    <a:pt x="408" y="82"/>
                    <a:pt x="408" y="82"/>
                  </a:cubicBezTo>
                  <a:cubicBezTo>
                    <a:pt x="422" y="75"/>
                    <a:pt x="422" y="75"/>
                    <a:pt x="422" y="75"/>
                  </a:cubicBezTo>
                  <a:cubicBezTo>
                    <a:pt x="423" y="74"/>
                    <a:pt x="425" y="74"/>
                    <a:pt x="427" y="73"/>
                  </a:cubicBezTo>
                  <a:lnTo>
                    <a:pt x="437" y="70"/>
                  </a:lnTo>
                  <a:close/>
                  <a:moveTo>
                    <a:pt x="108" y="361"/>
                  </a:moveTo>
                  <a:cubicBezTo>
                    <a:pt x="98" y="377"/>
                    <a:pt x="98" y="377"/>
                    <a:pt x="98" y="377"/>
                  </a:cubicBezTo>
                  <a:cubicBezTo>
                    <a:pt x="88" y="394"/>
                    <a:pt x="88" y="394"/>
                    <a:pt x="88" y="394"/>
                  </a:cubicBezTo>
                  <a:cubicBezTo>
                    <a:pt x="81" y="408"/>
                    <a:pt x="81" y="408"/>
                    <a:pt x="81" y="408"/>
                  </a:cubicBezTo>
                  <a:cubicBezTo>
                    <a:pt x="89" y="388"/>
                    <a:pt x="98" y="369"/>
                    <a:pt x="108" y="350"/>
                  </a:cubicBezTo>
                  <a:cubicBezTo>
                    <a:pt x="108" y="358"/>
                    <a:pt x="108" y="358"/>
                    <a:pt x="108" y="358"/>
                  </a:cubicBezTo>
                  <a:lnTo>
                    <a:pt x="108" y="361"/>
                  </a:lnTo>
                  <a:close/>
                  <a:moveTo>
                    <a:pt x="40" y="561"/>
                  </a:moveTo>
                  <a:cubicBezTo>
                    <a:pt x="44" y="543"/>
                    <a:pt x="44" y="543"/>
                    <a:pt x="44" y="543"/>
                  </a:cubicBezTo>
                  <a:cubicBezTo>
                    <a:pt x="50" y="518"/>
                    <a:pt x="50" y="518"/>
                    <a:pt x="50" y="518"/>
                  </a:cubicBezTo>
                  <a:cubicBezTo>
                    <a:pt x="52" y="526"/>
                    <a:pt x="52" y="526"/>
                    <a:pt x="52" y="526"/>
                  </a:cubicBezTo>
                  <a:cubicBezTo>
                    <a:pt x="58" y="544"/>
                    <a:pt x="58" y="544"/>
                    <a:pt x="58" y="544"/>
                  </a:cubicBezTo>
                  <a:cubicBezTo>
                    <a:pt x="62" y="553"/>
                    <a:pt x="62" y="553"/>
                    <a:pt x="62" y="553"/>
                  </a:cubicBezTo>
                  <a:cubicBezTo>
                    <a:pt x="67" y="559"/>
                    <a:pt x="67" y="559"/>
                    <a:pt x="67" y="559"/>
                  </a:cubicBezTo>
                  <a:cubicBezTo>
                    <a:pt x="60" y="587"/>
                    <a:pt x="60" y="587"/>
                    <a:pt x="60" y="587"/>
                  </a:cubicBezTo>
                  <a:cubicBezTo>
                    <a:pt x="53" y="626"/>
                    <a:pt x="53" y="626"/>
                    <a:pt x="53" y="626"/>
                  </a:cubicBezTo>
                  <a:cubicBezTo>
                    <a:pt x="50" y="645"/>
                    <a:pt x="50" y="645"/>
                    <a:pt x="50" y="645"/>
                  </a:cubicBezTo>
                  <a:cubicBezTo>
                    <a:pt x="47" y="684"/>
                    <a:pt x="47" y="684"/>
                    <a:pt x="47" y="684"/>
                  </a:cubicBezTo>
                  <a:cubicBezTo>
                    <a:pt x="47" y="687"/>
                    <a:pt x="47" y="687"/>
                    <a:pt x="47" y="687"/>
                  </a:cubicBezTo>
                  <a:cubicBezTo>
                    <a:pt x="42" y="676"/>
                    <a:pt x="42" y="676"/>
                    <a:pt x="42" y="676"/>
                  </a:cubicBezTo>
                  <a:cubicBezTo>
                    <a:pt x="39" y="667"/>
                    <a:pt x="39" y="667"/>
                    <a:pt x="39" y="667"/>
                  </a:cubicBezTo>
                  <a:cubicBezTo>
                    <a:pt x="36" y="651"/>
                    <a:pt x="36" y="651"/>
                    <a:pt x="36" y="651"/>
                  </a:cubicBezTo>
                  <a:cubicBezTo>
                    <a:pt x="36" y="647"/>
                    <a:pt x="35" y="642"/>
                    <a:pt x="35" y="637"/>
                  </a:cubicBezTo>
                  <a:cubicBezTo>
                    <a:pt x="35" y="617"/>
                    <a:pt x="36" y="596"/>
                    <a:pt x="38" y="577"/>
                  </a:cubicBezTo>
                  <a:lnTo>
                    <a:pt x="40" y="561"/>
                  </a:lnTo>
                  <a:close/>
                  <a:moveTo>
                    <a:pt x="42" y="697"/>
                  </a:moveTo>
                  <a:cubicBezTo>
                    <a:pt x="47" y="705"/>
                    <a:pt x="47" y="705"/>
                    <a:pt x="47" y="705"/>
                  </a:cubicBezTo>
                  <a:cubicBezTo>
                    <a:pt x="47" y="723"/>
                    <a:pt x="47" y="723"/>
                    <a:pt x="47" y="723"/>
                  </a:cubicBezTo>
                  <a:cubicBezTo>
                    <a:pt x="50" y="761"/>
                    <a:pt x="50" y="761"/>
                    <a:pt x="50" y="761"/>
                  </a:cubicBezTo>
                  <a:cubicBezTo>
                    <a:pt x="53" y="779"/>
                    <a:pt x="53" y="779"/>
                    <a:pt x="53" y="779"/>
                  </a:cubicBezTo>
                  <a:cubicBezTo>
                    <a:pt x="45" y="749"/>
                    <a:pt x="40" y="718"/>
                    <a:pt x="38" y="687"/>
                  </a:cubicBezTo>
                  <a:lnTo>
                    <a:pt x="42" y="697"/>
                  </a:lnTo>
                  <a:close/>
                  <a:moveTo>
                    <a:pt x="178" y="1025"/>
                  </a:moveTo>
                  <a:cubicBezTo>
                    <a:pt x="179" y="1026"/>
                    <a:pt x="179" y="1026"/>
                    <a:pt x="179" y="1026"/>
                  </a:cubicBezTo>
                  <a:cubicBezTo>
                    <a:pt x="180" y="1028"/>
                    <a:pt x="180" y="1028"/>
                    <a:pt x="180" y="1028"/>
                  </a:cubicBezTo>
                  <a:cubicBezTo>
                    <a:pt x="179" y="1027"/>
                    <a:pt x="178" y="1025"/>
                    <a:pt x="177" y="1024"/>
                  </a:cubicBezTo>
                  <a:lnTo>
                    <a:pt x="178" y="1025"/>
                  </a:lnTo>
                  <a:close/>
                  <a:moveTo>
                    <a:pt x="557" y="1231"/>
                  </a:moveTo>
                  <a:cubicBezTo>
                    <a:pt x="548" y="1225"/>
                    <a:pt x="548" y="1225"/>
                    <a:pt x="548" y="1225"/>
                  </a:cubicBezTo>
                  <a:cubicBezTo>
                    <a:pt x="540" y="1215"/>
                    <a:pt x="540" y="1215"/>
                    <a:pt x="540" y="1215"/>
                  </a:cubicBezTo>
                  <a:cubicBezTo>
                    <a:pt x="534" y="1206"/>
                    <a:pt x="534" y="1206"/>
                    <a:pt x="534" y="1206"/>
                  </a:cubicBezTo>
                  <a:cubicBezTo>
                    <a:pt x="555" y="1209"/>
                    <a:pt x="555" y="1209"/>
                    <a:pt x="555" y="1209"/>
                  </a:cubicBezTo>
                  <a:cubicBezTo>
                    <a:pt x="630" y="1212"/>
                    <a:pt x="630" y="1212"/>
                    <a:pt x="630" y="1212"/>
                  </a:cubicBezTo>
                  <a:cubicBezTo>
                    <a:pt x="633" y="1212"/>
                    <a:pt x="633" y="1212"/>
                    <a:pt x="633" y="1212"/>
                  </a:cubicBezTo>
                  <a:cubicBezTo>
                    <a:pt x="633" y="1239"/>
                    <a:pt x="633" y="1239"/>
                    <a:pt x="633" y="1239"/>
                  </a:cubicBezTo>
                  <a:cubicBezTo>
                    <a:pt x="608" y="1239"/>
                    <a:pt x="583" y="1237"/>
                    <a:pt x="558" y="1234"/>
                  </a:cubicBezTo>
                  <a:cubicBezTo>
                    <a:pt x="558" y="1233"/>
                    <a:pt x="558" y="1232"/>
                    <a:pt x="557" y="1231"/>
                  </a:cubicBezTo>
                  <a:close/>
                  <a:moveTo>
                    <a:pt x="642" y="1212"/>
                  </a:moveTo>
                  <a:cubicBezTo>
                    <a:pt x="675" y="1211"/>
                    <a:pt x="675" y="1211"/>
                    <a:pt x="675" y="1211"/>
                  </a:cubicBezTo>
                  <a:cubicBezTo>
                    <a:pt x="735" y="1207"/>
                    <a:pt x="735" y="1207"/>
                    <a:pt x="735" y="1207"/>
                  </a:cubicBezTo>
                  <a:cubicBezTo>
                    <a:pt x="741" y="1206"/>
                    <a:pt x="741" y="1206"/>
                    <a:pt x="741" y="1206"/>
                  </a:cubicBezTo>
                  <a:cubicBezTo>
                    <a:pt x="735" y="1215"/>
                    <a:pt x="735" y="1215"/>
                    <a:pt x="735" y="1215"/>
                  </a:cubicBezTo>
                  <a:cubicBezTo>
                    <a:pt x="727" y="1225"/>
                    <a:pt x="727" y="1225"/>
                    <a:pt x="727" y="1225"/>
                  </a:cubicBezTo>
                  <a:cubicBezTo>
                    <a:pt x="718" y="1231"/>
                    <a:pt x="718" y="1231"/>
                    <a:pt x="718" y="1231"/>
                  </a:cubicBezTo>
                  <a:cubicBezTo>
                    <a:pt x="717" y="1232"/>
                    <a:pt x="717" y="1233"/>
                    <a:pt x="717" y="1234"/>
                  </a:cubicBezTo>
                  <a:cubicBezTo>
                    <a:pt x="692" y="1237"/>
                    <a:pt x="667" y="1239"/>
                    <a:pt x="642" y="1239"/>
                  </a:cubicBezTo>
                  <a:lnTo>
                    <a:pt x="642" y="1212"/>
                  </a:lnTo>
                  <a:close/>
                  <a:moveTo>
                    <a:pt x="998" y="1119"/>
                  </a:moveTo>
                  <a:cubicBezTo>
                    <a:pt x="987" y="1127"/>
                    <a:pt x="987" y="1127"/>
                    <a:pt x="987" y="1127"/>
                  </a:cubicBezTo>
                  <a:cubicBezTo>
                    <a:pt x="969" y="1137"/>
                    <a:pt x="969" y="1137"/>
                    <a:pt x="969" y="1137"/>
                  </a:cubicBezTo>
                  <a:cubicBezTo>
                    <a:pt x="963" y="1140"/>
                    <a:pt x="963" y="1140"/>
                    <a:pt x="963" y="1140"/>
                  </a:cubicBezTo>
                  <a:cubicBezTo>
                    <a:pt x="970" y="1132"/>
                    <a:pt x="970" y="1132"/>
                    <a:pt x="970" y="1132"/>
                  </a:cubicBezTo>
                  <a:cubicBezTo>
                    <a:pt x="979" y="1121"/>
                    <a:pt x="979" y="1121"/>
                    <a:pt x="979" y="1121"/>
                  </a:cubicBezTo>
                  <a:cubicBezTo>
                    <a:pt x="997" y="1097"/>
                    <a:pt x="997" y="1097"/>
                    <a:pt x="997" y="1097"/>
                  </a:cubicBezTo>
                  <a:cubicBezTo>
                    <a:pt x="1012" y="1073"/>
                    <a:pt x="1012" y="1073"/>
                    <a:pt x="1012" y="1073"/>
                  </a:cubicBezTo>
                  <a:cubicBezTo>
                    <a:pt x="1036" y="1062"/>
                    <a:pt x="1036" y="1062"/>
                    <a:pt x="1036" y="1062"/>
                  </a:cubicBezTo>
                  <a:cubicBezTo>
                    <a:pt x="1048" y="1056"/>
                    <a:pt x="1048" y="1056"/>
                    <a:pt x="1048" y="1056"/>
                  </a:cubicBezTo>
                  <a:cubicBezTo>
                    <a:pt x="1059" y="1050"/>
                    <a:pt x="1059" y="1050"/>
                    <a:pt x="1059" y="1050"/>
                  </a:cubicBezTo>
                  <a:cubicBezTo>
                    <a:pt x="1077" y="1039"/>
                    <a:pt x="1077" y="1039"/>
                    <a:pt x="1077" y="1039"/>
                  </a:cubicBezTo>
                  <a:cubicBezTo>
                    <a:pt x="1060" y="1062"/>
                    <a:pt x="1060" y="1062"/>
                    <a:pt x="1060" y="1062"/>
                  </a:cubicBezTo>
                  <a:cubicBezTo>
                    <a:pt x="1049" y="1074"/>
                    <a:pt x="1049" y="1074"/>
                    <a:pt x="1049" y="1074"/>
                  </a:cubicBezTo>
                  <a:cubicBezTo>
                    <a:pt x="1037" y="1086"/>
                    <a:pt x="1037" y="1086"/>
                    <a:pt x="1037" y="1086"/>
                  </a:cubicBezTo>
                  <a:cubicBezTo>
                    <a:pt x="1029" y="1094"/>
                    <a:pt x="1029" y="1094"/>
                    <a:pt x="1029" y="1094"/>
                  </a:cubicBezTo>
                  <a:cubicBezTo>
                    <a:pt x="1019" y="1103"/>
                    <a:pt x="1009" y="1111"/>
                    <a:pt x="998" y="1119"/>
                  </a:cubicBezTo>
                  <a:close/>
                  <a:moveTo>
                    <a:pt x="1097" y="1025"/>
                  </a:moveTo>
                  <a:cubicBezTo>
                    <a:pt x="1097" y="1025"/>
                    <a:pt x="1097" y="1025"/>
                    <a:pt x="1097" y="1025"/>
                  </a:cubicBezTo>
                  <a:cubicBezTo>
                    <a:pt x="1099" y="1024"/>
                    <a:pt x="1099" y="1024"/>
                    <a:pt x="1099" y="1024"/>
                  </a:cubicBezTo>
                  <a:cubicBezTo>
                    <a:pt x="1097" y="1025"/>
                    <a:pt x="1096" y="1027"/>
                    <a:pt x="1095" y="1028"/>
                  </a:cubicBezTo>
                  <a:lnTo>
                    <a:pt x="1097" y="1025"/>
                  </a:lnTo>
                  <a:close/>
                  <a:moveTo>
                    <a:pt x="1223" y="779"/>
                  </a:moveTo>
                  <a:cubicBezTo>
                    <a:pt x="1225" y="761"/>
                    <a:pt x="1225" y="761"/>
                    <a:pt x="1225" y="761"/>
                  </a:cubicBezTo>
                  <a:cubicBezTo>
                    <a:pt x="1228" y="723"/>
                    <a:pt x="1228" y="723"/>
                    <a:pt x="1228" y="723"/>
                  </a:cubicBezTo>
                  <a:cubicBezTo>
                    <a:pt x="1228" y="705"/>
                    <a:pt x="1228" y="705"/>
                    <a:pt x="1228" y="705"/>
                  </a:cubicBezTo>
                  <a:cubicBezTo>
                    <a:pt x="1233" y="696"/>
                    <a:pt x="1233" y="696"/>
                    <a:pt x="1233" y="696"/>
                  </a:cubicBezTo>
                  <a:cubicBezTo>
                    <a:pt x="1237" y="687"/>
                    <a:pt x="1237" y="687"/>
                    <a:pt x="1237" y="687"/>
                  </a:cubicBezTo>
                  <a:cubicBezTo>
                    <a:pt x="1235" y="718"/>
                    <a:pt x="1230" y="749"/>
                    <a:pt x="1223" y="779"/>
                  </a:cubicBezTo>
                  <a:close/>
                </a:path>
              </a:pathLst>
            </a:custGeom>
            <a:solidFill>
              <a:srgbClr val="FFFFFF"/>
            </a:soli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 name="Rectangle 12">
            <a:extLst>
              <a:ext uri="{FF2B5EF4-FFF2-40B4-BE49-F238E27FC236}">
                <a16:creationId xmlns:a16="http://schemas.microsoft.com/office/drawing/2014/main" id="{CF53F6D2-8D2D-6C42-0499-8C33FD3358F2}"/>
              </a:ext>
            </a:extLst>
          </p:cNvPr>
          <p:cNvSpPr/>
          <p:nvPr/>
        </p:nvSpPr>
        <p:spPr>
          <a:xfrm>
            <a:off x="498260" y="3732502"/>
            <a:ext cx="3886200" cy="846386"/>
          </a:xfrm>
          <a:prstGeom prst="rect">
            <a:avLst/>
          </a:prstGeom>
        </p:spPr>
        <p:txBody>
          <a:bodyPr wrap="square" lIns="0" tIns="0" rIns="0" bIns="0">
            <a:spAutoFit/>
          </a:bodyPr>
          <a:lstStyle/>
          <a:p>
            <a:pPr>
              <a:lnSpc>
                <a:spcPct val="90000"/>
              </a:lnSpc>
              <a:spcBef>
                <a:spcPts val="100"/>
              </a:spcBef>
            </a:pPr>
            <a:r>
              <a:rPr lang="en-US" sz="6000" b="1" dirty="0">
                <a:solidFill>
                  <a:srgbClr val="FFFFFF"/>
                </a:solidFill>
                <a:latin typeface="Arial"/>
                <a:cs typeface="Arial"/>
              </a:rPr>
              <a:t>4,368,723</a:t>
            </a:r>
            <a:endParaRPr lang="en-US" sz="6000" dirty="0">
              <a:solidFill>
                <a:srgbClr val="FFFFFF"/>
              </a:solidFill>
              <a:latin typeface="Arial"/>
              <a:cs typeface="Arial"/>
            </a:endParaRPr>
          </a:p>
        </p:txBody>
      </p:sp>
      <p:sp>
        <p:nvSpPr>
          <p:cNvPr id="14" name="Rectangle 13">
            <a:extLst>
              <a:ext uri="{FF2B5EF4-FFF2-40B4-BE49-F238E27FC236}">
                <a16:creationId xmlns:a16="http://schemas.microsoft.com/office/drawing/2014/main" id="{7CFCE470-6FBE-6E17-2DCA-81137BEF7A42}"/>
              </a:ext>
            </a:extLst>
          </p:cNvPr>
          <p:cNvSpPr/>
          <p:nvPr/>
        </p:nvSpPr>
        <p:spPr>
          <a:xfrm>
            <a:off x="498260" y="4754175"/>
            <a:ext cx="3886200" cy="1360885"/>
          </a:xfrm>
          <a:prstGeom prst="rect">
            <a:avLst/>
          </a:prstGeom>
        </p:spPr>
        <p:txBody>
          <a:bodyPr wrap="square" lIns="0" tIns="0" rIns="0" bIns="0">
            <a:spAutoFit/>
          </a:bodyPr>
          <a:lstStyle/>
          <a:p>
            <a:pPr>
              <a:lnSpc>
                <a:spcPct val="90000"/>
              </a:lnSpc>
              <a:spcBef>
                <a:spcPts val="100"/>
              </a:spcBef>
            </a:pPr>
            <a:r>
              <a:rPr lang="en-US" sz="1400" b="1" i="1" dirty="0">
                <a:solidFill>
                  <a:srgbClr val="FFFFFF"/>
                </a:solidFill>
                <a:latin typeface="Arial"/>
                <a:cs typeface="Arial"/>
              </a:rPr>
              <a:t>Place additional content here, if needed. </a:t>
            </a:r>
            <a:r>
              <a:rPr lang="en-US" sz="1400" i="1" dirty="0">
                <a:solidFill>
                  <a:srgbClr val="FFFFFF"/>
                </a:solidFill>
                <a:latin typeface="Arial"/>
                <a:cs typeface="Arial"/>
              </a:rPr>
              <a:t>Your content can be placed in this area. Place more words here, if needed. Your goal is to use less text. Place more words here, if needed. Your content can be placed in this area. Place more words here, if needed. Place additional content here. Your content can be placed in this area. </a:t>
            </a:r>
          </a:p>
        </p:txBody>
      </p:sp>
      <p:grpSp>
        <p:nvGrpSpPr>
          <p:cNvPr id="15" name="Group 14" descr="Element boxes group.">
            <a:extLst>
              <a:ext uri="{FF2B5EF4-FFF2-40B4-BE49-F238E27FC236}">
                <a16:creationId xmlns:a16="http://schemas.microsoft.com/office/drawing/2014/main" id="{18DC2018-EA25-5EEC-BC42-21B3A718704B}"/>
              </a:ext>
            </a:extLst>
          </p:cNvPr>
          <p:cNvGrpSpPr/>
          <p:nvPr/>
        </p:nvGrpSpPr>
        <p:grpSpPr>
          <a:xfrm>
            <a:off x="4715240" y="1580713"/>
            <a:ext cx="7049772" cy="4515287"/>
            <a:chOff x="4715240" y="1580713"/>
            <a:chExt cx="7049772" cy="4515287"/>
          </a:xfrm>
        </p:grpSpPr>
        <p:sp>
          <p:nvSpPr>
            <p:cNvPr id="16" name="Rectangle 15">
              <a:extLst>
                <a:ext uri="{FF2B5EF4-FFF2-40B4-BE49-F238E27FC236}">
                  <a16:creationId xmlns:a16="http://schemas.microsoft.com/office/drawing/2014/main" id="{AA475783-C4A6-2891-E48E-75F0BB2FB683}"/>
                </a:ext>
                <a:ext uri="{C183D7F6-B498-43B3-948B-1728B52AA6E4}">
                  <adec:decorative xmlns:adec="http://schemas.microsoft.com/office/drawing/2017/decorative" val="1"/>
                </a:ext>
              </a:extLst>
            </p:cNvPr>
            <p:cNvSpPr/>
            <p:nvPr/>
          </p:nvSpPr>
          <p:spPr bwMode="auto">
            <a:xfrm>
              <a:off x="4715240" y="1580713"/>
              <a:ext cx="6858000" cy="38100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dirty="0">
                  <a:solidFill>
                    <a:srgbClr val="FFFFFF"/>
                  </a:solidFill>
                  <a:latin typeface="Arial"/>
                  <a:cs typeface="Arial"/>
                </a:rPr>
                <a:t>Proof…</a:t>
              </a:r>
            </a:p>
          </p:txBody>
        </p:sp>
        <p:sp>
          <p:nvSpPr>
            <p:cNvPr id="17" name="Round Diagonal Corner Rectangle 209">
              <a:extLst>
                <a:ext uri="{FF2B5EF4-FFF2-40B4-BE49-F238E27FC236}">
                  <a16:creationId xmlns:a16="http://schemas.microsoft.com/office/drawing/2014/main" id="{0D645EF9-D935-1809-DF6B-E5C681A8C4FB}"/>
                </a:ext>
                <a:ext uri="{C183D7F6-B498-43B3-948B-1728B52AA6E4}">
                  <adec:decorative xmlns:adec="http://schemas.microsoft.com/office/drawing/2017/decorative" val="1"/>
                </a:ext>
              </a:extLst>
            </p:cNvPr>
            <p:cNvSpPr/>
            <p:nvPr/>
          </p:nvSpPr>
          <p:spPr bwMode="auto">
            <a:xfrm flipH="1">
              <a:off x="4727922"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18" name="Rectangle 17">
              <a:extLst>
                <a:ext uri="{FF2B5EF4-FFF2-40B4-BE49-F238E27FC236}">
                  <a16:creationId xmlns:a16="http://schemas.microsoft.com/office/drawing/2014/main" id="{8E20E189-2EEF-234E-E47D-3FB7EAB81630}"/>
                </a:ext>
              </a:extLst>
            </p:cNvPr>
            <p:cNvSpPr/>
            <p:nvPr/>
          </p:nvSpPr>
          <p:spPr bwMode="auto">
            <a:xfrm>
              <a:off x="4727922" y="2196575"/>
              <a:ext cx="213758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One</a:t>
              </a:r>
            </a:p>
          </p:txBody>
        </p:sp>
        <p:sp>
          <p:nvSpPr>
            <p:cNvPr id="19" name="Rectangle 18">
              <a:extLst>
                <a:ext uri="{FF2B5EF4-FFF2-40B4-BE49-F238E27FC236}">
                  <a16:creationId xmlns:a16="http://schemas.microsoft.com/office/drawing/2014/main" id="{64A4DFA8-2D29-082F-3D0F-5463634AD2EE}"/>
                </a:ext>
              </a:extLst>
            </p:cNvPr>
            <p:cNvSpPr/>
            <p:nvPr/>
          </p:nvSpPr>
          <p:spPr bwMode="auto">
            <a:xfrm>
              <a:off x="4801632" y="2487320"/>
              <a:ext cx="658782" cy="221129"/>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0A7832"/>
                  </a:solidFill>
                  <a:effectLst/>
                  <a:latin typeface="Arial Narrow"/>
                  <a:cs typeface="Arial Narrow"/>
                </a:rPr>
                <a:t>One</a:t>
              </a:r>
            </a:p>
          </p:txBody>
        </p:sp>
        <p:sp>
          <p:nvSpPr>
            <p:cNvPr id="20" name="Rectangle 70">
              <a:extLst>
                <a:ext uri="{FF2B5EF4-FFF2-40B4-BE49-F238E27FC236}">
                  <a16:creationId xmlns:a16="http://schemas.microsoft.com/office/drawing/2014/main" id="{471FD415-C20F-BE4A-7D86-C60BA60AF024}"/>
                </a:ext>
              </a:extLst>
            </p:cNvPr>
            <p:cNvSpPr>
              <a:spLocks noChangeArrowheads="1"/>
            </p:cNvSpPr>
            <p:nvPr/>
          </p:nvSpPr>
          <p:spPr bwMode="auto">
            <a:xfrm>
              <a:off x="5451370" y="2462750"/>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14%</a:t>
              </a:r>
              <a:endParaRPr lang="en-US" sz="1200" dirty="0">
                <a:solidFill>
                  <a:srgbClr val="FFFFFF"/>
                </a:solidFill>
                <a:latin typeface="Arial Narrow" pitchFamily="112" charset="0"/>
              </a:endParaRPr>
            </a:p>
          </p:txBody>
        </p:sp>
        <p:sp>
          <p:nvSpPr>
            <p:cNvPr id="21" name="Rectangle 20">
              <a:extLst>
                <a:ext uri="{FF2B5EF4-FFF2-40B4-BE49-F238E27FC236}">
                  <a16:creationId xmlns:a16="http://schemas.microsoft.com/office/drawing/2014/main" id="{3C566007-C9AD-0004-B3BA-FD62207AC6E2}"/>
                </a:ext>
              </a:extLst>
            </p:cNvPr>
            <p:cNvSpPr/>
            <p:nvPr/>
          </p:nvSpPr>
          <p:spPr bwMode="auto">
            <a:xfrm>
              <a:off x="4801632" y="2782159"/>
              <a:ext cx="1114861" cy="221129"/>
            </a:xfrm>
            <a:prstGeom prst="rect">
              <a:avLst/>
            </a:prstGeom>
            <a:solidFill>
              <a:srgbClr val="FFFFFF"/>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0A7832"/>
                  </a:solidFill>
                  <a:effectLst/>
                  <a:latin typeface="Arial Narrow"/>
                  <a:cs typeface="Arial Narrow"/>
                </a:rPr>
                <a:t>Two</a:t>
              </a:r>
            </a:p>
          </p:txBody>
        </p:sp>
        <p:sp>
          <p:nvSpPr>
            <p:cNvPr id="22" name="Rectangle 70">
              <a:extLst>
                <a:ext uri="{FF2B5EF4-FFF2-40B4-BE49-F238E27FC236}">
                  <a16:creationId xmlns:a16="http://schemas.microsoft.com/office/drawing/2014/main" id="{33C39D23-194F-CFD9-AE47-76F27174E2A6}"/>
                </a:ext>
              </a:extLst>
            </p:cNvPr>
            <p:cNvSpPr>
              <a:spLocks noChangeArrowheads="1"/>
            </p:cNvSpPr>
            <p:nvPr/>
          </p:nvSpPr>
          <p:spPr bwMode="auto">
            <a:xfrm>
              <a:off x="5907279" y="2757589"/>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22%</a:t>
              </a:r>
              <a:endParaRPr lang="en-US" sz="1200" dirty="0">
                <a:solidFill>
                  <a:srgbClr val="FFFFFF"/>
                </a:solidFill>
                <a:latin typeface="Arial Narrow" pitchFamily="112" charset="0"/>
              </a:endParaRPr>
            </a:p>
          </p:txBody>
        </p:sp>
        <p:sp>
          <p:nvSpPr>
            <p:cNvPr id="23" name="Rectangle 22">
              <a:extLst>
                <a:ext uri="{FF2B5EF4-FFF2-40B4-BE49-F238E27FC236}">
                  <a16:creationId xmlns:a16="http://schemas.microsoft.com/office/drawing/2014/main" id="{20AA54B6-4195-9F9F-37F5-913B35FA458D}"/>
                </a:ext>
              </a:extLst>
            </p:cNvPr>
            <p:cNvSpPr/>
            <p:nvPr/>
          </p:nvSpPr>
          <p:spPr bwMode="auto">
            <a:xfrm>
              <a:off x="4801632" y="3076998"/>
              <a:ext cx="1621616" cy="221129"/>
            </a:xfrm>
            <a:prstGeom prst="rect">
              <a:avLst/>
            </a:prstGeom>
            <a:solidFill>
              <a:srgbClr val="0A7832"/>
            </a:solidFill>
            <a:ln w="9525" cap="flat" cmpd="sng" algn="ctr">
              <a:noFill/>
              <a:prstDash val="solid"/>
              <a:round/>
              <a:headEnd type="none" w="med" len="med"/>
              <a:tailEnd type="none" w="med" len="med"/>
            </a:ln>
            <a:effectLst/>
          </p:spPr>
          <p:txBody>
            <a:bodyPr vert="horz" wrap="square" lIns="91440" tIns="0" rIns="0" bIns="0"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rgbClr val="FFFFFF"/>
                  </a:solidFill>
                  <a:effectLst/>
                  <a:latin typeface="Arial Narrow"/>
                  <a:cs typeface="Arial Narrow"/>
                </a:rPr>
                <a:t>Three</a:t>
              </a:r>
            </a:p>
          </p:txBody>
        </p:sp>
        <p:sp>
          <p:nvSpPr>
            <p:cNvPr id="24" name="Rectangle 70">
              <a:extLst>
                <a:ext uri="{FF2B5EF4-FFF2-40B4-BE49-F238E27FC236}">
                  <a16:creationId xmlns:a16="http://schemas.microsoft.com/office/drawing/2014/main" id="{E6180C4B-4EEF-513E-4DA3-89C14B009610}"/>
                </a:ext>
              </a:extLst>
            </p:cNvPr>
            <p:cNvSpPr>
              <a:spLocks noChangeArrowheads="1"/>
            </p:cNvSpPr>
            <p:nvPr/>
          </p:nvSpPr>
          <p:spPr bwMode="auto">
            <a:xfrm>
              <a:off x="6423248" y="3064713"/>
              <a:ext cx="442259" cy="245699"/>
            </a:xfrm>
            <a:prstGeom prst="rect">
              <a:avLst/>
            </a:prstGeom>
            <a:noFill/>
            <a:ln w="9525">
              <a:noFill/>
              <a:miter lim="800000"/>
              <a:headEnd/>
              <a:tailEnd/>
            </a:ln>
          </p:spPr>
          <p:txBody>
            <a:bodyPr lIns="45720" tIns="18288" rIns="27432" bIns="0"/>
            <a:lstStyle/>
            <a:p>
              <a:pPr>
                <a:lnSpc>
                  <a:spcPct val="85000"/>
                </a:lnSpc>
                <a:spcBef>
                  <a:spcPts val="200"/>
                </a:spcBef>
              </a:pPr>
              <a:r>
                <a:rPr lang="en-US" sz="1600" b="1" dirty="0">
                  <a:solidFill>
                    <a:srgbClr val="FFFFFF"/>
                  </a:solidFill>
                  <a:latin typeface="Arial Narrow" pitchFamily="34" charset="0"/>
                </a:rPr>
                <a:t>31%</a:t>
              </a:r>
              <a:endParaRPr lang="en-US" sz="1200" dirty="0">
                <a:solidFill>
                  <a:srgbClr val="FFFFFF"/>
                </a:solidFill>
                <a:latin typeface="Arial Narrow" pitchFamily="112" charset="0"/>
              </a:endParaRPr>
            </a:p>
          </p:txBody>
        </p:sp>
        <p:sp>
          <p:nvSpPr>
            <p:cNvPr id="25" name="Rectangle 24">
              <a:extLst>
                <a:ext uri="{FF2B5EF4-FFF2-40B4-BE49-F238E27FC236}">
                  <a16:creationId xmlns:a16="http://schemas.microsoft.com/office/drawing/2014/main" id="{575DE325-CFD0-63FF-EFDC-CED4BB203377}"/>
                </a:ext>
              </a:extLst>
            </p:cNvPr>
            <p:cNvSpPr/>
            <p:nvPr/>
          </p:nvSpPr>
          <p:spPr>
            <a:xfrm>
              <a:off x="4838487"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26" name="Round Diagonal Corner Rectangle 245">
              <a:extLst>
                <a:ext uri="{FF2B5EF4-FFF2-40B4-BE49-F238E27FC236}">
                  <a16:creationId xmlns:a16="http://schemas.microsoft.com/office/drawing/2014/main" id="{C8C03D89-F1AD-C74D-9B84-532FD9CD695F}"/>
                </a:ext>
                <a:ext uri="{C183D7F6-B498-43B3-948B-1728B52AA6E4}">
                  <adec:decorative xmlns:adec="http://schemas.microsoft.com/office/drawing/2017/decorative" val="1"/>
                </a:ext>
              </a:extLst>
            </p:cNvPr>
            <p:cNvSpPr/>
            <p:nvPr/>
          </p:nvSpPr>
          <p:spPr bwMode="auto">
            <a:xfrm flipH="1">
              <a:off x="7156671"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27" name="Rectangle 26">
              <a:extLst>
                <a:ext uri="{FF2B5EF4-FFF2-40B4-BE49-F238E27FC236}">
                  <a16:creationId xmlns:a16="http://schemas.microsoft.com/office/drawing/2014/main" id="{60A7C465-B55E-1788-A489-1AA52FF0CD4E}"/>
                </a:ext>
              </a:extLst>
            </p:cNvPr>
            <p:cNvSpPr/>
            <p:nvPr/>
          </p:nvSpPr>
          <p:spPr bwMode="auto">
            <a:xfrm>
              <a:off x="7131825" y="2196575"/>
              <a:ext cx="221129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Two</a:t>
              </a:r>
            </a:p>
          </p:txBody>
        </p:sp>
        <p:sp>
          <p:nvSpPr>
            <p:cNvPr id="28" name="Freeform 25">
              <a:extLst>
                <a:ext uri="{FF2B5EF4-FFF2-40B4-BE49-F238E27FC236}">
                  <a16:creationId xmlns:a16="http://schemas.microsoft.com/office/drawing/2014/main" id="{0653B24D-40B5-4C5F-CAC8-F0B757C3667C}"/>
                </a:ext>
                <a:ext uri="{C183D7F6-B498-43B3-948B-1728B52AA6E4}">
                  <adec:decorative xmlns:adec="http://schemas.microsoft.com/office/drawing/2017/decorative" val="1"/>
                </a:ext>
              </a:extLst>
            </p:cNvPr>
            <p:cNvSpPr>
              <a:spLocks/>
            </p:cNvSpPr>
            <p:nvPr/>
          </p:nvSpPr>
          <p:spPr bwMode="auto">
            <a:xfrm>
              <a:off x="7279244" y="2515080"/>
              <a:ext cx="986704" cy="754383"/>
            </a:xfrm>
            <a:custGeom>
              <a:avLst/>
              <a:gdLst/>
              <a:ahLst/>
              <a:cxnLst>
                <a:cxn ang="0">
                  <a:pos x="1675" y="558"/>
                </a:cxn>
                <a:cxn ang="0">
                  <a:pos x="1675" y="417"/>
                </a:cxn>
                <a:cxn ang="0">
                  <a:pos x="1150" y="417"/>
                </a:cxn>
                <a:cxn ang="0">
                  <a:pos x="1150" y="303"/>
                </a:cxn>
                <a:cxn ang="0">
                  <a:pos x="1550" y="303"/>
                </a:cxn>
                <a:cxn ang="0">
                  <a:pos x="1550" y="0"/>
                </a:cxn>
                <a:cxn ang="0">
                  <a:pos x="740" y="0"/>
                </a:cxn>
                <a:cxn ang="0">
                  <a:pos x="740" y="303"/>
                </a:cxn>
                <a:cxn ang="0">
                  <a:pos x="1106" y="303"/>
                </a:cxn>
                <a:cxn ang="0">
                  <a:pos x="1106" y="417"/>
                </a:cxn>
                <a:cxn ang="0">
                  <a:pos x="616" y="417"/>
                </a:cxn>
                <a:cxn ang="0">
                  <a:pos x="616" y="558"/>
                </a:cxn>
                <a:cxn ang="0">
                  <a:pos x="418" y="558"/>
                </a:cxn>
                <a:cxn ang="0">
                  <a:pos x="418" y="861"/>
                </a:cxn>
                <a:cxn ang="0">
                  <a:pos x="616" y="861"/>
                </a:cxn>
                <a:cxn ang="0">
                  <a:pos x="616" y="958"/>
                </a:cxn>
                <a:cxn ang="0">
                  <a:pos x="164" y="958"/>
                </a:cxn>
                <a:cxn ang="0">
                  <a:pos x="164" y="1115"/>
                </a:cxn>
                <a:cxn ang="0">
                  <a:pos x="0" y="1115"/>
                </a:cxn>
                <a:cxn ang="0">
                  <a:pos x="0" y="1419"/>
                </a:cxn>
                <a:cxn ang="0">
                  <a:pos x="354" y="1419"/>
                </a:cxn>
                <a:cxn ang="0">
                  <a:pos x="354" y="1115"/>
                </a:cxn>
                <a:cxn ang="0">
                  <a:pos x="206" y="1115"/>
                </a:cxn>
                <a:cxn ang="0">
                  <a:pos x="206" y="1002"/>
                </a:cxn>
                <a:cxn ang="0">
                  <a:pos x="620" y="1002"/>
                </a:cxn>
                <a:cxn ang="0">
                  <a:pos x="620" y="1115"/>
                </a:cxn>
                <a:cxn ang="0">
                  <a:pos x="473" y="1115"/>
                </a:cxn>
                <a:cxn ang="0">
                  <a:pos x="473" y="1419"/>
                </a:cxn>
                <a:cxn ang="0">
                  <a:pos x="828" y="1419"/>
                </a:cxn>
                <a:cxn ang="0">
                  <a:pos x="828" y="1115"/>
                </a:cxn>
                <a:cxn ang="0">
                  <a:pos x="663" y="1115"/>
                </a:cxn>
                <a:cxn ang="0">
                  <a:pos x="663" y="1002"/>
                </a:cxn>
                <a:cxn ang="0">
                  <a:pos x="1093" y="1002"/>
                </a:cxn>
                <a:cxn ang="0">
                  <a:pos x="1093" y="1115"/>
                </a:cxn>
                <a:cxn ang="0">
                  <a:pos x="945" y="1115"/>
                </a:cxn>
                <a:cxn ang="0">
                  <a:pos x="945" y="1419"/>
                </a:cxn>
                <a:cxn ang="0">
                  <a:pos x="1300" y="1419"/>
                </a:cxn>
                <a:cxn ang="0">
                  <a:pos x="1300" y="1115"/>
                </a:cxn>
                <a:cxn ang="0">
                  <a:pos x="1137" y="1115"/>
                </a:cxn>
                <a:cxn ang="0">
                  <a:pos x="1137" y="958"/>
                </a:cxn>
                <a:cxn ang="0">
                  <a:pos x="660" y="958"/>
                </a:cxn>
                <a:cxn ang="0">
                  <a:pos x="660" y="861"/>
                </a:cxn>
                <a:cxn ang="0">
                  <a:pos x="943" y="861"/>
                </a:cxn>
                <a:cxn ang="0">
                  <a:pos x="943" y="558"/>
                </a:cxn>
                <a:cxn ang="0">
                  <a:pos x="660" y="558"/>
                </a:cxn>
                <a:cxn ang="0">
                  <a:pos x="660" y="461"/>
                </a:cxn>
                <a:cxn ang="0">
                  <a:pos x="1631" y="461"/>
                </a:cxn>
                <a:cxn ang="0">
                  <a:pos x="1631" y="558"/>
                </a:cxn>
                <a:cxn ang="0">
                  <a:pos x="1331" y="558"/>
                </a:cxn>
                <a:cxn ang="0">
                  <a:pos x="1331" y="861"/>
                </a:cxn>
                <a:cxn ang="0">
                  <a:pos x="1856" y="861"/>
                </a:cxn>
                <a:cxn ang="0">
                  <a:pos x="1856" y="558"/>
                </a:cxn>
                <a:cxn ang="0">
                  <a:pos x="1675" y="558"/>
                </a:cxn>
              </a:cxnLst>
              <a:rect l="0" t="0" r="r" b="b"/>
              <a:pathLst>
                <a:path w="1856" h="1419">
                  <a:moveTo>
                    <a:pt x="1675" y="558"/>
                  </a:moveTo>
                  <a:lnTo>
                    <a:pt x="1675" y="417"/>
                  </a:lnTo>
                  <a:lnTo>
                    <a:pt x="1150" y="417"/>
                  </a:lnTo>
                  <a:lnTo>
                    <a:pt x="1150" y="303"/>
                  </a:lnTo>
                  <a:lnTo>
                    <a:pt x="1550" y="303"/>
                  </a:lnTo>
                  <a:lnTo>
                    <a:pt x="1550" y="0"/>
                  </a:lnTo>
                  <a:lnTo>
                    <a:pt x="740" y="0"/>
                  </a:lnTo>
                  <a:lnTo>
                    <a:pt x="740" y="303"/>
                  </a:lnTo>
                  <a:lnTo>
                    <a:pt x="1106" y="303"/>
                  </a:lnTo>
                  <a:lnTo>
                    <a:pt x="1106" y="417"/>
                  </a:lnTo>
                  <a:lnTo>
                    <a:pt x="616" y="417"/>
                  </a:lnTo>
                  <a:lnTo>
                    <a:pt x="616" y="558"/>
                  </a:lnTo>
                  <a:lnTo>
                    <a:pt x="418" y="558"/>
                  </a:lnTo>
                  <a:lnTo>
                    <a:pt x="418" y="861"/>
                  </a:lnTo>
                  <a:lnTo>
                    <a:pt x="616" y="861"/>
                  </a:lnTo>
                  <a:lnTo>
                    <a:pt x="616" y="958"/>
                  </a:lnTo>
                  <a:lnTo>
                    <a:pt x="164" y="958"/>
                  </a:lnTo>
                  <a:lnTo>
                    <a:pt x="164" y="1115"/>
                  </a:lnTo>
                  <a:lnTo>
                    <a:pt x="0" y="1115"/>
                  </a:lnTo>
                  <a:lnTo>
                    <a:pt x="0" y="1419"/>
                  </a:lnTo>
                  <a:lnTo>
                    <a:pt x="354" y="1419"/>
                  </a:lnTo>
                  <a:lnTo>
                    <a:pt x="354" y="1115"/>
                  </a:lnTo>
                  <a:lnTo>
                    <a:pt x="206" y="1115"/>
                  </a:lnTo>
                  <a:lnTo>
                    <a:pt x="206" y="1002"/>
                  </a:lnTo>
                  <a:lnTo>
                    <a:pt x="620" y="1002"/>
                  </a:lnTo>
                  <a:lnTo>
                    <a:pt x="620" y="1115"/>
                  </a:lnTo>
                  <a:lnTo>
                    <a:pt x="473" y="1115"/>
                  </a:lnTo>
                  <a:lnTo>
                    <a:pt x="473" y="1419"/>
                  </a:lnTo>
                  <a:lnTo>
                    <a:pt x="828" y="1419"/>
                  </a:lnTo>
                  <a:lnTo>
                    <a:pt x="828" y="1115"/>
                  </a:lnTo>
                  <a:lnTo>
                    <a:pt x="663" y="1115"/>
                  </a:lnTo>
                  <a:lnTo>
                    <a:pt x="663" y="1002"/>
                  </a:lnTo>
                  <a:lnTo>
                    <a:pt x="1093" y="1002"/>
                  </a:lnTo>
                  <a:lnTo>
                    <a:pt x="1093" y="1115"/>
                  </a:lnTo>
                  <a:lnTo>
                    <a:pt x="945" y="1115"/>
                  </a:lnTo>
                  <a:lnTo>
                    <a:pt x="945" y="1419"/>
                  </a:lnTo>
                  <a:lnTo>
                    <a:pt x="1300" y="1419"/>
                  </a:lnTo>
                  <a:lnTo>
                    <a:pt x="1300" y="1115"/>
                  </a:lnTo>
                  <a:lnTo>
                    <a:pt x="1137" y="1115"/>
                  </a:lnTo>
                  <a:lnTo>
                    <a:pt x="1137" y="958"/>
                  </a:lnTo>
                  <a:lnTo>
                    <a:pt x="660" y="958"/>
                  </a:lnTo>
                  <a:lnTo>
                    <a:pt x="660" y="861"/>
                  </a:lnTo>
                  <a:lnTo>
                    <a:pt x="943" y="861"/>
                  </a:lnTo>
                  <a:lnTo>
                    <a:pt x="943" y="558"/>
                  </a:lnTo>
                  <a:lnTo>
                    <a:pt x="660" y="558"/>
                  </a:lnTo>
                  <a:lnTo>
                    <a:pt x="660" y="461"/>
                  </a:lnTo>
                  <a:lnTo>
                    <a:pt x="1631" y="461"/>
                  </a:lnTo>
                  <a:lnTo>
                    <a:pt x="1631" y="558"/>
                  </a:lnTo>
                  <a:lnTo>
                    <a:pt x="1331" y="558"/>
                  </a:lnTo>
                  <a:lnTo>
                    <a:pt x="1331" y="861"/>
                  </a:lnTo>
                  <a:lnTo>
                    <a:pt x="1856" y="861"/>
                  </a:lnTo>
                  <a:lnTo>
                    <a:pt x="1856" y="558"/>
                  </a:lnTo>
                  <a:lnTo>
                    <a:pt x="1675" y="558"/>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29" name="Rectangle 70">
              <a:extLst>
                <a:ext uri="{FF2B5EF4-FFF2-40B4-BE49-F238E27FC236}">
                  <a16:creationId xmlns:a16="http://schemas.microsoft.com/office/drawing/2014/main" id="{0A9AFB52-4DF1-4E6D-571A-60C013EF7E3A}"/>
                </a:ext>
              </a:extLst>
            </p:cNvPr>
            <p:cNvSpPr>
              <a:spLocks noChangeArrowheads="1"/>
            </p:cNvSpPr>
            <p:nvPr/>
          </p:nvSpPr>
          <p:spPr bwMode="auto">
            <a:xfrm>
              <a:off x="8384892" y="2644871"/>
              <a:ext cx="810808" cy="597291"/>
            </a:xfrm>
            <a:prstGeom prst="rect">
              <a:avLst/>
            </a:prstGeom>
            <a:noFill/>
            <a:ln w="9525">
              <a:noFill/>
              <a:miter lim="800000"/>
              <a:headEnd/>
              <a:tailEnd/>
            </a:ln>
          </p:spPr>
          <p:txBody>
            <a:bodyPr lIns="45720" tIns="18288" rIns="27432" bIns="0"/>
            <a:lstStyle/>
            <a:p>
              <a:pPr>
                <a:lnSpc>
                  <a:spcPct val="85000"/>
                </a:lnSpc>
                <a:spcBef>
                  <a:spcPts val="200"/>
                </a:spcBef>
              </a:pPr>
              <a:r>
                <a:rPr lang="en-US" sz="3100" b="1" dirty="0">
                  <a:solidFill>
                    <a:srgbClr val="FFFFFF"/>
                  </a:solidFill>
                  <a:latin typeface="Arial Narrow" pitchFamily="34" charset="0"/>
                </a:rPr>
                <a:t>ORG</a:t>
              </a:r>
              <a:endParaRPr lang="en-US" sz="3100" dirty="0">
                <a:solidFill>
                  <a:srgbClr val="FFFFFF"/>
                </a:solidFill>
                <a:latin typeface="Arial Narrow" pitchFamily="112" charset="0"/>
              </a:endParaRPr>
            </a:p>
          </p:txBody>
        </p:sp>
        <p:sp>
          <p:nvSpPr>
            <p:cNvPr id="30" name="Rectangle 29">
              <a:extLst>
                <a:ext uri="{FF2B5EF4-FFF2-40B4-BE49-F238E27FC236}">
                  <a16:creationId xmlns:a16="http://schemas.microsoft.com/office/drawing/2014/main" id="{2404FADC-FF0A-0503-4DA1-9E816754D62D}"/>
                </a:ext>
              </a:extLst>
            </p:cNvPr>
            <p:cNvSpPr/>
            <p:nvPr/>
          </p:nvSpPr>
          <p:spPr>
            <a:xfrm>
              <a:off x="7283340"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31" name="Round Diagonal Corner Rectangle 246">
              <a:extLst>
                <a:ext uri="{FF2B5EF4-FFF2-40B4-BE49-F238E27FC236}">
                  <a16:creationId xmlns:a16="http://schemas.microsoft.com/office/drawing/2014/main" id="{4E66B8CE-57AD-6B80-DDB8-982AA50DC4E3}"/>
                </a:ext>
                <a:ext uri="{C183D7F6-B498-43B3-948B-1728B52AA6E4}">
                  <adec:decorative xmlns:adec="http://schemas.microsoft.com/office/drawing/2017/decorative" val="1"/>
                </a:ext>
              </a:extLst>
            </p:cNvPr>
            <p:cNvSpPr/>
            <p:nvPr/>
          </p:nvSpPr>
          <p:spPr bwMode="auto">
            <a:xfrm flipH="1">
              <a:off x="9592491" y="2136516"/>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32" name="Rectangle 31">
              <a:extLst>
                <a:ext uri="{FF2B5EF4-FFF2-40B4-BE49-F238E27FC236}">
                  <a16:creationId xmlns:a16="http://schemas.microsoft.com/office/drawing/2014/main" id="{484F8E3D-9F5C-F073-7361-0AD243B77981}"/>
                </a:ext>
              </a:extLst>
            </p:cNvPr>
            <p:cNvSpPr/>
            <p:nvPr/>
          </p:nvSpPr>
          <p:spPr bwMode="auto">
            <a:xfrm>
              <a:off x="9616508" y="2196575"/>
              <a:ext cx="2137584" cy="234779"/>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Three</a:t>
              </a:r>
            </a:p>
          </p:txBody>
        </p:sp>
        <p:grpSp>
          <p:nvGrpSpPr>
            <p:cNvPr id="33" name="Group 32" descr="Bar Chart Icon">
              <a:extLst>
                <a:ext uri="{FF2B5EF4-FFF2-40B4-BE49-F238E27FC236}">
                  <a16:creationId xmlns:a16="http://schemas.microsoft.com/office/drawing/2014/main" id="{7278EA19-581B-CE93-71BB-F941D8C7FF48}"/>
                </a:ext>
              </a:extLst>
            </p:cNvPr>
            <p:cNvGrpSpPr/>
            <p:nvPr/>
          </p:nvGrpSpPr>
          <p:grpSpPr>
            <a:xfrm>
              <a:off x="9731650" y="2505065"/>
              <a:ext cx="875846" cy="750129"/>
              <a:chOff x="4276165" y="1800411"/>
              <a:chExt cx="516379" cy="442259"/>
            </a:xfrm>
            <a:solidFill>
              <a:srgbClr val="FFFFFF"/>
            </a:solidFill>
            <a:effectLst/>
          </p:grpSpPr>
          <p:sp>
            <p:nvSpPr>
              <p:cNvPr id="55" name="Rectangle 325">
                <a:extLst>
                  <a:ext uri="{FF2B5EF4-FFF2-40B4-BE49-F238E27FC236}">
                    <a16:creationId xmlns:a16="http://schemas.microsoft.com/office/drawing/2014/main" id="{4B52CE07-282A-6C96-0A8C-AAAE4A1A8582}"/>
                  </a:ext>
                  <a:ext uri="{C183D7F6-B498-43B3-948B-1728B52AA6E4}">
                    <adec:decorative xmlns:adec="http://schemas.microsoft.com/office/drawing/2017/decorative" val="1"/>
                  </a:ext>
                </a:extLst>
              </p:cNvPr>
              <p:cNvSpPr>
                <a:spLocks noChangeArrowheads="1"/>
              </p:cNvSpPr>
              <p:nvPr/>
            </p:nvSpPr>
            <p:spPr bwMode="auto">
              <a:xfrm>
                <a:off x="4276165" y="1928888"/>
                <a:ext cx="66710" cy="26189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56" name="Rectangle 326">
                <a:extLst>
                  <a:ext uri="{FF2B5EF4-FFF2-40B4-BE49-F238E27FC236}">
                    <a16:creationId xmlns:a16="http://schemas.microsoft.com/office/drawing/2014/main" id="{DE573E98-857E-61DF-2D75-4416132D35F1}"/>
                  </a:ext>
                  <a:ext uri="{C183D7F6-B498-43B3-948B-1728B52AA6E4}">
                    <adec:decorative xmlns:adec="http://schemas.microsoft.com/office/drawing/2017/decorative" val="1"/>
                  </a:ext>
                </a:extLst>
              </p:cNvPr>
              <p:cNvSpPr>
                <a:spLocks noChangeArrowheads="1"/>
              </p:cNvSpPr>
              <p:nvPr/>
            </p:nvSpPr>
            <p:spPr bwMode="auto">
              <a:xfrm>
                <a:off x="4276165" y="2215491"/>
                <a:ext cx="66710"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57" name="Rectangle 327">
                <a:extLst>
                  <a:ext uri="{FF2B5EF4-FFF2-40B4-BE49-F238E27FC236}">
                    <a16:creationId xmlns:a16="http://schemas.microsoft.com/office/drawing/2014/main" id="{84598B0C-E6CD-18DA-4BE7-916FBF3FBA4C}"/>
                  </a:ext>
                  <a:ext uri="{C183D7F6-B498-43B3-948B-1728B52AA6E4}">
                    <adec:decorative xmlns:adec="http://schemas.microsoft.com/office/drawing/2017/decorative" val="1"/>
                  </a:ext>
                </a:extLst>
              </p:cNvPr>
              <p:cNvSpPr>
                <a:spLocks noChangeArrowheads="1"/>
              </p:cNvSpPr>
              <p:nvPr/>
            </p:nvSpPr>
            <p:spPr bwMode="auto">
              <a:xfrm>
                <a:off x="4367581" y="1800411"/>
                <a:ext cx="64239" cy="39037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58" name="Rectangle 328">
                <a:extLst>
                  <a:ext uri="{FF2B5EF4-FFF2-40B4-BE49-F238E27FC236}">
                    <a16:creationId xmlns:a16="http://schemas.microsoft.com/office/drawing/2014/main" id="{3037634B-A2B0-1E85-8A75-277AE03B99C1}"/>
                  </a:ext>
                  <a:ext uri="{C183D7F6-B498-43B3-948B-1728B52AA6E4}">
                    <adec:decorative xmlns:adec="http://schemas.microsoft.com/office/drawing/2017/decorative" val="1"/>
                  </a:ext>
                </a:extLst>
              </p:cNvPr>
              <p:cNvSpPr>
                <a:spLocks noChangeArrowheads="1"/>
              </p:cNvSpPr>
              <p:nvPr/>
            </p:nvSpPr>
            <p:spPr bwMode="auto">
              <a:xfrm>
                <a:off x="4367581"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59" name="Rectangle 329">
                <a:extLst>
                  <a:ext uri="{FF2B5EF4-FFF2-40B4-BE49-F238E27FC236}">
                    <a16:creationId xmlns:a16="http://schemas.microsoft.com/office/drawing/2014/main" id="{8E0E9185-4A7F-1055-78C3-C5B6CCE84068}"/>
                  </a:ext>
                  <a:ext uri="{C183D7F6-B498-43B3-948B-1728B52AA6E4}">
                    <adec:decorative xmlns:adec="http://schemas.microsoft.com/office/drawing/2017/decorative" val="1"/>
                  </a:ext>
                </a:extLst>
              </p:cNvPr>
              <p:cNvSpPr>
                <a:spLocks noChangeArrowheads="1"/>
              </p:cNvSpPr>
              <p:nvPr/>
            </p:nvSpPr>
            <p:spPr bwMode="auto">
              <a:xfrm>
                <a:off x="4456527" y="1862180"/>
                <a:ext cx="66710" cy="32860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60" name="Rectangle 330">
                <a:extLst>
                  <a:ext uri="{FF2B5EF4-FFF2-40B4-BE49-F238E27FC236}">
                    <a16:creationId xmlns:a16="http://schemas.microsoft.com/office/drawing/2014/main" id="{6EC12D58-4D29-018A-B369-8CE71939D1EB}"/>
                  </a:ext>
                  <a:ext uri="{C183D7F6-B498-43B3-948B-1728B52AA6E4}">
                    <adec:decorative xmlns:adec="http://schemas.microsoft.com/office/drawing/2017/decorative" val="1"/>
                  </a:ext>
                </a:extLst>
              </p:cNvPr>
              <p:cNvSpPr>
                <a:spLocks noChangeArrowheads="1"/>
              </p:cNvSpPr>
              <p:nvPr/>
            </p:nvSpPr>
            <p:spPr bwMode="auto">
              <a:xfrm>
                <a:off x="4456527" y="2215491"/>
                <a:ext cx="66710"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61" name="Rectangle 331">
                <a:extLst>
                  <a:ext uri="{FF2B5EF4-FFF2-40B4-BE49-F238E27FC236}">
                    <a16:creationId xmlns:a16="http://schemas.microsoft.com/office/drawing/2014/main" id="{6B56DE7F-073E-9A30-9146-F8A0C22B15B6}"/>
                  </a:ext>
                  <a:ext uri="{C183D7F6-B498-43B3-948B-1728B52AA6E4}">
                    <adec:decorative xmlns:adec="http://schemas.microsoft.com/office/drawing/2017/decorative" val="1"/>
                  </a:ext>
                </a:extLst>
              </p:cNvPr>
              <p:cNvSpPr>
                <a:spLocks noChangeArrowheads="1"/>
              </p:cNvSpPr>
              <p:nvPr/>
            </p:nvSpPr>
            <p:spPr bwMode="auto">
              <a:xfrm>
                <a:off x="4547944" y="1965950"/>
                <a:ext cx="64239" cy="224836"/>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62" name="Rectangle 332">
                <a:extLst>
                  <a:ext uri="{FF2B5EF4-FFF2-40B4-BE49-F238E27FC236}">
                    <a16:creationId xmlns:a16="http://schemas.microsoft.com/office/drawing/2014/main" id="{8CAC6833-66FC-A90D-16FB-B5703B7415F1}"/>
                  </a:ext>
                  <a:ext uri="{C183D7F6-B498-43B3-948B-1728B52AA6E4}">
                    <adec:decorative xmlns:adec="http://schemas.microsoft.com/office/drawing/2017/decorative" val="1"/>
                  </a:ext>
                </a:extLst>
              </p:cNvPr>
              <p:cNvSpPr>
                <a:spLocks noChangeArrowheads="1"/>
              </p:cNvSpPr>
              <p:nvPr/>
            </p:nvSpPr>
            <p:spPr bwMode="auto">
              <a:xfrm>
                <a:off x="4547944"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63" name="Rectangle 333">
                <a:extLst>
                  <a:ext uri="{FF2B5EF4-FFF2-40B4-BE49-F238E27FC236}">
                    <a16:creationId xmlns:a16="http://schemas.microsoft.com/office/drawing/2014/main" id="{2F9A5206-B94B-4A2A-C218-DCF33F35951B}"/>
                  </a:ext>
                  <a:ext uri="{C183D7F6-B498-43B3-948B-1728B52AA6E4}">
                    <adec:decorative xmlns:adec="http://schemas.microsoft.com/office/drawing/2017/decorative" val="1"/>
                  </a:ext>
                </a:extLst>
              </p:cNvPr>
              <p:cNvSpPr>
                <a:spLocks noChangeArrowheads="1"/>
              </p:cNvSpPr>
              <p:nvPr/>
            </p:nvSpPr>
            <p:spPr bwMode="auto">
              <a:xfrm>
                <a:off x="4639360" y="2045013"/>
                <a:ext cx="64239" cy="148243"/>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64" name="Rectangle 334">
                <a:extLst>
                  <a:ext uri="{FF2B5EF4-FFF2-40B4-BE49-F238E27FC236}">
                    <a16:creationId xmlns:a16="http://schemas.microsoft.com/office/drawing/2014/main" id="{5BE6B4BA-28F8-3DD1-D552-992393924DD0}"/>
                  </a:ext>
                  <a:ext uri="{C183D7F6-B498-43B3-948B-1728B52AA6E4}">
                    <adec:decorative xmlns:adec="http://schemas.microsoft.com/office/drawing/2017/decorative" val="1"/>
                  </a:ext>
                </a:extLst>
              </p:cNvPr>
              <p:cNvSpPr>
                <a:spLocks noChangeArrowheads="1"/>
              </p:cNvSpPr>
              <p:nvPr/>
            </p:nvSpPr>
            <p:spPr bwMode="auto">
              <a:xfrm>
                <a:off x="4639360"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65" name="Rectangle 335">
                <a:extLst>
                  <a:ext uri="{FF2B5EF4-FFF2-40B4-BE49-F238E27FC236}">
                    <a16:creationId xmlns:a16="http://schemas.microsoft.com/office/drawing/2014/main" id="{05576ABC-7F36-FBD3-C2DD-E1D29B0E565A}"/>
                  </a:ext>
                  <a:ext uri="{C183D7F6-B498-43B3-948B-1728B52AA6E4}">
                    <adec:decorative xmlns:adec="http://schemas.microsoft.com/office/drawing/2017/decorative" val="1"/>
                  </a:ext>
                </a:extLst>
              </p:cNvPr>
              <p:cNvSpPr>
                <a:spLocks noChangeArrowheads="1"/>
              </p:cNvSpPr>
              <p:nvPr/>
            </p:nvSpPr>
            <p:spPr bwMode="auto">
              <a:xfrm>
                <a:off x="4728305" y="1884415"/>
                <a:ext cx="64239" cy="303899"/>
              </a:xfrm>
              <a:prstGeom prst="rect">
                <a:avLst/>
              </a:prstGeom>
              <a:grp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sp>
            <p:nvSpPr>
              <p:cNvPr id="66" name="Rectangle 336">
                <a:extLst>
                  <a:ext uri="{FF2B5EF4-FFF2-40B4-BE49-F238E27FC236}">
                    <a16:creationId xmlns:a16="http://schemas.microsoft.com/office/drawing/2014/main" id="{85EA6B7E-AF74-B55A-55A8-CB7814CF2147}"/>
                  </a:ext>
                  <a:ext uri="{C183D7F6-B498-43B3-948B-1728B52AA6E4}">
                    <adec:decorative xmlns:adec="http://schemas.microsoft.com/office/drawing/2017/decorative" val="1"/>
                  </a:ext>
                </a:extLst>
              </p:cNvPr>
              <p:cNvSpPr>
                <a:spLocks noChangeArrowheads="1"/>
              </p:cNvSpPr>
              <p:nvPr/>
            </p:nvSpPr>
            <p:spPr bwMode="auto">
              <a:xfrm>
                <a:off x="4728305" y="2215491"/>
                <a:ext cx="64239" cy="27179"/>
              </a:xfrm>
              <a:prstGeom prst="rect">
                <a:avLst/>
              </a:prstGeom>
              <a:solidFill>
                <a:srgbClr val="0A7832"/>
              </a:solidFill>
              <a:ln w="9525">
                <a:noFill/>
                <a:round/>
                <a:headEnd/>
                <a:tailEnd/>
              </a:ln>
              <a:effectLst/>
            </p:spPr>
            <p:txBody>
              <a:bodyPr vert="horz" wrap="square" lIns="91440" tIns="45720" rIns="91440" bIns="45720" numCol="1" anchor="t" anchorCtr="0" compatLnSpc="1">
                <a:prstTxWarp prst="textNoShape">
                  <a:avLst/>
                </a:prstTxWarp>
              </a:bodyPr>
              <a:lstStyle/>
              <a:p>
                <a:endParaRPr lang="en-US" sz="2000" dirty="0"/>
              </a:p>
            </p:txBody>
          </p:sp>
        </p:grpSp>
        <p:sp>
          <p:nvSpPr>
            <p:cNvPr id="34" name="Rectangle 70">
              <a:extLst>
                <a:ext uri="{FF2B5EF4-FFF2-40B4-BE49-F238E27FC236}">
                  <a16:creationId xmlns:a16="http://schemas.microsoft.com/office/drawing/2014/main" id="{61199FD5-D163-1D7A-A531-61C25FB21E71}"/>
                </a:ext>
              </a:extLst>
            </p:cNvPr>
            <p:cNvSpPr>
              <a:spLocks noChangeArrowheads="1"/>
            </p:cNvSpPr>
            <p:nvPr/>
          </p:nvSpPr>
          <p:spPr bwMode="auto">
            <a:xfrm>
              <a:off x="10722156" y="2578775"/>
              <a:ext cx="1042856"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462</a:t>
              </a:r>
              <a:endParaRPr lang="en-US" sz="3600" dirty="0">
                <a:solidFill>
                  <a:srgbClr val="FFFFFF"/>
                </a:solidFill>
                <a:latin typeface="Arial Narrow" pitchFamily="112" charset="0"/>
              </a:endParaRPr>
            </a:p>
          </p:txBody>
        </p:sp>
        <p:sp>
          <p:nvSpPr>
            <p:cNvPr id="35" name="Rectangle 34">
              <a:extLst>
                <a:ext uri="{FF2B5EF4-FFF2-40B4-BE49-F238E27FC236}">
                  <a16:creationId xmlns:a16="http://schemas.microsoft.com/office/drawing/2014/main" id="{DC28EA44-1C37-5644-98EF-0AC76ED414F0}"/>
                </a:ext>
              </a:extLst>
            </p:cNvPr>
            <p:cNvSpPr/>
            <p:nvPr/>
          </p:nvSpPr>
          <p:spPr>
            <a:xfrm>
              <a:off x="9705233" y="3389583"/>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36" name="Round Diagonal Corner Rectangle 259">
              <a:extLst>
                <a:ext uri="{FF2B5EF4-FFF2-40B4-BE49-F238E27FC236}">
                  <a16:creationId xmlns:a16="http://schemas.microsoft.com/office/drawing/2014/main" id="{D108FD91-5910-A0E7-99E6-927A61EE04C0}"/>
                </a:ext>
                <a:ext uri="{C183D7F6-B498-43B3-948B-1728B52AA6E4}">
                  <adec:decorative xmlns:adec="http://schemas.microsoft.com/office/drawing/2017/decorative" val="1"/>
                </a:ext>
              </a:extLst>
            </p:cNvPr>
            <p:cNvSpPr/>
            <p:nvPr/>
          </p:nvSpPr>
          <p:spPr bwMode="auto">
            <a:xfrm flipH="1">
              <a:off x="4727922" y="4253254"/>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37" name="Rectangle 36">
              <a:extLst>
                <a:ext uri="{FF2B5EF4-FFF2-40B4-BE49-F238E27FC236}">
                  <a16:creationId xmlns:a16="http://schemas.microsoft.com/office/drawing/2014/main" id="{BFB1D52D-8C51-17C6-06CC-2C3093A46BE2}"/>
                </a:ext>
              </a:extLst>
            </p:cNvPr>
            <p:cNvSpPr/>
            <p:nvPr/>
          </p:nvSpPr>
          <p:spPr bwMode="auto">
            <a:xfrm>
              <a:off x="4727922" y="4313313"/>
              <a:ext cx="213758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Four</a:t>
              </a:r>
            </a:p>
          </p:txBody>
        </p:sp>
        <p:grpSp>
          <p:nvGrpSpPr>
            <p:cNvPr id="38" name="Group 37" descr="Book Icon">
              <a:extLst>
                <a:ext uri="{FF2B5EF4-FFF2-40B4-BE49-F238E27FC236}">
                  <a16:creationId xmlns:a16="http://schemas.microsoft.com/office/drawing/2014/main" id="{1A3D49B0-3950-B431-F1BC-15258F70074C}"/>
                </a:ext>
              </a:extLst>
            </p:cNvPr>
            <p:cNvGrpSpPr/>
            <p:nvPr/>
          </p:nvGrpSpPr>
          <p:grpSpPr>
            <a:xfrm>
              <a:off x="4853503" y="4621804"/>
              <a:ext cx="881008" cy="810808"/>
              <a:chOff x="2725738" y="1008063"/>
              <a:chExt cx="2642624" cy="2432050"/>
            </a:xfrm>
            <a:solidFill>
              <a:srgbClr val="FFFFFF"/>
            </a:solidFill>
            <a:effectLst/>
          </p:grpSpPr>
          <p:sp>
            <p:nvSpPr>
              <p:cNvPr id="53" name="Freeform 21">
                <a:extLst>
                  <a:ext uri="{FF2B5EF4-FFF2-40B4-BE49-F238E27FC236}">
                    <a16:creationId xmlns:a16="http://schemas.microsoft.com/office/drawing/2014/main" id="{9F36F959-09A0-4A22-00CD-22238BB2BA33}"/>
                  </a:ext>
                  <a:ext uri="{C183D7F6-B498-43B3-948B-1728B52AA6E4}">
                    <adec:decorative xmlns:adec="http://schemas.microsoft.com/office/drawing/2017/decorative" val="1"/>
                  </a:ext>
                </a:extLst>
              </p:cNvPr>
              <p:cNvSpPr>
                <a:spLocks/>
              </p:cNvSpPr>
              <p:nvPr/>
            </p:nvSpPr>
            <p:spPr bwMode="auto">
              <a:xfrm>
                <a:off x="4061849" y="1028700"/>
                <a:ext cx="1306513" cy="2411413"/>
              </a:xfrm>
              <a:custGeom>
                <a:avLst/>
                <a:gdLst/>
                <a:ahLst/>
                <a:cxnLst>
                  <a:cxn ang="0">
                    <a:pos x="682" y="0"/>
                  </a:cxn>
                  <a:cxn ang="0">
                    <a:pos x="682" y="0"/>
                  </a:cxn>
                  <a:cxn ang="0">
                    <a:pos x="653" y="3"/>
                  </a:cxn>
                  <a:cxn ang="0">
                    <a:pos x="576" y="18"/>
                  </a:cxn>
                  <a:cxn ang="0">
                    <a:pos x="525" y="27"/>
                  </a:cxn>
                  <a:cxn ang="0">
                    <a:pos x="466" y="42"/>
                  </a:cxn>
                  <a:cxn ang="0">
                    <a:pos x="404" y="58"/>
                  </a:cxn>
                  <a:cxn ang="0">
                    <a:pos x="342" y="78"/>
                  </a:cxn>
                  <a:cxn ang="0">
                    <a:pos x="278" y="104"/>
                  </a:cxn>
                  <a:cxn ang="0">
                    <a:pos x="247" y="117"/>
                  </a:cxn>
                  <a:cxn ang="0">
                    <a:pos x="216" y="131"/>
                  </a:cxn>
                  <a:cxn ang="0">
                    <a:pos x="187" y="146"/>
                  </a:cxn>
                  <a:cxn ang="0">
                    <a:pos x="157" y="164"/>
                  </a:cxn>
                  <a:cxn ang="0">
                    <a:pos x="132" y="181"/>
                  </a:cxn>
                  <a:cxn ang="0">
                    <a:pos x="106" y="201"/>
                  </a:cxn>
                  <a:cxn ang="0">
                    <a:pos x="84" y="221"/>
                  </a:cxn>
                  <a:cxn ang="0">
                    <a:pos x="62" y="241"/>
                  </a:cxn>
                  <a:cxn ang="0">
                    <a:pos x="44" y="265"/>
                  </a:cxn>
                  <a:cxn ang="0">
                    <a:pos x="29" y="287"/>
                  </a:cxn>
                  <a:cxn ang="0">
                    <a:pos x="17" y="312"/>
                  </a:cxn>
                  <a:cxn ang="0">
                    <a:pos x="7" y="340"/>
                  </a:cxn>
                  <a:cxn ang="0">
                    <a:pos x="2" y="367"/>
                  </a:cxn>
                  <a:cxn ang="0">
                    <a:pos x="0" y="396"/>
                  </a:cxn>
                  <a:cxn ang="0">
                    <a:pos x="0" y="396"/>
                  </a:cxn>
                  <a:cxn ang="0">
                    <a:pos x="0" y="1519"/>
                  </a:cxn>
                  <a:cxn ang="0">
                    <a:pos x="0" y="1519"/>
                  </a:cxn>
                  <a:cxn ang="0">
                    <a:pos x="0" y="1505"/>
                  </a:cxn>
                  <a:cxn ang="0">
                    <a:pos x="2" y="1490"/>
                  </a:cxn>
                  <a:cxn ang="0">
                    <a:pos x="4" y="1477"/>
                  </a:cxn>
                  <a:cxn ang="0">
                    <a:pos x="7" y="1463"/>
                  </a:cxn>
                  <a:cxn ang="0">
                    <a:pos x="13" y="1450"/>
                  </a:cxn>
                  <a:cxn ang="0">
                    <a:pos x="18" y="1435"/>
                  </a:cxn>
                  <a:cxn ang="0">
                    <a:pos x="33" y="1411"/>
                  </a:cxn>
                  <a:cxn ang="0">
                    <a:pos x="51" y="1388"/>
                  </a:cxn>
                  <a:cxn ang="0">
                    <a:pos x="73" y="1364"/>
                  </a:cxn>
                  <a:cxn ang="0">
                    <a:pos x="99" y="1344"/>
                  </a:cxn>
                  <a:cxn ang="0">
                    <a:pos x="126" y="1324"/>
                  </a:cxn>
                  <a:cxn ang="0">
                    <a:pos x="155" y="1304"/>
                  </a:cxn>
                  <a:cxn ang="0">
                    <a:pos x="188" y="1287"/>
                  </a:cxn>
                  <a:cxn ang="0">
                    <a:pos x="221" y="1271"/>
                  </a:cxn>
                  <a:cxn ang="0">
                    <a:pos x="258" y="1254"/>
                  </a:cxn>
                  <a:cxn ang="0">
                    <a:pos x="294" y="1241"/>
                  </a:cxn>
                  <a:cxn ang="0">
                    <a:pos x="331" y="1227"/>
                  </a:cxn>
                  <a:cxn ang="0">
                    <a:pos x="410" y="1205"/>
                  </a:cxn>
                  <a:cxn ang="0">
                    <a:pos x="486" y="1185"/>
                  </a:cxn>
                  <a:cxn ang="0">
                    <a:pos x="561" y="1168"/>
                  </a:cxn>
                  <a:cxn ang="0">
                    <a:pos x="631" y="1155"/>
                  </a:cxn>
                  <a:cxn ang="0">
                    <a:pos x="693" y="1146"/>
                  </a:cxn>
                  <a:cxn ang="0">
                    <a:pos x="788" y="1133"/>
                  </a:cxn>
                  <a:cxn ang="0">
                    <a:pos x="823" y="1130"/>
                  </a:cxn>
                  <a:cxn ang="0">
                    <a:pos x="682" y="0"/>
                  </a:cxn>
                </a:cxnLst>
                <a:rect l="0" t="0" r="r" b="b"/>
                <a:pathLst>
                  <a:path w="823" h="1519">
                    <a:moveTo>
                      <a:pt x="682" y="0"/>
                    </a:moveTo>
                    <a:lnTo>
                      <a:pt x="682" y="0"/>
                    </a:lnTo>
                    <a:lnTo>
                      <a:pt x="653" y="3"/>
                    </a:lnTo>
                    <a:lnTo>
                      <a:pt x="576" y="18"/>
                    </a:lnTo>
                    <a:lnTo>
                      <a:pt x="525" y="27"/>
                    </a:lnTo>
                    <a:lnTo>
                      <a:pt x="466" y="42"/>
                    </a:lnTo>
                    <a:lnTo>
                      <a:pt x="404" y="58"/>
                    </a:lnTo>
                    <a:lnTo>
                      <a:pt x="342" y="78"/>
                    </a:lnTo>
                    <a:lnTo>
                      <a:pt x="278" y="104"/>
                    </a:lnTo>
                    <a:lnTo>
                      <a:pt x="247" y="117"/>
                    </a:lnTo>
                    <a:lnTo>
                      <a:pt x="216" y="131"/>
                    </a:lnTo>
                    <a:lnTo>
                      <a:pt x="187" y="146"/>
                    </a:lnTo>
                    <a:lnTo>
                      <a:pt x="157" y="164"/>
                    </a:lnTo>
                    <a:lnTo>
                      <a:pt x="132" y="181"/>
                    </a:lnTo>
                    <a:lnTo>
                      <a:pt x="106" y="201"/>
                    </a:lnTo>
                    <a:lnTo>
                      <a:pt x="84" y="221"/>
                    </a:lnTo>
                    <a:lnTo>
                      <a:pt x="62" y="241"/>
                    </a:lnTo>
                    <a:lnTo>
                      <a:pt x="44" y="265"/>
                    </a:lnTo>
                    <a:lnTo>
                      <a:pt x="29" y="287"/>
                    </a:lnTo>
                    <a:lnTo>
                      <a:pt x="17" y="312"/>
                    </a:lnTo>
                    <a:lnTo>
                      <a:pt x="7" y="340"/>
                    </a:lnTo>
                    <a:lnTo>
                      <a:pt x="2" y="367"/>
                    </a:lnTo>
                    <a:lnTo>
                      <a:pt x="0" y="396"/>
                    </a:lnTo>
                    <a:lnTo>
                      <a:pt x="0" y="396"/>
                    </a:lnTo>
                    <a:lnTo>
                      <a:pt x="0" y="1519"/>
                    </a:lnTo>
                    <a:lnTo>
                      <a:pt x="0" y="1519"/>
                    </a:lnTo>
                    <a:lnTo>
                      <a:pt x="0" y="1505"/>
                    </a:lnTo>
                    <a:lnTo>
                      <a:pt x="2" y="1490"/>
                    </a:lnTo>
                    <a:lnTo>
                      <a:pt x="4" y="1477"/>
                    </a:lnTo>
                    <a:lnTo>
                      <a:pt x="7" y="1463"/>
                    </a:lnTo>
                    <a:lnTo>
                      <a:pt x="13" y="1450"/>
                    </a:lnTo>
                    <a:lnTo>
                      <a:pt x="18" y="1435"/>
                    </a:lnTo>
                    <a:lnTo>
                      <a:pt x="33" y="1411"/>
                    </a:lnTo>
                    <a:lnTo>
                      <a:pt x="51" y="1388"/>
                    </a:lnTo>
                    <a:lnTo>
                      <a:pt x="73" y="1364"/>
                    </a:lnTo>
                    <a:lnTo>
                      <a:pt x="99" y="1344"/>
                    </a:lnTo>
                    <a:lnTo>
                      <a:pt x="126" y="1324"/>
                    </a:lnTo>
                    <a:lnTo>
                      <a:pt x="155" y="1304"/>
                    </a:lnTo>
                    <a:lnTo>
                      <a:pt x="188" y="1287"/>
                    </a:lnTo>
                    <a:lnTo>
                      <a:pt x="221" y="1271"/>
                    </a:lnTo>
                    <a:lnTo>
                      <a:pt x="258" y="1254"/>
                    </a:lnTo>
                    <a:lnTo>
                      <a:pt x="294" y="1241"/>
                    </a:lnTo>
                    <a:lnTo>
                      <a:pt x="331" y="1227"/>
                    </a:lnTo>
                    <a:lnTo>
                      <a:pt x="410" y="1205"/>
                    </a:lnTo>
                    <a:lnTo>
                      <a:pt x="486" y="1185"/>
                    </a:lnTo>
                    <a:lnTo>
                      <a:pt x="561" y="1168"/>
                    </a:lnTo>
                    <a:lnTo>
                      <a:pt x="631" y="1155"/>
                    </a:lnTo>
                    <a:lnTo>
                      <a:pt x="693" y="1146"/>
                    </a:lnTo>
                    <a:lnTo>
                      <a:pt x="788" y="1133"/>
                    </a:lnTo>
                    <a:lnTo>
                      <a:pt x="823" y="1130"/>
                    </a:lnTo>
                    <a:lnTo>
                      <a:pt x="68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54" name="Freeform 22">
                <a:extLst>
                  <a:ext uri="{FF2B5EF4-FFF2-40B4-BE49-F238E27FC236}">
                    <a16:creationId xmlns:a16="http://schemas.microsoft.com/office/drawing/2014/main" id="{413B2CE8-9DAD-B02E-2F48-86AC38F67546}"/>
                  </a:ext>
                  <a:ext uri="{C183D7F6-B498-43B3-948B-1728B52AA6E4}">
                    <adec:decorative xmlns:adec="http://schemas.microsoft.com/office/drawing/2017/decorative" val="1"/>
                  </a:ext>
                </a:extLst>
              </p:cNvPr>
              <p:cNvSpPr>
                <a:spLocks/>
              </p:cNvSpPr>
              <p:nvPr/>
            </p:nvSpPr>
            <p:spPr bwMode="auto">
              <a:xfrm>
                <a:off x="2725738" y="1008063"/>
                <a:ext cx="1265238" cy="2413000"/>
              </a:xfrm>
              <a:custGeom>
                <a:avLst/>
                <a:gdLst/>
                <a:ahLst/>
                <a:cxnLst>
                  <a:cxn ang="0">
                    <a:pos x="141" y="0"/>
                  </a:cxn>
                  <a:cxn ang="0">
                    <a:pos x="141" y="0"/>
                  </a:cxn>
                  <a:cxn ang="0">
                    <a:pos x="170" y="4"/>
                  </a:cxn>
                  <a:cxn ang="0">
                    <a:pos x="243" y="16"/>
                  </a:cxn>
                  <a:cxn ang="0">
                    <a:pos x="293" y="27"/>
                  </a:cxn>
                  <a:cxn ang="0">
                    <a:pos x="349" y="42"/>
                  </a:cxn>
                  <a:cxn ang="0">
                    <a:pos x="408" y="58"/>
                  </a:cxn>
                  <a:cxn ang="0">
                    <a:pos x="470" y="78"/>
                  </a:cxn>
                  <a:cxn ang="0">
                    <a:pos x="530" y="102"/>
                  </a:cxn>
                  <a:cxn ang="0">
                    <a:pos x="561" y="117"/>
                  </a:cxn>
                  <a:cxn ang="0">
                    <a:pos x="591" y="132"/>
                  </a:cxn>
                  <a:cxn ang="0">
                    <a:pos x="618" y="146"/>
                  </a:cxn>
                  <a:cxn ang="0">
                    <a:pos x="646" y="163"/>
                  </a:cxn>
                  <a:cxn ang="0">
                    <a:pos x="671" y="181"/>
                  </a:cxn>
                  <a:cxn ang="0">
                    <a:pos x="695" y="199"/>
                  </a:cxn>
                  <a:cxn ang="0">
                    <a:pos x="717" y="219"/>
                  </a:cxn>
                  <a:cxn ang="0">
                    <a:pos x="737" y="241"/>
                  </a:cxn>
                  <a:cxn ang="0">
                    <a:pos x="755" y="263"/>
                  </a:cxn>
                  <a:cxn ang="0">
                    <a:pos x="770" y="287"/>
                  </a:cxn>
                  <a:cxn ang="0">
                    <a:pos x="781" y="313"/>
                  </a:cxn>
                  <a:cxn ang="0">
                    <a:pos x="790" y="338"/>
                  </a:cxn>
                  <a:cxn ang="0">
                    <a:pos x="795" y="366"/>
                  </a:cxn>
                  <a:cxn ang="0">
                    <a:pos x="797" y="395"/>
                  </a:cxn>
                  <a:cxn ang="0">
                    <a:pos x="797" y="395"/>
                  </a:cxn>
                  <a:cxn ang="0">
                    <a:pos x="797" y="1520"/>
                  </a:cxn>
                  <a:cxn ang="0">
                    <a:pos x="797" y="1520"/>
                  </a:cxn>
                  <a:cxn ang="0">
                    <a:pos x="797" y="1505"/>
                  </a:cxn>
                  <a:cxn ang="0">
                    <a:pos x="795" y="1490"/>
                  </a:cxn>
                  <a:cxn ang="0">
                    <a:pos x="794" y="1476"/>
                  </a:cxn>
                  <a:cxn ang="0">
                    <a:pos x="790" y="1463"/>
                  </a:cxn>
                  <a:cxn ang="0">
                    <a:pos x="779" y="1435"/>
                  </a:cxn>
                  <a:cxn ang="0">
                    <a:pos x="764" y="1410"/>
                  </a:cxn>
                  <a:cxn ang="0">
                    <a:pos x="748" y="1386"/>
                  </a:cxn>
                  <a:cxn ang="0">
                    <a:pos x="726" y="1364"/>
                  </a:cxn>
                  <a:cxn ang="0">
                    <a:pos x="702" y="1342"/>
                  </a:cxn>
                  <a:cxn ang="0">
                    <a:pos x="677" y="1322"/>
                  </a:cxn>
                  <a:cxn ang="0">
                    <a:pos x="647" y="1304"/>
                  </a:cxn>
                  <a:cxn ang="0">
                    <a:pos x="616" y="1285"/>
                  </a:cxn>
                  <a:cxn ang="0">
                    <a:pos x="583" y="1269"/>
                  </a:cxn>
                  <a:cxn ang="0">
                    <a:pos x="549" y="1254"/>
                  </a:cxn>
                  <a:cxn ang="0">
                    <a:pos x="512" y="1240"/>
                  </a:cxn>
                  <a:cxn ang="0">
                    <a:pos x="475" y="1227"/>
                  </a:cxn>
                  <a:cxn ang="0">
                    <a:pos x="402" y="1203"/>
                  </a:cxn>
                  <a:cxn ang="0">
                    <a:pos x="327" y="1185"/>
                  </a:cxn>
                  <a:cxn ang="0">
                    <a:pos x="254" y="1168"/>
                  </a:cxn>
                  <a:cxn ang="0">
                    <a:pos x="187" y="1156"/>
                  </a:cxn>
                  <a:cxn ang="0">
                    <a:pos x="126" y="1145"/>
                  </a:cxn>
                  <a:cxn ang="0">
                    <a:pos x="35" y="1134"/>
                  </a:cxn>
                  <a:cxn ang="0">
                    <a:pos x="0" y="1130"/>
                  </a:cxn>
                  <a:cxn ang="0">
                    <a:pos x="141" y="0"/>
                  </a:cxn>
                </a:cxnLst>
                <a:rect l="0" t="0" r="r" b="b"/>
                <a:pathLst>
                  <a:path w="797" h="1520">
                    <a:moveTo>
                      <a:pt x="141" y="0"/>
                    </a:moveTo>
                    <a:lnTo>
                      <a:pt x="141" y="0"/>
                    </a:lnTo>
                    <a:lnTo>
                      <a:pt x="170" y="4"/>
                    </a:lnTo>
                    <a:lnTo>
                      <a:pt x="243" y="16"/>
                    </a:lnTo>
                    <a:lnTo>
                      <a:pt x="293" y="27"/>
                    </a:lnTo>
                    <a:lnTo>
                      <a:pt x="349" y="42"/>
                    </a:lnTo>
                    <a:lnTo>
                      <a:pt x="408" y="58"/>
                    </a:lnTo>
                    <a:lnTo>
                      <a:pt x="470" y="78"/>
                    </a:lnTo>
                    <a:lnTo>
                      <a:pt x="530" y="102"/>
                    </a:lnTo>
                    <a:lnTo>
                      <a:pt x="561" y="117"/>
                    </a:lnTo>
                    <a:lnTo>
                      <a:pt x="591" y="132"/>
                    </a:lnTo>
                    <a:lnTo>
                      <a:pt x="618" y="146"/>
                    </a:lnTo>
                    <a:lnTo>
                      <a:pt x="646" y="163"/>
                    </a:lnTo>
                    <a:lnTo>
                      <a:pt x="671" y="181"/>
                    </a:lnTo>
                    <a:lnTo>
                      <a:pt x="695" y="199"/>
                    </a:lnTo>
                    <a:lnTo>
                      <a:pt x="717" y="219"/>
                    </a:lnTo>
                    <a:lnTo>
                      <a:pt x="737" y="241"/>
                    </a:lnTo>
                    <a:lnTo>
                      <a:pt x="755" y="263"/>
                    </a:lnTo>
                    <a:lnTo>
                      <a:pt x="770" y="287"/>
                    </a:lnTo>
                    <a:lnTo>
                      <a:pt x="781" y="313"/>
                    </a:lnTo>
                    <a:lnTo>
                      <a:pt x="790" y="338"/>
                    </a:lnTo>
                    <a:lnTo>
                      <a:pt x="795" y="366"/>
                    </a:lnTo>
                    <a:lnTo>
                      <a:pt x="797" y="395"/>
                    </a:lnTo>
                    <a:lnTo>
                      <a:pt x="797" y="395"/>
                    </a:lnTo>
                    <a:lnTo>
                      <a:pt x="797" y="1520"/>
                    </a:lnTo>
                    <a:lnTo>
                      <a:pt x="797" y="1520"/>
                    </a:lnTo>
                    <a:lnTo>
                      <a:pt x="797" y="1505"/>
                    </a:lnTo>
                    <a:lnTo>
                      <a:pt x="795" y="1490"/>
                    </a:lnTo>
                    <a:lnTo>
                      <a:pt x="794" y="1476"/>
                    </a:lnTo>
                    <a:lnTo>
                      <a:pt x="790" y="1463"/>
                    </a:lnTo>
                    <a:lnTo>
                      <a:pt x="779" y="1435"/>
                    </a:lnTo>
                    <a:lnTo>
                      <a:pt x="764" y="1410"/>
                    </a:lnTo>
                    <a:lnTo>
                      <a:pt x="748" y="1386"/>
                    </a:lnTo>
                    <a:lnTo>
                      <a:pt x="726" y="1364"/>
                    </a:lnTo>
                    <a:lnTo>
                      <a:pt x="702" y="1342"/>
                    </a:lnTo>
                    <a:lnTo>
                      <a:pt x="677" y="1322"/>
                    </a:lnTo>
                    <a:lnTo>
                      <a:pt x="647" y="1304"/>
                    </a:lnTo>
                    <a:lnTo>
                      <a:pt x="616" y="1285"/>
                    </a:lnTo>
                    <a:lnTo>
                      <a:pt x="583" y="1269"/>
                    </a:lnTo>
                    <a:lnTo>
                      <a:pt x="549" y="1254"/>
                    </a:lnTo>
                    <a:lnTo>
                      <a:pt x="512" y="1240"/>
                    </a:lnTo>
                    <a:lnTo>
                      <a:pt x="475" y="1227"/>
                    </a:lnTo>
                    <a:lnTo>
                      <a:pt x="402" y="1203"/>
                    </a:lnTo>
                    <a:lnTo>
                      <a:pt x="327" y="1185"/>
                    </a:lnTo>
                    <a:lnTo>
                      <a:pt x="254" y="1168"/>
                    </a:lnTo>
                    <a:lnTo>
                      <a:pt x="187" y="1156"/>
                    </a:lnTo>
                    <a:lnTo>
                      <a:pt x="126" y="1145"/>
                    </a:lnTo>
                    <a:lnTo>
                      <a:pt x="35" y="1134"/>
                    </a:lnTo>
                    <a:lnTo>
                      <a:pt x="0" y="1130"/>
                    </a:lnTo>
                    <a:lnTo>
                      <a:pt x="14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39" name="Rectangle 70">
              <a:extLst>
                <a:ext uri="{FF2B5EF4-FFF2-40B4-BE49-F238E27FC236}">
                  <a16:creationId xmlns:a16="http://schemas.microsoft.com/office/drawing/2014/main" id="{00E04D29-E692-DB8E-E256-5DB9B0860FC7}"/>
                </a:ext>
              </a:extLst>
            </p:cNvPr>
            <p:cNvSpPr>
              <a:spLocks noChangeArrowheads="1"/>
            </p:cNvSpPr>
            <p:nvPr/>
          </p:nvSpPr>
          <p:spPr bwMode="auto">
            <a:xfrm>
              <a:off x="5787159" y="4621803"/>
              <a:ext cx="110564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43%</a:t>
              </a:r>
              <a:endParaRPr lang="en-US" sz="3600" dirty="0">
                <a:solidFill>
                  <a:srgbClr val="FFFFFF"/>
                </a:solidFill>
                <a:latin typeface="Arial Narrow" pitchFamily="112" charset="0"/>
              </a:endParaRPr>
            </a:p>
          </p:txBody>
        </p:sp>
        <p:sp>
          <p:nvSpPr>
            <p:cNvPr id="40" name="Rectangle 39">
              <a:extLst>
                <a:ext uri="{FF2B5EF4-FFF2-40B4-BE49-F238E27FC236}">
                  <a16:creationId xmlns:a16="http://schemas.microsoft.com/office/drawing/2014/main" id="{41FA7530-8B00-6B12-3918-EDED09484777}"/>
                </a:ext>
              </a:extLst>
            </p:cNvPr>
            <p:cNvSpPr/>
            <p:nvPr/>
          </p:nvSpPr>
          <p:spPr>
            <a:xfrm>
              <a:off x="4838487" y="5506321"/>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41" name="Round Diagonal Corner Rectangle 260">
              <a:extLst>
                <a:ext uri="{FF2B5EF4-FFF2-40B4-BE49-F238E27FC236}">
                  <a16:creationId xmlns:a16="http://schemas.microsoft.com/office/drawing/2014/main" id="{3CA9237E-0601-A0B6-E263-4A9FAD372250}"/>
                </a:ext>
                <a:ext uri="{C183D7F6-B498-43B3-948B-1728B52AA6E4}">
                  <adec:decorative xmlns:adec="http://schemas.microsoft.com/office/drawing/2017/decorative" val="1"/>
                </a:ext>
              </a:extLst>
            </p:cNvPr>
            <p:cNvSpPr/>
            <p:nvPr/>
          </p:nvSpPr>
          <p:spPr bwMode="auto">
            <a:xfrm flipH="1">
              <a:off x="7158292" y="4253255"/>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42" name="Rectangle 41">
              <a:extLst>
                <a:ext uri="{FF2B5EF4-FFF2-40B4-BE49-F238E27FC236}">
                  <a16:creationId xmlns:a16="http://schemas.microsoft.com/office/drawing/2014/main" id="{91784BC3-9FCD-60CE-CCA7-9B1387A87699}"/>
                </a:ext>
              </a:extLst>
            </p:cNvPr>
            <p:cNvSpPr/>
            <p:nvPr/>
          </p:nvSpPr>
          <p:spPr bwMode="auto">
            <a:xfrm>
              <a:off x="7133446" y="4313314"/>
              <a:ext cx="2211294" cy="234780"/>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Five</a:t>
              </a:r>
            </a:p>
          </p:txBody>
        </p:sp>
        <p:grpSp>
          <p:nvGrpSpPr>
            <p:cNvPr id="43" name="Group 42" descr="Pie Chart Icon">
              <a:extLst>
                <a:ext uri="{FF2B5EF4-FFF2-40B4-BE49-F238E27FC236}">
                  <a16:creationId xmlns:a16="http://schemas.microsoft.com/office/drawing/2014/main" id="{39F3ECE3-E3A8-210C-AFE0-CD039C7424AF}"/>
                </a:ext>
              </a:extLst>
            </p:cNvPr>
            <p:cNvGrpSpPr/>
            <p:nvPr/>
          </p:nvGrpSpPr>
          <p:grpSpPr>
            <a:xfrm>
              <a:off x="7280866" y="4594503"/>
              <a:ext cx="771838" cy="810808"/>
              <a:chOff x="6808344" y="2256539"/>
              <a:chExt cx="2335656" cy="2453575"/>
            </a:xfrm>
            <a:solidFill>
              <a:srgbClr val="FFFFFF"/>
            </a:solidFill>
          </p:grpSpPr>
          <p:sp>
            <p:nvSpPr>
              <p:cNvPr id="51" name="Freeform 34">
                <a:extLst>
                  <a:ext uri="{FF2B5EF4-FFF2-40B4-BE49-F238E27FC236}">
                    <a16:creationId xmlns:a16="http://schemas.microsoft.com/office/drawing/2014/main" id="{133FBC27-3DD7-4DFD-5D46-16364FE9AC07}"/>
                  </a:ext>
                  <a:ext uri="{C183D7F6-B498-43B3-948B-1728B52AA6E4}">
                    <adec:decorative xmlns:adec="http://schemas.microsoft.com/office/drawing/2017/decorative" val="1"/>
                  </a:ext>
                </a:extLst>
              </p:cNvPr>
              <p:cNvSpPr>
                <a:spLocks/>
              </p:cNvSpPr>
              <p:nvPr/>
            </p:nvSpPr>
            <p:spPr bwMode="auto">
              <a:xfrm>
                <a:off x="6808344" y="2256539"/>
                <a:ext cx="1060450" cy="1114425"/>
              </a:xfrm>
              <a:custGeom>
                <a:avLst/>
                <a:gdLst/>
                <a:ahLst/>
                <a:cxnLst>
                  <a:cxn ang="0">
                    <a:pos x="668" y="702"/>
                  </a:cxn>
                  <a:cxn ang="0">
                    <a:pos x="0" y="484"/>
                  </a:cxn>
                  <a:cxn ang="0">
                    <a:pos x="0" y="484"/>
                  </a:cxn>
                  <a:cxn ang="0">
                    <a:pos x="10" y="458"/>
                  </a:cxn>
                  <a:cxn ang="0">
                    <a:pos x="20" y="431"/>
                  </a:cxn>
                  <a:cxn ang="0">
                    <a:pos x="31" y="404"/>
                  </a:cxn>
                  <a:cxn ang="0">
                    <a:pos x="43" y="379"/>
                  </a:cxn>
                  <a:cxn ang="0">
                    <a:pos x="57" y="355"/>
                  </a:cxn>
                  <a:cxn ang="0">
                    <a:pos x="71" y="330"/>
                  </a:cxn>
                  <a:cxn ang="0">
                    <a:pos x="86" y="307"/>
                  </a:cxn>
                  <a:cxn ang="0">
                    <a:pos x="101" y="285"/>
                  </a:cxn>
                  <a:cxn ang="0">
                    <a:pos x="118" y="263"/>
                  </a:cxn>
                  <a:cxn ang="0">
                    <a:pos x="135" y="241"/>
                  </a:cxn>
                  <a:cxn ang="0">
                    <a:pos x="153" y="222"/>
                  </a:cxn>
                  <a:cxn ang="0">
                    <a:pos x="171" y="202"/>
                  </a:cxn>
                  <a:cxn ang="0">
                    <a:pos x="191" y="183"/>
                  </a:cxn>
                  <a:cxn ang="0">
                    <a:pos x="212" y="166"/>
                  </a:cxn>
                  <a:cxn ang="0">
                    <a:pos x="233" y="147"/>
                  </a:cxn>
                  <a:cxn ang="0">
                    <a:pos x="254" y="132"/>
                  </a:cxn>
                  <a:cxn ang="0">
                    <a:pos x="276" y="117"/>
                  </a:cxn>
                  <a:cxn ang="0">
                    <a:pos x="299" y="101"/>
                  </a:cxn>
                  <a:cxn ang="0">
                    <a:pos x="321" y="89"/>
                  </a:cxn>
                  <a:cxn ang="0">
                    <a:pos x="345" y="76"/>
                  </a:cxn>
                  <a:cxn ang="0">
                    <a:pos x="370" y="63"/>
                  </a:cxn>
                  <a:cxn ang="0">
                    <a:pos x="394" y="53"/>
                  </a:cxn>
                  <a:cxn ang="0">
                    <a:pos x="421" y="44"/>
                  </a:cxn>
                  <a:cxn ang="0">
                    <a:pos x="446" y="34"/>
                  </a:cxn>
                  <a:cxn ang="0">
                    <a:pos x="473" y="27"/>
                  </a:cxn>
                  <a:cxn ang="0">
                    <a:pos x="500" y="20"/>
                  </a:cxn>
                  <a:cxn ang="0">
                    <a:pos x="526" y="13"/>
                  </a:cxn>
                  <a:cxn ang="0">
                    <a:pos x="554" y="9"/>
                  </a:cxn>
                  <a:cxn ang="0">
                    <a:pos x="582" y="4"/>
                  </a:cxn>
                  <a:cxn ang="0">
                    <a:pos x="611" y="2"/>
                  </a:cxn>
                  <a:cxn ang="0">
                    <a:pos x="639" y="0"/>
                  </a:cxn>
                  <a:cxn ang="0">
                    <a:pos x="668" y="0"/>
                  </a:cxn>
                  <a:cxn ang="0">
                    <a:pos x="668" y="702"/>
                  </a:cxn>
                </a:cxnLst>
                <a:rect l="0" t="0" r="r" b="b"/>
                <a:pathLst>
                  <a:path w="668" h="702">
                    <a:moveTo>
                      <a:pt x="668" y="702"/>
                    </a:moveTo>
                    <a:lnTo>
                      <a:pt x="0" y="484"/>
                    </a:lnTo>
                    <a:lnTo>
                      <a:pt x="0" y="484"/>
                    </a:lnTo>
                    <a:lnTo>
                      <a:pt x="10" y="458"/>
                    </a:lnTo>
                    <a:lnTo>
                      <a:pt x="20" y="431"/>
                    </a:lnTo>
                    <a:lnTo>
                      <a:pt x="31" y="404"/>
                    </a:lnTo>
                    <a:lnTo>
                      <a:pt x="43" y="379"/>
                    </a:lnTo>
                    <a:lnTo>
                      <a:pt x="57" y="355"/>
                    </a:lnTo>
                    <a:lnTo>
                      <a:pt x="71" y="330"/>
                    </a:lnTo>
                    <a:lnTo>
                      <a:pt x="86" y="307"/>
                    </a:lnTo>
                    <a:lnTo>
                      <a:pt x="101" y="285"/>
                    </a:lnTo>
                    <a:lnTo>
                      <a:pt x="118" y="263"/>
                    </a:lnTo>
                    <a:lnTo>
                      <a:pt x="135" y="241"/>
                    </a:lnTo>
                    <a:lnTo>
                      <a:pt x="153" y="222"/>
                    </a:lnTo>
                    <a:lnTo>
                      <a:pt x="171" y="202"/>
                    </a:lnTo>
                    <a:lnTo>
                      <a:pt x="191" y="183"/>
                    </a:lnTo>
                    <a:lnTo>
                      <a:pt x="212" y="166"/>
                    </a:lnTo>
                    <a:lnTo>
                      <a:pt x="233" y="147"/>
                    </a:lnTo>
                    <a:lnTo>
                      <a:pt x="254" y="132"/>
                    </a:lnTo>
                    <a:lnTo>
                      <a:pt x="276" y="117"/>
                    </a:lnTo>
                    <a:lnTo>
                      <a:pt x="299" y="101"/>
                    </a:lnTo>
                    <a:lnTo>
                      <a:pt x="321" y="89"/>
                    </a:lnTo>
                    <a:lnTo>
                      <a:pt x="345" y="76"/>
                    </a:lnTo>
                    <a:lnTo>
                      <a:pt x="370" y="63"/>
                    </a:lnTo>
                    <a:lnTo>
                      <a:pt x="394" y="53"/>
                    </a:lnTo>
                    <a:lnTo>
                      <a:pt x="421" y="44"/>
                    </a:lnTo>
                    <a:lnTo>
                      <a:pt x="446" y="34"/>
                    </a:lnTo>
                    <a:lnTo>
                      <a:pt x="473" y="27"/>
                    </a:lnTo>
                    <a:lnTo>
                      <a:pt x="500" y="20"/>
                    </a:lnTo>
                    <a:lnTo>
                      <a:pt x="526" y="13"/>
                    </a:lnTo>
                    <a:lnTo>
                      <a:pt x="554" y="9"/>
                    </a:lnTo>
                    <a:lnTo>
                      <a:pt x="582" y="4"/>
                    </a:lnTo>
                    <a:lnTo>
                      <a:pt x="611" y="2"/>
                    </a:lnTo>
                    <a:lnTo>
                      <a:pt x="639" y="0"/>
                    </a:lnTo>
                    <a:lnTo>
                      <a:pt x="668" y="0"/>
                    </a:lnTo>
                    <a:lnTo>
                      <a:pt x="668" y="70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52" name="Freeform 35">
                <a:extLst>
                  <a:ext uri="{FF2B5EF4-FFF2-40B4-BE49-F238E27FC236}">
                    <a16:creationId xmlns:a16="http://schemas.microsoft.com/office/drawing/2014/main" id="{6BC98E29-1AFA-EB5D-DC8F-4975E47D8CEA}"/>
                  </a:ext>
                  <a:ext uri="{C183D7F6-B498-43B3-948B-1728B52AA6E4}">
                    <adec:decorative xmlns:adec="http://schemas.microsoft.com/office/drawing/2017/decorative" val="1"/>
                  </a:ext>
                </a:extLst>
              </p:cNvPr>
              <p:cNvSpPr>
                <a:spLocks/>
              </p:cNvSpPr>
              <p:nvPr/>
            </p:nvSpPr>
            <p:spPr bwMode="auto">
              <a:xfrm>
                <a:off x="6915150" y="2482851"/>
                <a:ext cx="2228850" cy="2227263"/>
              </a:xfrm>
              <a:custGeom>
                <a:avLst/>
                <a:gdLst/>
                <a:ahLst/>
                <a:cxnLst>
                  <a:cxn ang="0">
                    <a:pos x="702" y="0"/>
                  </a:cxn>
                  <a:cxn ang="0">
                    <a:pos x="739" y="0"/>
                  </a:cxn>
                  <a:cxn ang="0">
                    <a:pos x="809" y="7"/>
                  </a:cxn>
                  <a:cxn ang="0">
                    <a:pos x="878" y="21"/>
                  </a:cxn>
                  <a:cxn ang="0">
                    <a:pos x="944" y="42"/>
                  </a:cxn>
                  <a:cxn ang="0">
                    <a:pos x="1007" y="68"/>
                  </a:cxn>
                  <a:cxn ang="0">
                    <a:pos x="1067" y="101"/>
                  </a:cxn>
                  <a:cxn ang="0">
                    <a:pos x="1122" y="139"/>
                  </a:cxn>
                  <a:cxn ang="0">
                    <a:pos x="1175" y="181"/>
                  </a:cxn>
                  <a:cxn ang="0">
                    <a:pos x="1221" y="228"/>
                  </a:cxn>
                  <a:cxn ang="0">
                    <a:pos x="1265" y="280"/>
                  </a:cxn>
                  <a:cxn ang="0">
                    <a:pos x="1303" y="336"/>
                  </a:cxn>
                  <a:cxn ang="0">
                    <a:pos x="1335" y="397"/>
                  </a:cxn>
                  <a:cxn ang="0">
                    <a:pos x="1362" y="460"/>
                  </a:cxn>
                  <a:cxn ang="0">
                    <a:pos x="1383" y="526"/>
                  </a:cxn>
                  <a:cxn ang="0">
                    <a:pos x="1397" y="595"/>
                  </a:cxn>
                  <a:cxn ang="0">
                    <a:pos x="1404" y="665"/>
                  </a:cxn>
                  <a:cxn ang="0">
                    <a:pos x="1404" y="701"/>
                  </a:cxn>
                  <a:cxn ang="0">
                    <a:pos x="1401" y="773"/>
                  </a:cxn>
                  <a:cxn ang="0">
                    <a:pos x="1390" y="843"/>
                  </a:cxn>
                  <a:cxn ang="0">
                    <a:pos x="1373" y="909"/>
                  </a:cxn>
                  <a:cxn ang="0">
                    <a:pos x="1349" y="973"/>
                  </a:cxn>
                  <a:cxn ang="0">
                    <a:pos x="1320" y="1035"/>
                  </a:cxn>
                  <a:cxn ang="0">
                    <a:pos x="1285" y="1093"/>
                  </a:cxn>
                  <a:cxn ang="0">
                    <a:pos x="1244" y="1147"/>
                  </a:cxn>
                  <a:cxn ang="0">
                    <a:pos x="1199" y="1197"/>
                  </a:cxn>
                  <a:cxn ang="0">
                    <a:pos x="1148" y="1243"/>
                  </a:cxn>
                  <a:cxn ang="0">
                    <a:pos x="1095" y="1284"/>
                  </a:cxn>
                  <a:cxn ang="0">
                    <a:pos x="1038" y="1319"/>
                  </a:cxn>
                  <a:cxn ang="0">
                    <a:pos x="976" y="1348"/>
                  </a:cxn>
                  <a:cxn ang="0">
                    <a:pos x="911" y="1371"/>
                  </a:cxn>
                  <a:cxn ang="0">
                    <a:pos x="844" y="1389"/>
                  </a:cxn>
                  <a:cxn ang="0">
                    <a:pos x="774" y="1399"/>
                  </a:cxn>
                  <a:cxn ang="0">
                    <a:pos x="702" y="1403"/>
                  </a:cxn>
                  <a:cxn ang="0">
                    <a:pos x="666" y="1401"/>
                  </a:cxn>
                  <a:cxn ang="0">
                    <a:pos x="595" y="1394"/>
                  </a:cxn>
                  <a:cxn ang="0">
                    <a:pos x="527" y="1380"/>
                  </a:cxn>
                  <a:cxn ang="0">
                    <a:pos x="461" y="1361"/>
                  </a:cxn>
                  <a:cxn ang="0">
                    <a:pos x="397" y="1334"/>
                  </a:cxn>
                  <a:cxn ang="0">
                    <a:pos x="338" y="1302"/>
                  </a:cxn>
                  <a:cxn ang="0">
                    <a:pos x="282" y="1264"/>
                  </a:cxn>
                  <a:cxn ang="0">
                    <a:pos x="230" y="1220"/>
                  </a:cxn>
                  <a:cxn ang="0">
                    <a:pos x="183" y="1173"/>
                  </a:cxn>
                  <a:cxn ang="0">
                    <a:pos x="139" y="1121"/>
                  </a:cxn>
                  <a:cxn ang="0">
                    <a:pos x="101" y="1065"/>
                  </a:cxn>
                  <a:cxn ang="0">
                    <a:pos x="69" y="1006"/>
                  </a:cxn>
                  <a:cxn ang="0">
                    <a:pos x="42" y="943"/>
                  </a:cxn>
                  <a:cxn ang="0">
                    <a:pos x="23" y="877"/>
                  </a:cxn>
                  <a:cxn ang="0">
                    <a:pos x="9" y="808"/>
                  </a:cxn>
                  <a:cxn ang="0">
                    <a:pos x="2" y="736"/>
                  </a:cxn>
                  <a:cxn ang="0">
                    <a:pos x="0" y="701"/>
                  </a:cxn>
                  <a:cxn ang="0">
                    <a:pos x="2" y="645"/>
                  </a:cxn>
                  <a:cxn ang="0">
                    <a:pos x="9" y="590"/>
                  </a:cxn>
                  <a:cxn ang="0">
                    <a:pos x="18" y="538"/>
                  </a:cxn>
                  <a:cxn ang="0">
                    <a:pos x="34" y="484"/>
                  </a:cxn>
                </a:cxnLst>
                <a:rect l="0" t="0" r="r" b="b"/>
                <a:pathLst>
                  <a:path w="1404" h="1403">
                    <a:moveTo>
                      <a:pt x="702" y="701"/>
                    </a:moveTo>
                    <a:lnTo>
                      <a:pt x="702" y="0"/>
                    </a:lnTo>
                    <a:lnTo>
                      <a:pt x="702" y="0"/>
                    </a:lnTo>
                    <a:lnTo>
                      <a:pt x="739" y="0"/>
                    </a:lnTo>
                    <a:lnTo>
                      <a:pt x="774" y="2"/>
                    </a:lnTo>
                    <a:lnTo>
                      <a:pt x="809" y="7"/>
                    </a:lnTo>
                    <a:lnTo>
                      <a:pt x="844" y="14"/>
                    </a:lnTo>
                    <a:lnTo>
                      <a:pt x="878" y="21"/>
                    </a:lnTo>
                    <a:lnTo>
                      <a:pt x="911" y="30"/>
                    </a:lnTo>
                    <a:lnTo>
                      <a:pt x="944" y="42"/>
                    </a:lnTo>
                    <a:lnTo>
                      <a:pt x="976" y="54"/>
                    </a:lnTo>
                    <a:lnTo>
                      <a:pt x="1007" y="68"/>
                    </a:lnTo>
                    <a:lnTo>
                      <a:pt x="1038" y="84"/>
                    </a:lnTo>
                    <a:lnTo>
                      <a:pt x="1067" y="101"/>
                    </a:lnTo>
                    <a:lnTo>
                      <a:pt x="1095" y="119"/>
                    </a:lnTo>
                    <a:lnTo>
                      <a:pt x="1122" y="139"/>
                    </a:lnTo>
                    <a:lnTo>
                      <a:pt x="1148" y="160"/>
                    </a:lnTo>
                    <a:lnTo>
                      <a:pt x="1175" y="181"/>
                    </a:lnTo>
                    <a:lnTo>
                      <a:pt x="1199" y="204"/>
                    </a:lnTo>
                    <a:lnTo>
                      <a:pt x="1221" y="228"/>
                    </a:lnTo>
                    <a:lnTo>
                      <a:pt x="1244" y="255"/>
                    </a:lnTo>
                    <a:lnTo>
                      <a:pt x="1265" y="280"/>
                    </a:lnTo>
                    <a:lnTo>
                      <a:pt x="1285" y="308"/>
                    </a:lnTo>
                    <a:lnTo>
                      <a:pt x="1303" y="336"/>
                    </a:lnTo>
                    <a:lnTo>
                      <a:pt x="1320" y="366"/>
                    </a:lnTo>
                    <a:lnTo>
                      <a:pt x="1335" y="397"/>
                    </a:lnTo>
                    <a:lnTo>
                      <a:pt x="1349" y="428"/>
                    </a:lnTo>
                    <a:lnTo>
                      <a:pt x="1362" y="460"/>
                    </a:lnTo>
                    <a:lnTo>
                      <a:pt x="1373" y="492"/>
                    </a:lnTo>
                    <a:lnTo>
                      <a:pt x="1383" y="526"/>
                    </a:lnTo>
                    <a:lnTo>
                      <a:pt x="1390" y="560"/>
                    </a:lnTo>
                    <a:lnTo>
                      <a:pt x="1397" y="595"/>
                    </a:lnTo>
                    <a:lnTo>
                      <a:pt x="1401" y="630"/>
                    </a:lnTo>
                    <a:lnTo>
                      <a:pt x="1404" y="665"/>
                    </a:lnTo>
                    <a:lnTo>
                      <a:pt x="1404" y="701"/>
                    </a:lnTo>
                    <a:lnTo>
                      <a:pt x="1404" y="701"/>
                    </a:lnTo>
                    <a:lnTo>
                      <a:pt x="1404" y="736"/>
                    </a:lnTo>
                    <a:lnTo>
                      <a:pt x="1401" y="773"/>
                    </a:lnTo>
                    <a:lnTo>
                      <a:pt x="1397" y="808"/>
                    </a:lnTo>
                    <a:lnTo>
                      <a:pt x="1390" y="843"/>
                    </a:lnTo>
                    <a:lnTo>
                      <a:pt x="1383" y="877"/>
                    </a:lnTo>
                    <a:lnTo>
                      <a:pt x="1373" y="909"/>
                    </a:lnTo>
                    <a:lnTo>
                      <a:pt x="1362" y="943"/>
                    </a:lnTo>
                    <a:lnTo>
                      <a:pt x="1349" y="973"/>
                    </a:lnTo>
                    <a:lnTo>
                      <a:pt x="1335" y="1006"/>
                    </a:lnTo>
                    <a:lnTo>
                      <a:pt x="1320" y="1035"/>
                    </a:lnTo>
                    <a:lnTo>
                      <a:pt x="1303" y="1065"/>
                    </a:lnTo>
                    <a:lnTo>
                      <a:pt x="1285" y="1093"/>
                    </a:lnTo>
                    <a:lnTo>
                      <a:pt x="1265" y="1121"/>
                    </a:lnTo>
                    <a:lnTo>
                      <a:pt x="1244" y="1147"/>
                    </a:lnTo>
                    <a:lnTo>
                      <a:pt x="1221" y="1173"/>
                    </a:lnTo>
                    <a:lnTo>
                      <a:pt x="1199" y="1197"/>
                    </a:lnTo>
                    <a:lnTo>
                      <a:pt x="1175" y="1220"/>
                    </a:lnTo>
                    <a:lnTo>
                      <a:pt x="1148" y="1243"/>
                    </a:lnTo>
                    <a:lnTo>
                      <a:pt x="1122" y="1264"/>
                    </a:lnTo>
                    <a:lnTo>
                      <a:pt x="1095" y="1284"/>
                    </a:lnTo>
                    <a:lnTo>
                      <a:pt x="1067" y="1302"/>
                    </a:lnTo>
                    <a:lnTo>
                      <a:pt x="1038" y="1319"/>
                    </a:lnTo>
                    <a:lnTo>
                      <a:pt x="1007" y="1334"/>
                    </a:lnTo>
                    <a:lnTo>
                      <a:pt x="976" y="1348"/>
                    </a:lnTo>
                    <a:lnTo>
                      <a:pt x="944" y="1361"/>
                    </a:lnTo>
                    <a:lnTo>
                      <a:pt x="911" y="1371"/>
                    </a:lnTo>
                    <a:lnTo>
                      <a:pt x="878" y="1380"/>
                    </a:lnTo>
                    <a:lnTo>
                      <a:pt x="844" y="1389"/>
                    </a:lnTo>
                    <a:lnTo>
                      <a:pt x="809" y="1394"/>
                    </a:lnTo>
                    <a:lnTo>
                      <a:pt x="774" y="1399"/>
                    </a:lnTo>
                    <a:lnTo>
                      <a:pt x="739" y="1401"/>
                    </a:lnTo>
                    <a:lnTo>
                      <a:pt x="702" y="1403"/>
                    </a:lnTo>
                    <a:lnTo>
                      <a:pt x="702" y="1403"/>
                    </a:lnTo>
                    <a:lnTo>
                      <a:pt x="666" y="1401"/>
                    </a:lnTo>
                    <a:lnTo>
                      <a:pt x="630" y="1399"/>
                    </a:lnTo>
                    <a:lnTo>
                      <a:pt x="595" y="1394"/>
                    </a:lnTo>
                    <a:lnTo>
                      <a:pt x="560" y="1389"/>
                    </a:lnTo>
                    <a:lnTo>
                      <a:pt x="527" y="1380"/>
                    </a:lnTo>
                    <a:lnTo>
                      <a:pt x="493" y="1371"/>
                    </a:lnTo>
                    <a:lnTo>
                      <a:pt x="461" y="1361"/>
                    </a:lnTo>
                    <a:lnTo>
                      <a:pt x="428" y="1348"/>
                    </a:lnTo>
                    <a:lnTo>
                      <a:pt x="397" y="1334"/>
                    </a:lnTo>
                    <a:lnTo>
                      <a:pt x="368" y="1319"/>
                    </a:lnTo>
                    <a:lnTo>
                      <a:pt x="338" y="1302"/>
                    </a:lnTo>
                    <a:lnTo>
                      <a:pt x="310" y="1284"/>
                    </a:lnTo>
                    <a:lnTo>
                      <a:pt x="282" y="1264"/>
                    </a:lnTo>
                    <a:lnTo>
                      <a:pt x="256" y="1243"/>
                    </a:lnTo>
                    <a:lnTo>
                      <a:pt x="230" y="1220"/>
                    </a:lnTo>
                    <a:lnTo>
                      <a:pt x="205" y="1197"/>
                    </a:lnTo>
                    <a:lnTo>
                      <a:pt x="183" y="1173"/>
                    </a:lnTo>
                    <a:lnTo>
                      <a:pt x="160" y="1147"/>
                    </a:lnTo>
                    <a:lnTo>
                      <a:pt x="139" y="1121"/>
                    </a:lnTo>
                    <a:lnTo>
                      <a:pt x="119" y="1093"/>
                    </a:lnTo>
                    <a:lnTo>
                      <a:pt x="101" y="1065"/>
                    </a:lnTo>
                    <a:lnTo>
                      <a:pt x="84" y="1035"/>
                    </a:lnTo>
                    <a:lnTo>
                      <a:pt x="69" y="1006"/>
                    </a:lnTo>
                    <a:lnTo>
                      <a:pt x="55" y="973"/>
                    </a:lnTo>
                    <a:lnTo>
                      <a:pt x="42" y="943"/>
                    </a:lnTo>
                    <a:lnTo>
                      <a:pt x="31" y="909"/>
                    </a:lnTo>
                    <a:lnTo>
                      <a:pt x="23" y="877"/>
                    </a:lnTo>
                    <a:lnTo>
                      <a:pt x="14" y="843"/>
                    </a:lnTo>
                    <a:lnTo>
                      <a:pt x="9" y="808"/>
                    </a:lnTo>
                    <a:lnTo>
                      <a:pt x="4" y="773"/>
                    </a:lnTo>
                    <a:lnTo>
                      <a:pt x="2" y="736"/>
                    </a:lnTo>
                    <a:lnTo>
                      <a:pt x="0" y="701"/>
                    </a:lnTo>
                    <a:lnTo>
                      <a:pt x="0" y="701"/>
                    </a:lnTo>
                    <a:lnTo>
                      <a:pt x="0" y="672"/>
                    </a:lnTo>
                    <a:lnTo>
                      <a:pt x="2" y="645"/>
                    </a:lnTo>
                    <a:lnTo>
                      <a:pt x="4" y="617"/>
                    </a:lnTo>
                    <a:lnTo>
                      <a:pt x="9" y="590"/>
                    </a:lnTo>
                    <a:lnTo>
                      <a:pt x="13" y="565"/>
                    </a:lnTo>
                    <a:lnTo>
                      <a:pt x="18" y="538"/>
                    </a:lnTo>
                    <a:lnTo>
                      <a:pt x="27" y="512"/>
                    </a:lnTo>
                    <a:lnTo>
                      <a:pt x="34" y="484"/>
                    </a:lnTo>
                    <a:lnTo>
                      <a:pt x="702" y="701"/>
                    </a:lnTo>
                    <a:close/>
                  </a:path>
                </a:pathLst>
              </a:custGeom>
              <a:solidFill>
                <a:srgbClr val="0A7832"/>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grpSp>
        <p:sp>
          <p:nvSpPr>
            <p:cNvPr id="44" name="Rectangle 70">
              <a:extLst>
                <a:ext uri="{FF2B5EF4-FFF2-40B4-BE49-F238E27FC236}">
                  <a16:creationId xmlns:a16="http://schemas.microsoft.com/office/drawing/2014/main" id="{671E712B-23D5-72B9-0038-552FF94EF4DB}"/>
                </a:ext>
              </a:extLst>
            </p:cNvPr>
            <p:cNvSpPr>
              <a:spLocks noChangeArrowheads="1"/>
            </p:cNvSpPr>
            <p:nvPr/>
          </p:nvSpPr>
          <p:spPr bwMode="auto">
            <a:xfrm>
              <a:off x="8165384" y="4668213"/>
              <a:ext cx="117935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28%</a:t>
              </a:r>
              <a:endParaRPr lang="en-US" sz="3600" dirty="0">
                <a:solidFill>
                  <a:srgbClr val="FFFFFF"/>
                </a:solidFill>
                <a:latin typeface="Arial Narrow" pitchFamily="112" charset="0"/>
              </a:endParaRPr>
            </a:p>
          </p:txBody>
        </p:sp>
        <p:sp>
          <p:nvSpPr>
            <p:cNvPr id="45" name="Rectangle 44">
              <a:extLst>
                <a:ext uri="{FF2B5EF4-FFF2-40B4-BE49-F238E27FC236}">
                  <a16:creationId xmlns:a16="http://schemas.microsoft.com/office/drawing/2014/main" id="{65403012-107C-383C-49E0-28345045A466}"/>
                </a:ext>
              </a:extLst>
            </p:cNvPr>
            <p:cNvSpPr/>
            <p:nvPr/>
          </p:nvSpPr>
          <p:spPr>
            <a:xfrm>
              <a:off x="7284961" y="5506322"/>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sp>
          <p:nvSpPr>
            <p:cNvPr id="46" name="Round Diagonal Corner Rectangle 261">
              <a:extLst>
                <a:ext uri="{FF2B5EF4-FFF2-40B4-BE49-F238E27FC236}">
                  <a16:creationId xmlns:a16="http://schemas.microsoft.com/office/drawing/2014/main" id="{20E99D46-9334-C2F5-7162-F90B00837358}"/>
                </a:ext>
                <a:ext uri="{C183D7F6-B498-43B3-948B-1728B52AA6E4}">
                  <adec:decorative xmlns:adec="http://schemas.microsoft.com/office/drawing/2017/decorative" val="1"/>
                </a:ext>
              </a:extLst>
            </p:cNvPr>
            <p:cNvSpPr/>
            <p:nvPr/>
          </p:nvSpPr>
          <p:spPr bwMode="auto">
            <a:xfrm flipH="1">
              <a:off x="9592491" y="4253254"/>
              <a:ext cx="2161602" cy="1842745"/>
            </a:xfrm>
            <a:prstGeom prst="round2Diag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Times" pitchFamily="-97" charset="0"/>
              </a:endParaRPr>
            </a:p>
          </p:txBody>
        </p:sp>
        <p:sp>
          <p:nvSpPr>
            <p:cNvPr id="47" name="Rectangle 46">
              <a:extLst>
                <a:ext uri="{FF2B5EF4-FFF2-40B4-BE49-F238E27FC236}">
                  <a16:creationId xmlns:a16="http://schemas.microsoft.com/office/drawing/2014/main" id="{B67562BE-03F5-C53D-D27A-1A79577AC110}"/>
                </a:ext>
              </a:extLst>
            </p:cNvPr>
            <p:cNvSpPr/>
            <p:nvPr/>
          </p:nvSpPr>
          <p:spPr bwMode="auto">
            <a:xfrm>
              <a:off x="9616508" y="4313313"/>
              <a:ext cx="2137584" cy="234779"/>
            </a:xfrm>
            <a:prstGeom prst="rect">
              <a:avLst/>
            </a:prstGeom>
            <a:noFill/>
            <a:ln w="9525" cap="flat" cmpd="sng" algn="ctr">
              <a:noFill/>
              <a:prstDash val="solid"/>
              <a:round/>
              <a:headEnd type="none" w="med" len="med"/>
              <a:tailEnd type="none" w="med" len="med"/>
            </a:ln>
            <a:effectLst/>
          </p:spPr>
          <p:txBody>
            <a:bodyPr vert="horz" wrap="square" lIns="91440" tIns="0" rIns="91440" bIns="0" numCol="1" rtlCol="0" anchor="ctr" anchorCtr="0" compatLnSpc="1">
              <a:prstTxWarp prst="textNoShape">
                <a:avLst/>
              </a:prstTxWarp>
            </a:bodyPr>
            <a:lstStyle/>
            <a:p>
              <a:pPr>
                <a:lnSpc>
                  <a:spcPct val="85000"/>
                </a:lnSpc>
                <a:spcBef>
                  <a:spcPts val="200"/>
                </a:spcBef>
              </a:pPr>
              <a:r>
                <a:rPr lang="en-US" sz="1400" dirty="0">
                  <a:solidFill>
                    <a:srgbClr val="FFFFFF"/>
                  </a:solidFill>
                  <a:latin typeface="Arial"/>
                  <a:cs typeface="Arial"/>
                </a:rPr>
                <a:t>Element Six</a:t>
              </a:r>
            </a:p>
          </p:txBody>
        </p:sp>
        <p:sp>
          <p:nvSpPr>
            <p:cNvPr id="48" name="Freeform 24" descr="Line Chart Icon">
              <a:extLst>
                <a:ext uri="{FF2B5EF4-FFF2-40B4-BE49-F238E27FC236}">
                  <a16:creationId xmlns:a16="http://schemas.microsoft.com/office/drawing/2014/main" id="{78AEB458-32E3-61E4-2663-D28CBECB33AB}"/>
                </a:ext>
              </a:extLst>
            </p:cNvPr>
            <p:cNvSpPr>
              <a:spLocks/>
            </p:cNvSpPr>
            <p:nvPr/>
          </p:nvSpPr>
          <p:spPr bwMode="auto">
            <a:xfrm>
              <a:off x="9690219" y="4621804"/>
              <a:ext cx="947199" cy="663388"/>
            </a:xfrm>
            <a:custGeom>
              <a:avLst/>
              <a:gdLst/>
              <a:ahLst/>
              <a:cxnLst>
                <a:cxn ang="0">
                  <a:pos x="1863" y="1284"/>
                </a:cxn>
                <a:cxn ang="0">
                  <a:pos x="1863" y="40"/>
                </a:cxn>
                <a:cxn ang="0">
                  <a:pos x="1715" y="298"/>
                </a:cxn>
                <a:cxn ang="0">
                  <a:pos x="1379" y="594"/>
                </a:cxn>
                <a:cxn ang="0">
                  <a:pos x="1040" y="558"/>
                </a:cxn>
                <a:cxn ang="0">
                  <a:pos x="700" y="852"/>
                </a:cxn>
                <a:cxn ang="0">
                  <a:pos x="368" y="775"/>
                </a:cxn>
                <a:cxn ang="0">
                  <a:pos x="53" y="1011"/>
                </a:cxn>
                <a:cxn ang="0">
                  <a:pos x="53" y="0"/>
                </a:cxn>
                <a:cxn ang="0">
                  <a:pos x="0" y="0"/>
                </a:cxn>
                <a:cxn ang="0">
                  <a:pos x="0" y="1337"/>
                </a:cxn>
                <a:cxn ang="0">
                  <a:pos x="1909" y="1337"/>
                </a:cxn>
                <a:cxn ang="0">
                  <a:pos x="1909" y="1284"/>
                </a:cxn>
                <a:cxn ang="0">
                  <a:pos x="1863" y="1284"/>
                </a:cxn>
              </a:cxnLst>
              <a:rect l="0" t="0" r="r" b="b"/>
              <a:pathLst>
                <a:path w="1909" h="1337">
                  <a:moveTo>
                    <a:pt x="1863" y="1284"/>
                  </a:moveTo>
                  <a:lnTo>
                    <a:pt x="1863" y="40"/>
                  </a:lnTo>
                  <a:lnTo>
                    <a:pt x="1715" y="298"/>
                  </a:lnTo>
                  <a:lnTo>
                    <a:pt x="1379" y="594"/>
                  </a:lnTo>
                  <a:lnTo>
                    <a:pt x="1040" y="558"/>
                  </a:lnTo>
                  <a:lnTo>
                    <a:pt x="700" y="852"/>
                  </a:lnTo>
                  <a:lnTo>
                    <a:pt x="368" y="775"/>
                  </a:lnTo>
                  <a:lnTo>
                    <a:pt x="53" y="1011"/>
                  </a:lnTo>
                  <a:lnTo>
                    <a:pt x="53" y="0"/>
                  </a:lnTo>
                  <a:lnTo>
                    <a:pt x="0" y="0"/>
                  </a:lnTo>
                  <a:lnTo>
                    <a:pt x="0" y="1337"/>
                  </a:lnTo>
                  <a:lnTo>
                    <a:pt x="1909" y="1337"/>
                  </a:lnTo>
                  <a:lnTo>
                    <a:pt x="1909" y="1284"/>
                  </a:lnTo>
                  <a:lnTo>
                    <a:pt x="1863" y="128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US" sz="2000" dirty="0"/>
            </a:p>
          </p:txBody>
        </p:sp>
        <p:sp>
          <p:nvSpPr>
            <p:cNvPr id="49" name="Rectangle 70">
              <a:extLst>
                <a:ext uri="{FF2B5EF4-FFF2-40B4-BE49-F238E27FC236}">
                  <a16:creationId xmlns:a16="http://schemas.microsoft.com/office/drawing/2014/main" id="{66241791-7A0A-9768-AD42-957CB449F7A4}"/>
                </a:ext>
              </a:extLst>
            </p:cNvPr>
            <p:cNvSpPr>
              <a:spLocks noChangeArrowheads="1"/>
            </p:cNvSpPr>
            <p:nvPr/>
          </p:nvSpPr>
          <p:spPr bwMode="auto">
            <a:xfrm>
              <a:off x="10648446" y="4621803"/>
              <a:ext cx="1105647" cy="737098"/>
            </a:xfrm>
            <a:prstGeom prst="rect">
              <a:avLst/>
            </a:prstGeom>
            <a:noFill/>
            <a:ln w="9525">
              <a:noFill/>
              <a:miter lim="800000"/>
              <a:headEnd/>
              <a:tailEnd/>
            </a:ln>
          </p:spPr>
          <p:txBody>
            <a:bodyPr lIns="45720" tIns="18288" rIns="27432" bIns="0"/>
            <a:lstStyle/>
            <a:p>
              <a:pPr>
                <a:lnSpc>
                  <a:spcPct val="85000"/>
                </a:lnSpc>
                <a:spcBef>
                  <a:spcPts val="200"/>
                </a:spcBef>
              </a:pPr>
              <a:r>
                <a:rPr lang="en-US" sz="4400" b="1" dirty="0">
                  <a:solidFill>
                    <a:srgbClr val="FFFFFF"/>
                  </a:solidFill>
                  <a:latin typeface="Arial Narrow" pitchFamily="34" charset="0"/>
                </a:rPr>
                <a:t>82%</a:t>
              </a:r>
              <a:endParaRPr lang="en-US" sz="3600" dirty="0">
                <a:solidFill>
                  <a:srgbClr val="FFFFFF"/>
                </a:solidFill>
                <a:latin typeface="Arial Narrow" pitchFamily="112" charset="0"/>
              </a:endParaRPr>
            </a:p>
          </p:txBody>
        </p:sp>
        <p:sp>
          <p:nvSpPr>
            <p:cNvPr id="50" name="Rectangle 49">
              <a:extLst>
                <a:ext uri="{FF2B5EF4-FFF2-40B4-BE49-F238E27FC236}">
                  <a16:creationId xmlns:a16="http://schemas.microsoft.com/office/drawing/2014/main" id="{38B3507E-6DBA-F08B-A82B-930F06887B49}"/>
                </a:ext>
              </a:extLst>
            </p:cNvPr>
            <p:cNvSpPr/>
            <p:nvPr/>
          </p:nvSpPr>
          <p:spPr>
            <a:xfrm>
              <a:off x="9705233" y="5506321"/>
              <a:ext cx="1900075" cy="459869"/>
            </a:xfrm>
            <a:prstGeom prst="rect">
              <a:avLst/>
            </a:prstGeom>
          </p:spPr>
          <p:txBody>
            <a:bodyPr wrap="square" lIns="0" tIns="0" rIns="0" bIns="0">
              <a:spAutoFit/>
            </a:bodyPr>
            <a:lstStyle/>
            <a:p>
              <a:pPr>
                <a:lnSpc>
                  <a:spcPct val="90000"/>
                </a:lnSpc>
                <a:spcBef>
                  <a:spcPts val="100"/>
                </a:spcBef>
              </a:pPr>
              <a:r>
                <a:rPr lang="en-US" sz="1100" i="1" dirty="0">
                  <a:solidFill>
                    <a:srgbClr val="FFFFFF">
                      <a:alpha val="50000"/>
                    </a:srgbClr>
                  </a:solidFill>
                  <a:latin typeface="Arial Narrow"/>
                  <a:cs typeface="Arial Narrow"/>
                </a:rPr>
                <a:t>Place additional content here. Your content can be placed in this area. Place more words here, if needed. </a:t>
              </a:r>
            </a:p>
          </p:txBody>
        </p:sp>
      </p:grpSp>
      <p:sp>
        <p:nvSpPr>
          <p:cNvPr id="67" name="Rectangle 66">
            <a:extLst>
              <a:ext uri="{FF2B5EF4-FFF2-40B4-BE49-F238E27FC236}">
                <a16:creationId xmlns:a16="http://schemas.microsoft.com/office/drawing/2014/main" id="{CFFFAC88-35DB-1B86-C82E-F9D11067B1E1}"/>
              </a:ext>
              <a:ext uri="{C183D7F6-B498-43B3-948B-1728B52AA6E4}">
                <adec:decorative xmlns:adec="http://schemas.microsoft.com/office/drawing/2017/decorative" val="1"/>
              </a:ext>
            </a:extLst>
          </p:cNvPr>
          <p:cNvSpPr/>
          <p:nvPr/>
        </p:nvSpPr>
        <p:spPr bwMode="auto">
          <a:xfrm>
            <a:off x="1" y="152400"/>
            <a:ext cx="12341224" cy="6858000"/>
          </a:xfrm>
          <a:prstGeom prst="rect">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70" name="Rectangle 69">
            <a:extLst>
              <a:ext uri="{FF2B5EF4-FFF2-40B4-BE49-F238E27FC236}">
                <a16:creationId xmlns:a16="http://schemas.microsoft.com/office/drawing/2014/main" id="{BDF69C00-0F75-854E-FF5B-F395202732DC}"/>
              </a:ext>
            </a:extLst>
          </p:cNvPr>
          <p:cNvSpPr/>
          <p:nvPr/>
        </p:nvSpPr>
        <p:spPr bwMode="auto">
          <a:xfrm>
            <a:off x="76199" y="451438"/>
            <a:ext cx="12188825" cy="599423"/>
          </a:xfrm>
          <a:prstGeom prst="rect">
            <a:avLst/>
          </a:prstGeom>
          <a:solidFill>
            <a:schemeClr val="tx1"/>
          </a:solidFill>
          <a:ln w="9525" cap="flat" cmpd="sng" algn="ctr">
            <a:noFill/>
            <a:prstDash val="solid"/>
            <a:round/>
            <a:headEnd type="none" w="med" len="med"/>
            <a:tailEnd type="none" w="med" len="med"/>
          </a:ln>
          <a:effectLst/>
        </p:spPr>
        <p:txBody>
          <a:bodyPr vert="horz" wrap="square" lIns="0" tIns="0" rIns="0" bIns="0" numCol="1" rtlCol="0" anchor="ctr" anchorCtr="1" compatLnSpc="1">
            <a:prstTxWarp prst="textNoShape">
              <a:avLst/>
            </a:prstTxWarp>
          </a:bodyPr>
          <a:lstStyle/>
          <a:p>
            <a:pPr algn="ctr">
              <a:lnSpc>
                <a:spcPct val="85000"/>
              </a:lnSpc>
              <a:spcBef>
                <a:spcPts val="200"/>
              </a:spcBef>
            </a:pPr>
            <a:r>
              <a:rPr lang="en-US" sz="2800" dirty="0">
                <a:solidFill>
                  <a:srgbClr val="FFFFFF"/>
                </a:solidFill>
                <a:latin typeface="Arial"/>
                <a:cs typeface="Arial"/>
              </a:rPr>
              <a:t>GDP  PER CAPITA</a:t>
            </a:r>
          </a:p>
        </p:txBody>
      </p:sp>
      <p:sp>
        <p:nvSpPr>
          <p:cNvPr id="71" name="Rectangle 70">
            <a:extLst>
              <a:ext uri="{FF2B5EF4-FFF2-40B4-BE49-F238E27FC236}">
                <a16:creationId xmlns:a16="http://schemas.microsoft.com/office/drawing/2014/main" id="{5FE6A23B-11A3-B71A-C2F0-EE4ABE2EA776}"/>
              </a:ext>
              <a:ext uri="{C183D7F6-B498-43B3-948B-1728B52AA6E4}">
                <adec:decorative xmlns:adec="http://schemas.microsoft.com/office/drawing/2017/decorative" val="1"/>
              </a:ext>
            </a:extLst>
          </p:cNvPr>
          <p:cNvSpPr/>
          <p:nvPr/>
        </p:nvSpPr>
        <p:spPr bwMode="auto">
          <a:xfrm>
            <a:off x="152399" y="405412"/>
            <a:ext cx="12188825" cy="45719"/>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sp>
        <p:nvSpPr>
          <p:cNvPr id="72" name="Rectangle 71">
            <a:extLst>
              <a:ext uri="{FF2B5EF4-FFF2-40B4-BE49-F238E27FC236}">
                <a16:creationId xmlns:a16="http://schemas.microsoft.com/office/drawing/2014/main" id="{CD7F9677-ADDA-2C12-E19C-927ABA4F4120}"/>
              </a:ext>
              <a:ext uri="{C183D7F6-B498-43B3-948B-1728B52AA6E4}">
                <adec:decorative xmlns:adec="http://schemas.microsoft.com/office/drawing/2017/decorative" val="1"/>
              </a:ext>
            </a:extLst>
          </p:cNvPr>
          <p:cNvSpPr/>
          <p:nvPr/>
        </p:nvSpPr>
        <p:spPr bwMode="auto">
          <a:xfrm>
            <a:off x="152399" y="1050554"/>
            <a:ext cx="12188825" cy="45719"/>
          </a:xfrm>
          <a:prstGeom prst="rect">
            <a:avLst/>
          </a:prstGeom>
          <a:solidFill>
            <a:schemeClr val="accent6">
              <a:lumMod val="7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pitchFamily="-97" charset="0"/>
            </a:endParaRPr>
          </a:p>
        </p:txBody>
      </p:sp>
      <p:pic>
        <p:nvPicPr>
          <p:cNvPr id="131" name="Picture 130">
            <a:extLst>
              <a:ext uri="{FF2B5EF4-FFF2-40B4-BE49-F238E27FC236}">
                <a16:creationId xmlns:a16="http://schemas.microsoft.com/office/drawing/2014/main" id="{4DAB0375-C6F8-51CE-5534-1BC4EC7A1600}"/>
              </a:ext>
            </a:extLst>
          </p:cNvPr>
          <p:cNvPicPr>
            <a:picLocks noChangeAspect="1"/>
          </p:cNvPicPr>
          <p:nvPr/>
        </p:nvPicPr>
        <p:blipFill>
          <a:blip r:embed="rId2"/>
          <a:stretch>
            <a:fillRect/>
          </a:stretch>
        </p:blipFill>
        <p:spPr>
          <a:xfrm>
            <a:off x="852452" y="1279447"/>
            <a:ext cx="3532008" cy="2568163"/>
          </a:xfrm>
          <a:prstGeom prst="rect">
            <a:avLst/>
          </a:prstGeom>
        </p:spPr>
      </p:pic>
      <p:pic>
        <p:nvPicPr>
          <p:cNvPr id="133" name="Picture 132">
            <a:extLst>
              <a:ext uri="{FF2B5EF4-FFF2-40B4-BE49-F238E27FC236}">
                <a16:creationId xmlns:a16="http://schemas.microsoft.com/office/drawing/2014/main" id="{516E384D-D32E-1C28-2E88-DBC73CE0FFD8}"/>
              </a:ext>
            </a:extLst>
          </p:cNvPr>
          <p:cNvPicPr>
            <a:picLocks noChangeAspect="1"/>
          </p:cNvPicPr>
          <p:nvPr/>
        </p:nvPicPr>
        <p:blipFill>
          <a:blip r:embed="rId3"/>
          <a:stretch>
            <a:fillRect/>
          </a:stretch>
        </p:blipFill>
        <p:spPr>
          <a:xfrm>
            <a:off x="852452" y="3957822"/>
            <a:ext cx="3532008" cy="2900178"/>
          </a:xfrm>
          <a:prstGeom prst="rect">
            <a:avLst/>
          </a:prstGeom>
        </p:spPr>
      </p:pic>
      <p:pic>
        <p:nvPicPr>
          <p:cNvPr id="135" name="Picture 134">
            <a:extLst>
              <a:ext uri="{FF2B5EF4-FFF2-40B4-BE49-F238E27FC236}">
                <a16:creationId xmlns:a16="http://schemas.microsoft.com/office/drawing/2014/main" id="{56E73319-9259-338D-0C3A-C83D166C3B8B}"/>
              </a:ext>
            </a:extLst>
          </p:cNvPr>
          <p:cNvPicPr>
            <a:picLocks noChangeAspect="1"/>
          </p:cNvPicPr>
          <p:nvPr/>
        </p:nvPicPr>
        <p:blipFill>
          <a:blip r:embed="rId4"/>
          <a:stretch>
            <a:fillRect/>
          </a:stretch>
        </p:blipFill>
        <p:spPr>
          <a:xfrm>
            <a:off x="4738652" y="1295242"/>
            <a:ext cx="7450172" cy="2552367"/>
          </a:xfrm>
          <a:prstGeom prst="rect">
            <a:avLst/>
          </a:prstGeom>
        </p:spPr>
      </p:pic>
      <p:pic>
        <p:nvPicPr>
          <p:cNvPr id="137" name="Picture 136">
            <a:extLst>
              <a:ext uri="{FF2B5EF4-FFF2-40B4-BE49-F238E27FC236}">
                <a16:creationId xmlns:a16="http://schemas.microsoft.com/office/drawing/2014/main" id="{E073189D-39B3-F0ED-FA3A-9391E5A50EEE}"/>
              </a:ext>
            </a:extLst>
          </p:cNvPr>
          <p:cNvPicPr>
            <a:picLocks noChangeAspect="1"/>
          </p:cNvPicPr>
          <p:nvPr/>
        </p:nvPicPr>
        <p:blipFill>
          <a:blip r:embed="rId5"/>
          <a:stretch>
            <a:fillRect/>
          </a:stretch>
        </p:blipFill>
        <p:spPr>
          <a:xfrm>
            <a:off x="4710888" y="3990852"/>
            <a:ext cx="7481112" cy="2867147"/>
          </a:xfrm>
          <a:prstGeom prst="rect">
            <a:avLst/>
          </a:prstGeom>
        </p:spPr>
      </p:pic>
    </p:spTree>
    <p:extLst>
      <p:ext uri="{BB962C8B-B14F-4D97-AF65-F5344CB8AC3E}">
        <p14:creationId xmlns:p14="http://schemas.microsoft.com/office/powerpoint/2010/main" val="3650528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50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par>
                                <p:cTn id="11" presetID="2" presetClass="entr" presetSubtype="8" fill="hold" grpId="0" nodeType="withEffect">
                                  <p:stCondLst>
                                    <p:cond delay="50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1000" fill="hold"/>
                                        <p:tgtEl>
                                          <p:spTgt spid="13"/>
                                        </p:tgtEl>
                                        <p:attrNameLst>
                                          <p:attrName>ppt_x</p:attrName>
                                        </p:attrNameLst>
                                      </p:cBhvr>
                                      <p:tavLst>
                                        <p:tav tm="0">
                                          <p:val>
                                            <p:strVal val="0-#ppt_w/2"/>
                                          </p:val>
                                        </p:tav>
                                        <p:tav tm="100000">
                                          <p:val>
                                            <p:strVal val="#ppt_x"/>
                                          </p:val>
                                        </p:tav>
                                      </p:tavLst>
                                    </p:anim>
                                    <p:anim calcmode="lin" valueType="num">
                                      <p:cBhvr additive="base">
                                        <p:cTn id="14" dur="1000" fill="hold"/>
                                        <p:tgtEl>
                                          <p:spTgt spid="13"/>
                                        </p:tgtEl>
                                        <p:attrNameLst>
                                          <p:attrName>ppt_y</p:attrName>
                                        </p:attrNameLst>
                                      </p:cBhvr>
                                      <p:tavLst>
                                        <p:tav tm="0">
                                          <p:val>
                                            <p:strVal val="#ppt_y"/>
                                          </p:val>
                                        </p:tav>
                                        <p:tav tm="100000">
                                          <p:val>
                                            <p:strVal val="#ppt_y"/>
                                          </p:val>
                                        </p:tav>
                                      </p:tavLst>
                                    </p:anim>
                                  </p:childTnLst>
                                </p:cTn>
                              </p:par>
                              <p:par>
                                <p:cTn id="15" presetID="2" presetClass="entr" presetSubtype="4" fill="hold" grpId="0" nodeType="withEffect">
                                  <p:stCondLst>
                                    <p:cond delay="50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1000" fill="hold"/>
                                        <p:tgtEl>
                                          <p:spTgt spid="14"/>
                                        </p:tgtEl>
                                        <p:attrNameLst>
                                          <p:attrName>ppt_x</p:attrName>
                                        </p:attrNameLst>
                                      </p:cBhvr>
                                      <p:tavLst>
                                        <p:tav tm="0">
                                          <p:val>
                                            <p:strVal val="#ppt_x"/>
                                          </p:val>
                                        </p:tav>
                                        <p:tav tm="100000">
                                          <p:val>
                                            <p:strVal val="#ppt_x"/>
                                          </p:val>
                                        </p:tav>
                                      </p:tavLst>
                                    </p:anim>
                                    <p:anim calcmode="lin" valueType="num">
                                      <p:cBhvr additive="base">
                                        <p:cTn id="18" dur="1000" fill="hold"/>
                                        <p:tgtEl>
                                          <p:spTgt spid="1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1000"/>
                                        <p:tgtEl>
                                          <p:spTgt spid="6"/>
                                        </p:tgtEl>
                                      </p:cBhvr>
                                    </p:animEffect>
                                  </p:childTnLst>
                                </p:cTn>
                              </p:par>
                              <p:par>
                                <p:cTn id="26" presetID="53" presetClass="entr" presetSubtype="16" fill="hold" nodeType="with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1000" fill="hold"/>
                                        <p:tgtEl>
                                          <p:spTgt spid="15"/>
                                        </p:tgtEl>
                                        <p:attrNameLst>
                                          <p:attrName>ppt_w</p:attrName>
                                        </p:attrNameLst>
                                      </p:cBhvr>
                                      <p:tavLst>
                                        <p:tav tm="0">
                                          <p:val>
                                            <p:fltVal val="0"/>
                                          </p:val>
                                        </p:tav>
                                        <p:tav tm="100000">
                                          <p:val>
                                            <p:strVal val="#ppt_w"/>
                                          </p:val>
                                        </p:tav>
                                      </p:tavLst>
                                    </p:anim>
                                    <p:anim calcmode="lin" valueType="num">
                                      <p:cBhvr>
                                        <p:cTn id="29" dur="1000" fill="hold"/>
                                        <p:tgtEl>
                                          <p:spTgt spid="15"/>
                                        </p:tgtEl>
                                        <p:attrNameLst>
                                          <p:attrName>ppt_h</p:attrName>
                                        </p:attrNameLst>
                                      </p:cBhvr>
                                      <p:tavLst>
                                        <p:tav tm="0">
                                          <p:val>
                                            <p:fltVal val="0"/>
                                          </p:val>
                                        </p:tav>
                                        <p:tav tm="100000">
                                          <p:val>
                                            <p:strVal val="#ppt_h"/>
                                          </p:val>
                                        </p:tav>
                                      </p:tavLst>
                                    </p:anim>
                                    <p:animEffect transition="in" filter="fade">
                                      <p:cBhvr>
                                        <p:cTn id="30"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3" grpId="0"/>
      <p:bldP spid="14" grpId="0"/>
    </p:bld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6DB8EB18-3657-4051-A897-2ED388323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_ip_UnifiedCompliancePolicyUIAction xmlns="http://schemas.microsoft.com/sharepoint/v3" xsi:nil="true"/>
    <Image xmlns="71af3243-3dd4-4a8d-8c0d-dd76da1f02a5">
      <Url xsi:nil="true"/>
      <Description xsi:nil="true"/>
    </Image>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documentManagement>
</p:properties>
</file>

<file path=customXml/itemProps1.xml><?xml version="1.0" encoding="utf-8"?>
<ds:datastoreItem xmlns:ds="http://schemas.openxmlformats.org/officeDocument/2006/customXml" ds:itemID="{AA3F7EDC-E5B4-4BBC-9D2A-CBE6D46C37AD}">
  <ds:schemaRefs>
    <ds:schemaRef ds:uri="http://schemas.microsoft.com/sharepoint/v3/contenttype/forms"/>
  </ds:schemaRefs>
</ds:datastoreItem>
</file>

<file path=customXml/itemProps2.xml><?xml version="1.0" encoding="utf-8"?>
<ds:datastoreItem xmlns:ds="http://schemas.openxmlformats.org/officeDocument/2006/customXml" ds:itemID="{D2957789-34B8-480C-AF9B-3EB54B9E5C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03EEFF0-FB57-4CB4-8BFC-DF397689E2ED}">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TM04033937[[fn=Vapor Trail]]</Template>
  <TotalTime>1507</TotalTime>
  <Words>641</Words>
  <Application>Microsoft Office PowerPoint</Application>
  <PresentationFormat>Widescreen</PresentationFormat>
  <Paragraphs>183</Paragraphs>
  <Slides>16</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vt:lpstr>
      <vt:lpstr>Arial Narrow</vt:lpstr>
      <vt:lpstr>Calibri</vt:lpstr>
      <vt:lpstr>Century Gothic</vt:lpstr>
      <vt:lpstr>Times</vt:lpstr>
      <vt:lpstr>Times New Roman</vt:lpstr>
      <vt:lpstr>Wingdings</vt:lpstr>
      <vt:lpstr>Vapor Trail</vt:lpstr>
      <vt:lpstr>Global Economic and Demographic Data</vt:lpstr>
      <vt:lpstr>DATA</vt:lpstr>
      <vt:lpstr>DATA export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Sonia J</dc:creator>
  <cp:lastModifiedBy>Sonia J</cp:lastModifiedBy>
  <cp:revision>15</cp:revision>
  <dcterms:created xsi:type="dcterms:W3CDTF">2025-03-23T16:44:16Z</dcterms:created>
  <dcterms:modified xsi:type="dcterms:W3CDTF">2025-03-26T15:52:10Z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