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7" r:id="rId3"/>
    <p:sldId id="296" r:id="rId4"/>
    <p:sldId id="258" r:id="rId5"/>
    <p:sldId id="259" r:id="rId6"/>
    <p:sldId id="260" r:id="rId7"/>
    <p:sldId id="261" r:id="rId8"/>
    <p:sldId id="262" r:id="rId9"/>
    <p:sldId id="263" r:id="rId10"/>
    <p:sldId id="264" r:id="rId11"/>
    <p:sldId id="265" r:id="rId12"/>
    <p:sldId id="266" r:id="rId13"/>
    <p:sldId id="270" r:id="rId14"/>
    <p:sldId id="267" r:id="rId15"/>
  </p:sldIdLst>
  <p:sldSz cx="9144000" cy="5143500" type="screen16x9"/>
  <p:notesSz cx="6858000" cy="9144000"/>
  <p:embeddedFontLst>
    <p:embeddedFont>
      <p:font typeface="Be Vietnam Pro ExtraBold" panose="020B0604020202020204" charset="0"/>
      <p:bold r:id="rId17"/>
      <p:boldItalic r:id="rId18"/>
    </p:embeddedFont>
    <p:embeddedFont>
      <p:font typeface="Bebas Neue" panose="020B0606020202050201" pitchFamily="34" charset="0"/>
      <p:regular r:id="rId19"/>
    </p:embeddedFont>
    <p:embeddedFont>
      <p:font typeface="Figtree" panose="020B0604020202020204" charset="0"/>
      <p:regular r:id="rId20"/>
      <p:bold r:id="rId21"/>
      <p:italic r:id="rId22"/>
      <p:boldItalic r:id="rId23"/>
    </p:embeddedFont>
    <p:embeddedFont>
      <p:font typeface="PT Sans" panose="020B05030202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E18CF5-966F-4D18-9DC6-630EC996A56B}">
  <a:tblStyle styleId="{8FE18CF5-966F-4D18-9DC6-630EC996A5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1258269c9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1258269c9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9675" cy="5143500"/>
            <a:chOff x="0" y="0"/>
            <a:chExt cx="9149675" cy="5143500"/>
          </a:xfrm>
        </p:grpSpPr>
        <p:grpSp>
          <p:nvGrpSpPr>
            <p:cNvPr id="10" name="Google Shape;10;p2"/>
            <p:cNvGrpSpPr/>
            <p:nvPr/>
          </p:nvGrpSpPr>
          <p:grpSpPr>
            <a:xfrm>
              <a:off x="0" y="0"/>
              <a:ext cx="9149675" cy="5143500"/>
              <a:chOff x="0" y="0"/>
              <a:chExt cx="9149675" cy="5143500"/>
            </a:xfrm>
          </p:grpSpPr>
          <p:pic>
            <p:nvPicPr>
              <p:cNvPr id="11" name="Google Shape;11;p2"/>
              <p:cNvPicPr preferRelativeResize="0"/>
              <p:nvPr/>
            </p:nvPicPr>
            <p:blipFill rotWithShape="1">
              <a:blip r:embed="rId2">
                <a:alphaModFix/>
              </a:blip>
              <a:srcRect l="22989" t="74070" r="14318" b="-214"/>
              <a:stretch/>
            </p:blipFill>
            <p:spPr>
              <a:xfrm flipH="1">
                <a:off x="7614349" y="0"/>
                <a:ext cx="1535326" cy="595675"/>
              </a:xfrm>
              <a:prstGeom prst="rect">
                <a:avLst/>
              </a:prstGeom>
              <a:noFill/>
              <a:ln>
                <a:noFill/>
              </a:ln>
            </p:spPr>
          </p:pic>
          <p:pic>
            <p:nvPicPr>
              <p:cNvPr id="12" name="Google Shape;12;p2"/>
              <p:cNvPicPr preferRelativeResize="0"/>
              <p:nvPr/>
            </p:nvPicPr>
            <p:blipFill rotWithShape="1">
              <a:blip r:embed="rId3">
                <a:alphaModFix/>
              </a:blip>
              <a:srcRect l="20601" t="46817" r="-26579" b="-13403"/>
              <a:stretch/>
            </p:blipFill>
            <p:spPr>
              <a:xfrm rot="-5400000">
                <a:off x="250537" y="3899988"/>
                <a:ext cx="992975" cy="1494050"/>
              </a:xfrm>
              <a:prstGeom prst="rect">
                <a:avLst/>
              </a:prstGeom>
              <a:noFill/>
              <a:ln>
                <a:noFill/>
              </a:ln>
            </p:spPr>
          </p:pic>
        </p:grpSp>
        <p:pic>
          <p:nvPicPr>
            <p:cNvPr id="13" name="Google Shape;13;p2"/>
            <p:cNvPicPr preferRelativeResize="0"/>
            <p:nvPr/>
          </p:nvPicPr>
          <p:blipFill rotWithShape="1">
            <a:blip r:embed="rId4">
              <a:alphaModFix/>
            </a:blip>
            <a:srcRect t="25029" r="-10594" b="5482"/>
            <a:stretch/>
          </p:blipFill>
          <p:spPr>
            <a:xfrm>
              <a:off x="417250" y="0"/>
              <a:ext cx="851550" cy="535000"/>
            </a:xfrm>
            <a:prstGeom prst="rect">
              <a:avLst/>
            </a:prstGeom>
            <a:noFill/>
            <a:ln>
              <a:noFill/>
            </a:ln>
          </p:spPr>
        </p:pic>
      </p:grpSp>
      <p:sp>
        <p:nvSpPr>
          <p:cNvPr id="14" name="Google Shape;14;p2"/>
          <p:cNvSpPr txBox="1">
            <a:spLocks noGrp="1"/>
          </p:cNvSpPr>
          <p:nvPr>
            <p:ph type="subTitle" idx="1"/>
          </p:nvPr>
        </p:nvSpPr>
        <p:spPr>
          <a:xfrm>
            <a:off x="715100" y="3584606"/>
            <a:ext cx="4180800" cy="4095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1pPr>
            <a:lvl2pPr lvl="1" algn="ctr">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2pPr>
            <a:lvl3pPr lvl="2" algn="ctr">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3pPr>
            <a:lvl4pPr lvl="3" algn="ctr">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4pPr>
            <a:lvl5pPr lvl="4" algn="ctr">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5pPr>
            <a:lvl6pPr lvl="5" algn="ctr">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6pPr>
            <a:lvl7pPr lvl="6" algn="ctr">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7pPr>
            <a:lvl8pPr lvl="7" algn="ctr">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8pPr>
            <a:lvl9pPr lvl="8" algn="ctr">
              <a:lnSpc>
                <a:spcPct val="100000"/>
              </a:lnSpc>
              <a:spcBef>
                <a:spcPts val="0"/>
              </a:spcBef>
              <a:spcAft>
                <a:spcPts val="0"/>
              </a:spcAft>
              <a:buClr>
                <a:schemeClr val="dk1"/>
              </a:buClr>
              <a:buSzPts val="1600"/>
              <a:buFont typeface="Figtree"/>
              <a:buNone/>
              <a:defRPr sz="1600">
                <a:solidFill>
                  <a:schemeClr val="dk1"/>
                </a:solidFill>
                <a:latin typeface="Figtree"/>
                <a:ea typeface="Figtree"/>
                <a:cs typeface="Figtree"/>
                <a:sym typeface="Figtree"/>
              </a:defRPr>
            </a:lvl9pPr>
          </a:lstStyle>
          <a:p>
            <a:endParaRPr/>
          </a:p>
        </p:txBody>
      </p:sp>
      <p:sp>
        <p:nvSpPr>
          <p:cNvPr id="15" name="Google Shape;15;p2"/>
          <p:cNvSpPr>
            <a:spLocks noGrp="1"/>
          </p:cNvSpPr>
          <p:nvPr>
            <p:ph type="pic" idx="2"/>
          </p:nvPr>
        </p:nvSpPr>
        <p:spPr>
          <a:xfrm>
            <a:off x="5646825" y="995850"/>
            <a:ext cx="2578800" cy="3151800"/>
          </a:xfrm>
          <a:prstGeom prst="rect">
            <a:avLst/>
          </a:prstGeom>
          <a:noFill/>
          <a:ln w="114300" cap="flat" cmpd="sng">
            <a:solidFill>
              <a:schemeClr val="dk2"/>
            </a:solidFill>
            <a:prstDash val="solid"/>
            <a:round/>
            <a:headEnd type="none" w="sm" len="sm"/>
            <a:tailEnd type="none" w="sm" len="sm"/>
          </a:ln>
          <a:effectLst>
            <a:outerShdw blurRad="57150" dist="19050" dir="5400000" algn="bl" rotWithShape="0">
              <a:schemeClr val="dk1">
                <a:alpha val="40000"/>
              </a:schemeClr>
            </a:outerShdw>
          </a:effectLst>
        </p:spPr>
      </p:sp>
      <p:sp>
        <p:nvSpPr>
          <p:cNvPr id="16" name="Google Shape;16;p2"/>
          <p:cNvSpPr txBox="1">
            <a:spLocks noGrp="1"/>
          </p:cNvSpPr>
          <p:nvPr>
            <p:ph type="title"/>
          </p:nvPr>
        </p:nvSpPr>
        <p:spPr>
          <a:xfrm>
            <a:off x="715100" y="1149394"/>
            <a:ext cx="4180800" cy="2085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2"/>
              </a:buClr>
              <a:buSzPts val="4500"/>
              <a:buFont typeface="Be Vietnam Pro ExtraBold"/>
              <a:buNone/>
              <a:defRPr sz="4500">
                <a:solidFill>
                  <a:schemeClr val="dk2"/>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
        <p:cNvGrpSpPr/>
        <p:nvPr/>
      </p:nvGrpSpPr>
      <p:grpSpPr>
        <a:xfrm>
          <a:off x="0" y="0"/>
          <a:ext cx="0" cy="0"/>
          <a:chOff x="0" y="0"/>
          <a:chExt cx="0" cy="0"/>
        </a:xfrm>
      </p:grpSpPr>
      <p:grpSp>
        <p:nvGrpSpPr>
          <p:cNvPr id="106" name="Google Shape;106;p13"/>
          <p:cNvGrpSpPr/>
          <p:nvPr/>
        </p:nvGrpSpPr>
        <p:grpSpPr>
          <a:xfrm>
            <a:off x="0" y="0"/>
            <a:ext cx="9155340" cy="5144288"/>
            <a:chOff x="0" y="0"/>
            <a:chExt cx="9155340" cy="5144288"/>
          </a:xfrm>
        </p:grpSpPr>
        <p:pic>
          <p:nvPicPr>
            <p:cNvPr id="107" name="Google Shape;107;p13"/>
            <p:cNvPicPr preferRelativeResize="0"/>
            <p:nvPr/>
          </p:nvPicPr>
          <p:blipFill rotWithShape="1">
            <a:blip r:embed="rId2">
              <a:alphaModFix/>
            </a:blip>
            <a:srcRect t="24249" r="30221" b="-11570"/>
            <a:stretch/>
          </p:blipFill>
          <p:spPr>
            <a:xfrm>
              <a:off x="8257925" y="0"/>
              <a:ext cx="891750" cy="941500"/>
            </a:xfrm>
            <a:prstGeom prst="rect">
              <a:avLst/>
            </a:prstGeom>
            <a:noFill/>
            <a:ln>
              <a:noFill/>
            </a:ln>
          </p:spPr>
        </p:pic>
        <p:grpSp>
          <p:nvGrpSpPr>
            <p:cNvPr id="108" name="Google Shape;108;p13"/>
            <p:cNvGrpSpPr/>
            <p:nvPr/>
          </p:nvGrpSpPr>
          <p:grpSpPr>
            <a:xfrm>
              <a:off x="0" y="0"/>
              <a:ext cx="9155340" cy="5144288"/>
              <a:chOff x="0" y="0"/>
              <a:chExt cx="9155340" cy="5144288"/>
            </a:xfrm>
          </p:grpSpPr>
          <p:pic>
            <p:nvPicPr>
              <p:cNvPr id="109" name="Google Shape;109;p13"/>
              <p:cNvPicPr preferRelativeResize="0"/>
              <p:nvPr/>
            </p:nvPicPr>
            <p:blipFill rotWithShape="1">
              <a:blip r:embed="rId3">
                <a:alphaModFix/>
              </a:blip>
              <a:srcRect l="-4421" t="74295" r="73413" b="-2195"/>
              <a:stretch/>
            </p:blipFill>
            <p:spPr>
              <a:xfrm flipH="1">
                <a:off x="0" y="0"/>
                <a:ext cx="759375" cy="635700"/>
              </a:xfrm>
              <a:prstGeom prst="rect">
                <a:avLst/>
              </a:prstGeom>
              <a:noFill/>
              <a:ln>
                <a:noFill/>
              </a:ln>
            </p:spPr>
          </p:pic>
          <p:pic>
            <p:nvPicPr>
              <p:cNvPr id="110" name="Google Shape;110;p13"/>
              <p:cNvPicPr preferRelativeResize="0"/>
              <p:nvPr/>
            </p:nvPicPr>
            <p:blipFill rotWithShape="1">
              <a:blip r:embed="rId4">
                <a:alphaModFix/>
              </a:blip>
              <a:srcRect l="48410" t="40737" r="-4767" b="-7324"/>
              <a:stretch/>
            </p:blipFill>
            <p:spPr>
              <a:xfrm rot="-5400000">
                <a:off x="483000" y="4132450"/>
                <a:ext cx="528050" cy="1494050"/>
              </a:xfrm>
              <a:prstGeom prst="rect">
                <a:avLst/>
              </a:prstGeom>
              <a:noFill/>
              <a:ln>
                <a:noFill/>
              </a:ln>
            </p:spPr>
          </p:pic>
          <p:pic>
            <p:nvPicPr>
              <p:cNvPr id="111" name="Google Shape;111;p13"/>
              <p:cNvPicPr preferRelativeResize="0"/>
              <p:nvPr/>
            </p:nvPicPr>
            <p:blipFill rotWithShape="1">
              <a:blip r:embed="rId3">
                <a:alphaModFix/>
              </a:blip>
              <a:srcRect l="38963" t="53416" r="13658" b="-446"/>
              <a:stretch/>
            </p:blipFill>
            <p:spPr>
              <a:xfrm rot="10800000">
                <a:off x="7995064" y="4072713"/>
                <a:ext cx="1160276" cy="1071575"/>
              </a:xfrm>
              <a:prstGeom prst="rect">
                <a:avLst/>
              </a:prstGeom>
              <a:noFill/>
              <a:ln>
                <a:noFill/>
              </a:ln>
            </p:spPr>
          </p:pic>
        </p:grpSp>
        <p:grpSp>
          <p:nvGrpSpPr>
            <p:cNvPr id="112" name="Google Shape;112;p13"/>
            <p:cNvGrpSpPr/>
            <p:nvPr/>
          </p:nvGrpSpPr>
          <p:grpSpPr>
            <a:xfrm>
              <a:off x="3587550" y="0"/>
              <a:ext cx="1814300" cy="5140300"/>
              <a:chOff x="3587550" y="0"/>
              <a:chExt cx="1814300" cy="5140300"/>
            </a:xfrm>
          </p:grpSpPr>
          <p:pic>
            <p:nvPicPr>
              <p:cNvPr id="113" name="Google Shape;113;p13"/>
              <p:cNvPicPr preferRelativeResize="0"/>
              <p:nvPr/>
            </p:nvPicPr>
            <p:blipFill rotWithShape="1">
              <a:blip r:embed="rId5">
                <a:alphaModFix/>
              </a:blip>
              <a:srcRect t="36381" r="-10594" b="5482"/>
              <a:stretch/>
            </p:blipFill>
            <p:spPr>
              <a:xfrm>
                <a:off x="4262600" y="0"/>
                <a:ext cx="851550" cy="447600"/>
              </a:xfrm>
              <a:prstGeom prst="rect">
                <a:avLst/>
              </a:prstGeom>
              <a:noFill/>
              <a:ln>
                <a:noFill/>
              </a:ln>
            </p:spPr>
          </p:pic>
          <p:pic>
            <p:nvPicPr>
              <p:cNvPr id="114" name="Google Shape;114;p13"/>
              <p:cNvPicPr preferRelativeResize="0"/>
              <p:nvPr/>
            </p:nvPicPr>
            <p:blipFill rotWithShape="1">
              <a:blip r:embed="rId5">
                <a:alphaModFix/>
              </a:blip>
              <a:srcRect l="-1869" t="214" r="-2004" b="69552"/>
              <a:stretch/>
            </p:blipFill>
            <p:spPr>
              <a:xfrm flipH="1">
                <a:off x="3587550" y="4612250"/>
                <a:ext cx="1814300" cy="528050"/>
              </a:xfrm>
              <a:prstGeom prst="rect">
                <a:avLst/>
              </a:prstGeom>
              <a:noFill/>
              <a:ln>
                <a:noFill/>
              </a:ln>
            </p:spPr>
          </p:pic>
        </p:grpSp>
      </p:grpSp>
      <p:sp>
        <p:nvSpPr>
          <p:cNvPr id="115" name="Google Shape;115;p13"/>
          <p:cNvSpPr txBox="1">
            <a:spLocks noGrp="1"/>
          </p:cNvSpPr>
          <p:nvPr>
            <p:ph type="title" hasCustomPrompt="1"/>
          </p:nvPr>
        </p:nvSpPr>
        <p:spPr>
          <a:xfrm>
            <a:off x="719975" y="1483450"/>
            <a:ext cx="1247100" cy="635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Char char="●"/>
              <a:defRPr sz="3000" b="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SzPts val="3000"/>
              <a:buChar char="○"/>
              <a:defRPr sz="3000"/>
            </a:lvl2pPr>
            <a:lvl3pPr lvl="2" rtl="0">
              <a:spcBef>
                <a:spcPts val="0"/>
              </a:spcBef>
              <a:spcAft>
                <a:spcPts val="0"/>
              </a:spcAft>
              <a:buSzPts val="3000"/>
              <a:buChar char="■"/>
              <a:defRPr sz="3000"/>
            </a:lvl3pPr>
            <a:lvl4pPr lvl="3" rtl="0">
              <a:spcBef>
                <a:spcPts val="0"/>
              </a:spcBef>
              <a:spcAft>
                <a:spcPts val="0"/>
              </a:spcAft>
              <a:buSzPts val="3000"/>
              <a:buChar char="●"/>
              <a:defRPr sz="3000"/>
            </a:lvl4pPr>
            <a:lvl5pPr lvl="4" rtl="0">
              <a:spcBef>
                <a:spcPts val="0"/>
              </a:spcBef>
              <a:spcAft>
                <a:spcPts val="0"/>
              </a:spcAft>
              <a:buSzPts val="3000"/>
              <a:buChar char="○"/>
              <a:defRPr sz="3000"/>
            </a:lvl5pPr>
            <a:lvl6pPr lvl="5" rtl="0">
              <a:spcBef>
                <a:spcPts val="0"/>
              </a:spcBef>
              <a:spcAft>
                <a:spcPts val="0"/>
              </a:spcAft>
              <a:buSzPts val="3000"/>
              <a:buChar char="■"/>
              <a:defRPr sz="3000"/>
            </a:lvl6pPr>
            <a:lvl7pPr lvl="6" rtl="0">
              <a:spcBef>
                <a:spcPts val="0"/>
              </a:spcBef>
              <a:spcAft>
                <a:spcPts val="0"/>
              </a:spcAft>
              <a:buSzPts val="3000"/>
              <a:buChar char="●"/>
              <a:defRPr sz="3000"/>
            </a:lvl7pPr>
            <a:lvl8pPr lvl="7" rtl="0">
              <a:spcBef>
                <a:spcPts val="0"/>
              </a:spcBef>
              <a:spcAft>
                <a:spcPts val="0"/>
              </a:spcAft>
              <a:buSzPts val="3000"/>
              <a:buChar char="○"/>
              <a:defRPr sz="3000"/>
            </a:lvl8pPr>
            <a:lvl9pPr lvl="8" rtl="0">
              <a:spcBef>
                <a:spcPts val="0"/>
              </a:spcBef>
              <a:spcAft>
                <a:spcPts val="0"/>
              </a:spcAft>
              <a:buSzPts val="3000"/>
              <a:buChar char="■"/>
              <a:defRPr sz="3000"/>
            </a:lvl9pPr>
          </a:lstStyle>
          <a:p>
            <a:r>
              <a:t>xx%</a:t>
            </a:r>
          </a:p>
        </p:txBody>
      </p:sp>
      <p:sp>
        <p:nvSpPr>
          <p:cNvPr id="116" name="Google Shape;116;p13"/>
          <p:cNvSpPr txBox="1">
            <a:spLocks noGrp="1"/>
          </p:cNvSpPr>
          <p:nvPr>
            <p:ph type="title" idx="2" hasCustomPrompt="1"/>
          </p:nvPr>
        </p:nvSpPr>
        <p:spPr>
          <a:xfrm>
            <a:off x="719975" y="2844252"/>
            <a:ext cx="1247100" cy="635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Char char="●"/>
              <a:defRPr sz="3000" b="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SzPts val="3000"/>
              <a:buChar char="○"/>
              <a:defRPr sz="3000"/>
            </a:lvl2pPr>
            <a:lvl3pPr lvl="2" rtl="0">
              <a:spcBef>
                <a:spcPts val="0"/>
              </a:spcBef>
              <a:spcAft>
                <a:spcPts val="0"/>
              </a:spcAft>
              <a:buSzPts val="3000"/>
              <a:buChar char="■"/>
              <a:defRPr sz="3000"/>
            </a:lvl3pPr>
            <a:lvl4pPr lvl="3" rtl="0">
              <a:spcBef>
                <a:spcPts val="0"/>
              </a:spcBef>
              <a:spcAft>
                <a:spcPts val="0"/>
              </a:spcAft>
              <a:buSzPts val="3000"/>
              <a:buChar char="●"/>
              <a:defRPr sz="3000"/>
            </a:lvl4pPr>
            <a:lvl5pPr lvl="4" rtl="0">
              <a:spcBef>
                <a:spcPts val="0"/>
              </a:spcBef>
              <a:spcAft>
                <a:spcPts val="0"/>
              </a:spcAft>
              <a:buSzPts val="3000"/>
              <a:buChar char="○"/>
              <a:defRPr sz="3000"/>
            </a:lvl5pPr>
            <a:lvl6pPr lvl="5" rtl="0">
              <a:spcBef>
                <a:spcPts val="0"/>
              </a:spcBef>
              <a:spcAft>
                <a:spcPts val="0"/>
              </a:spcAft>
              <a:buSzPts val="3000"/>
              <a:buChar char="■"/>
              <a:defRPr sz="3000"/>
            </a:lvl6pPr>
            <a:lvl7pPr lvl="6" rtl="0">
              <a:spcBef>
                <a:spcPts val="0"/>
              </a:spcBef>
              <a:spcAft>
                <a:spcPts val="0"/>
              </a:spcAft>
              <a:buSzPts val="3000"/>
              <a:buChar char="●"/>
              <a:defRPr sz="3000"/>
            </a:lvl7pPr>
            <a:lvl8pPr lvl="7" rtl="0">
              <a:spcBef>
                <a:spcPts val="0"/>
              </a:spcBef>
              <a:spcAft>
                <a:spcPts val="0"/>
              </a:spcAft>
              <a:buSzPts val="3000"/>
              <a:buChar char="○"/>
              <a:defRPr sz="3000"/>
            </a:lvl8pPr>
            <a:lvl9pPr lvl="8" rtl="0">
              <a:spcBef>
                <a:spcPts val="0"/>
              </a:spcBef>
              <a:spcAft>
                <a:spcPts val="0"/>
              </a:spcAft>
              <a:buSzPts val="3000"/>
              <a:buChar char="■"/>
              <a:defRPr sz="3000"/>
            </a:lvl9pPr>
          </a:lstStyle>
          <a:p>
            <a:r>
              <a:t>xx%</a:t>
            </a:r>
          </a:p>
        </p:txBody>
      </p:sp>
      <p:sp>
        <p:nvSpPr>
          <p:cNvPr id="117" name="Google Shape;117;p13"/>
          <p:cNvSpPr txBox="1">
            <a:spLocks noGrp="1"/>
          </p:cNvSpPr>
          <p:nvPr>
            <p:ph type="title" idx="3" hasCustomPrompt="1"/>
          </p:nvPr>
        </p:nvSpPr>
        <p:spPr>
          <a:xfrm>
            <a:off x="3419250" y="1483450"/>
            <a:ext cx="1247100" cy="635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Char char="●"/>
              <a:defRPr sz="3000" b="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SzPts val="3000"/>
              <a:buChar char="○"/>
              <a:defRPr sz="3000"/>
            </a:lvl2pPr>
            <a:lvl3pPr lvl="2" rtl="0">
              <a:spcBef>
                <a:spcPts val="0"/>
              </a:spcBef>
              <a:spcAft>
                <a:spcPts val="0"/>
              </a:spcAft>
              <a:buSzPts val="3000"/>
              <a:buChar char="■"/>
              <a:defRPr sz="3000"/>
            </a:lvl3pPr>
            <a:lvl4pPr lvl="3" rtl="0">
              <a:spcBef>
                <a:spcPts val="0"/>
              </a:spcBef>
              <a:spcAft>
                <a:spcPts val="0"/>
              </a:spcAft>
              <a:buSzPts val="3000"/>
              <a:buChar char="●"/>
              <a:defRPr sz="3000"/>
            </a:lvl4pPr>
            <a:lvl5pPr lvl="4" rtl="0">
              <a:spcBef>
                <a:spcPts val="0"/>
              </a:spcBef>
              <a:spcAft>
                <a:spcPts val="0"/>
              </a:spcAft>
              <a:buSzPts val="3000"/>
              <a:buChar char="○"/>
              <a:defRPr sz="3000"/>
            </a:lvl5pPr>
            <a:lvl6pPr lvl="5" rtl="0">
              <a:spcBef>
                <a:spcPts val="0"/>
              </a:spcBef>
              <a:spcAft>
                <a:spcPts val="0"/>
              </a:spcAft>
              <a:buSzPts val="3000"/>
              <a:buChar char="■"/>
              <a:defRPr sz="3000"/>
            </a:lvl6pPr>
            <a:lvl7pPr lvl="6" rtl="0">
              <a:spcBef>
                <a:spcPts val="0"/>
              </a:spcBef>
              <a:spcAft>
                <a:spcPts val="0"/>
              </a:spcAft>
              <a:buSzPts val="3000"/>
              <a:buChar char="●"/>
              <a:defRPr sz="3000"/>
            </a:lvl7pPr>
            <a:lvl8pPr lvl="7" rtl="0">
              <a:spcBef>
                <a:spcPts val="0"/>
              </a:spcBef>
              <a:spcAft>
                <a:spcPts val="0"/>
              </a:spcAft>
              <a:buSzPts val="3000"/>
              <a:buChar char="○"/>
              <a:defRPr sz="3000"/>
            </a:lvl8pPr>
            <a:lvl9pPr lvl="8" rtl="0">
              <a:spcBef>
                <a:spcPts val="0"/>
              </a:spcBef>
              <a:spcAft>
                <a:spcPts val="0"/>
              </a:spcAft>
              <a:buSzPts val="3000"/>
              <a:buChar char="■"/>
              <a:defRPr sz="3000"/>
            </a:lvl9pPr>
          </a:lstStyle>
          <a:p>
            <a:r>
              <a:t>xx%</a:t>
            </a:r>
          </a:p>
        </p:txBody>
      </p:sp>
      <p:sp>
        <p:nvSpPr>
          <p:cNvPr id="118" name="Google Shape;118;p13"/>
          <p:cNvSpPr txBox="1">
            <a:spLocks noGrp="1"/>
          </p:cNvSpPr>
          <p:nvPr>
            <p:ph type="title" idx="4" hasCustomPrompt="1"/>
          </p:nvPr>
        </p:nvSpPr>
        <p:spPr>
          <a:xfrm>
            <a:off x="3419250" y="2844252"/>
            <a:ext cx="1247100" cy="635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Char char="●"/>
              <a:defRPr sz="3000" b="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SzPts val="3000"/>
              <a:buChar char="○"/>
              <a:defRPr sz="3000"/>
            </a:lvl2pPr>
            <a:lvl3pPr lvl="2" rtl="0">
              <a:spcBef>
                <a:spcPts val="0"/>
              </a:spcBef>
              <a:spcAft>
                <a:spcPts val="0"/>
              </a:spcAft>
              <a:buSzPts val="3000"/>
              <a:buChar char="■"/>
              <a:defRPr sz="3000"/>
            </a:lvl3pPr>
            <a:lvl4pPr lvl="3" rtl="0">
              <a:spcBef>
                <a:spcPts val="0"/>
              </a:spcBef>
              <a:spcAft>
                <a:spcPts val="0"/>
              </a:spcAft>
              <a:buSzPts val="3000"/>
              <a:buChar char="●"/>
              <a:defRPr sz="3000"/>
            </a:lvl4pPr>
            <a:lvl5pPr lvl="4" rtl="0">
              <a:spcBef>
                <a:spcPts val="0"/>
              </a:spcBef>
              <a:spcAft>
                <a:spcPts val="0"/>
              </a:spcAft>
              <a:buSzPts val="3000"/>
              <a:buChar char="○"/>
              <a:defRPr sz="3000"/>
            </a:lvl5pPr>
            <a:lvl6pPr lvl="5" rtl="0">
              <a:spcBef>
                <a:spcPts val="0"/>
              </a:spcBef>
              <a:spcAft>
                <a:spcPts val="0"/>
              </a:spcAft>
              <a:buSzPts val="3000"/>
              <a:buChar char="■"/>
              <a:defRPr sz="3000"/>
            </a:lvl6pPr>
            <a:lvl7pPr lvl="6" rtl="0">
              <a:spcBef>
                <a:spcPts val="0"/>
              </a:spcBef>
              <a:spcAft>
                <a:spcPts val="0"/>
              </a:spcAft>
              <a:buSzPts val="3000"/>
              <a:buChar char="●"/>
              <a:defRPr sz="3000"/>
            </a:lvl7pPr>
            <a:lvl8pPr lvl="7" rtl="0">
              <a:spcBef>
                <a:spcPts val="0"/>
              </a:spcBef>
              <a:spcAft>
                <a:spcPts val="0"/>
              </a:spcAft>
              <a:buSzPts val="3000"/>
              <a:buChar char="○"/>
              <a:defRPr sz="3000"/>
            </a:lvl8pPr>
            <a:lvl9pPr lvl="8" rtl="0">
              <a:spcBef>
                <a:spcPts val="0"/>
              </a:spcBef>
              <a:spcAft>
                <a:spcPts val="0"/>
              </a:spcAft>
              <a:buSzPts val="3000"/>
              <a:buChar char="■"/>
              <a:defRPr sz="3000"/>
            </a:lvl9pPr>
          </a:lstStyle>
          <a:p>
            <a:r>
              <a:t>xx%</a:t>
            </a:r>
          </a:p>
        </p:txBody>
      </p:sp>
      <p:sp>
        <p:nvSpPr>
          <p:cNvPr id="119" name="Google Shape;119;p13"/>
          <p:cNvSpPr txBox="1">
            <a:spLocks noGrp="1"/>
          </p:cNvSpPr>
          <p:nvPr>
            <p:ph type="title" idx="5" hasCustomPrompt="1"/>
          </p:nvPr>
        </p:nvSpPr>
        <p:spPr>
          <a:xfrm>
            <a:off x="6118525" y="1483450"/>
            <a:ext cx="1247100" cy="635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Char char="●"/>
              <a:defRPr sz="3000" b="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SzPts val="3000"/>
              <a:buChar char="○"/>
              <a:defRPr sz="3000"/>
            </a:lvl2pPr>
            <a:lvl3pPr lvl="2" rtl="0">
              <a:spcBef>
                <a:spcPts val="0"/>
              </a:spcBef>
              <a:spcAft>
                <a:spcPts val="0"/>
              </a:spcAft>
              <a:buSzPts val="3000"/>
              <a:buChar char="■"/>
              <a:defRPr sz="3000"/>
            </a:lvl3pPr>
            <a:lvl4pPr lvl="3" rtl="0">
              <a:spcBef>
                <a:spcPts val="0"/>
              </a:spcBef>
              <a:spcAft>
                <a:spcPts val="0"/>
              </a:spcAft>
              <a:buSzPts val="3000"/>
              <a:buChar char="●"/>
              <a:defRPr sz="3000"/>
            </a:lvl4pPr>
            <a:lvl5pPr lvl="4" rtl="0">
              <a:spcBef>
                <a:spcPts val="0"/>
              </a:spcBef>
              <a:spcAft>
                <a:spcPts val="0"/>
              </a:spcAft>
              <a:buSzPts val="3000"/>
              <a:buChar char="○"/>
              <a:defRPr sz="3000"/>
            </a:lvl5pPr>
            <a:lvl6pPr lvl="5" rtl="0">
              <a:spcBef>
                <a:spcPts val="0"/>
              </a:spcBef>
              <a:spcAft>
                <a:spcPts val="0"/>
              </a:spcAft>
              <a:buSzPts val="3000"/>
              <a:buChar char="■"/>
              <a:defRPr sz="3000"/>
            </a:lvl6pPr>
            <a:lvl7pPr lvl="6" rtl="0">
              <a:spcBef>
                <a:spcPts val="0"/>
              </a:spcBef>
              <a:spcAft>
                <a:spcPts val="0"/>
              </a:spcAft>
              <a:buSzPts val="3000"/>
              <a:buChar char="●"/>
              <a:defRPr sz="3000"/>
            </a:lvl7pPr>
            <a:lvl8pPr lvl="7" rtl="0">
              <a:spcBef>
                <a:spcPts val="0"/>
              </a:spcBef>
              <a:spcAft>
                <a:spcPts val="0"/>
              </a:spcAft>
              <a:buSzPts val="3000"/>
              <a:buChar char="○"/>
              <a:defRPr sz="3000"/>
            </a:lvl8pPr>
            <a:lvl9pPr lvl="8" rtl="0">
              <a:spcBef>
                <a:spcPts val="0"/>
              </a:spcBef>
              <a:spcAft>
                <a:spcPts val="0"/>
              </a:spcAft>
              <a:buSzPts val="3000"/>
              <a:buChar char="■"/>
              <a:defRPr sz="3000"/>
            </a:lvl9pPr>
          </a:lstStyle>
          <a:p>
            <a:r>
              <a:t>xx%</a:t>
            </a:r>
          </a:p>
        </p:txBody>
      </p:sp>
      <p:sp>
        <p:nvSpPr>
          <p:cNvPr id="120" name="Google Shape;120;p13"/>
          <p:cNvSpPr txBox="1">
            <a:spLocks noGrp="1"/>
          </p:cNvSpPr>
          <p:nvPr>
            <p:ph type="title" idx="6" hasCustomPrompt="1"/>
          </p:nvPr>
        </p:nvSpPr>
        <p:spPr>
          <a:xfrm>
            <a:off x="6118525" y="2844252"/>
            <a:ext cx="1247100" cy="635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Char char="●"/>
              <a:defRPr sz="3000" b="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SzPts val="3000"/>
              <a:buChar char="○"/>
              <a:defRPr sz="3000"/>
            </a:lvl2pPr>
            <a:lvl3pPr lvl="2" rtl="0">
              <a:spcBef>
                <a:spcPts val="0"/>
              </a:spcBef>
              <a:spcAft>
                <a:spcPts val="0"/>
              </a:spcAft>
              <a:buSzPts val="3000"/>
              <a:buChar char="■"/>
              <a:defRPr sz="3000"/>
            </a:lvl3pPr>
            <a:lvl4pPr lvl="3" rtl="0">
              <a:spcBef>
                <a:spcPts val="0"/>
              </a:spcBef>
              <a:spcAft>
                <a:spcPts val="0"/>
              </a:spcAft>
              <a:buSzPts val="3000"/>
              <a:buChar char="●"/>
              <a:defRPr sz="3000"/>
            </a:lvl4pPr>
            <a:lvl5pPr lvl="4" rtl="0">
              <a:spcBef>
                <a:spcPts val="0"/>
              </a:spcBef>
              <a:spcAft>
                <a:spcPts val="0"/>
              </a:spcAft>
              <a:buSzPts val="3000"/>
              <a:buChar char="○"/>
              <a:defRPr sz="3000"/>
            </a:lvl5pPr>
            <a:lvl6pPr lvl="5" rtl="0">
              <a:spcBef>
                <a:spcPts val="0"/>
              </a:spcBef>
              <a:spcAft>
                <a:spcPts val="0"/>
              </a:spcAft>
              <a:buSzPts val="3000"/>
              <a:buChar char="■"/>
              <a:defRPr sz="3000"/>
            </a:lvl6pPr>
            <a:lvl7pPr lvl="6" rtl="0">
              <a:spcBef>
                <a:spcPts val="0"/>
              </a:spcBef>
              <a:spcAft>
                <a:spcPts val="0"/>
              </a:spcAft>
              <a:buSzPts val="3000"/>
              <a:buChar char="●"/>
              <a:defRPr sz="3000"/>
            </a:lvl7pPr>
            <a:lvl8pPr lvl="7" rtl="0">
              <a:spcBef>
                <a:spcPts val="0"/>
              </a:spcBef>
              <a:spcAft>
                <a:spcPts val="0"/>
              </a:spcAft>
              <a:buSzPts val="3000"/>
              <a:buChar char="○"/>
              <a:defRPr sz="3000"/>
            </a:lvl8pPr>
            <a:lvl9pPr lvl="8" rtl="0">
              <a:spcBef>
                <a:spcPts val="0"/>
              </a:spcBef>
              <a:spcAft>
                <a:spcPts val="0"/>
              </a:spcAft>
              <a:buSzPts val="3000"/>
              <a:buChar char="■"/>
              <a:defRPr sz="3000"/>
            </a:lvl9pPr>
          </a:lstStyle>
          <a:p>
            <a:r>
              <a:t>xx%</a:t>
            </a:r>
          </a:p>
        </p:txBody>
      </p:sp>
      <p:sp>
        <p:nvSpPr>
          <p:cNvPr id="121" name="Google Shape;121;p13"/>
          <p:cNvSpPr txBox="1">
            <a:spLocks noGrp="1"/>
          </p:cNvSpPr>
          <p:nvPr>
            <p:ph type="subTitle" idx="1"/>
          </p:nvPr>
        </p:nvSpPr>
        <p:spPr>
          <a:xfrm>
            <a:off x="719975" y="2119141"/>
            <a:ext cx="2305500" cy="52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2" name="Google Shape;122;p13"/>
          <p:cNvSpPr txBox="1">
            <a:spLocks noGrp="1"/>
          </p:cNvSpPr>
          <p:nvPr>
            <p:ph type="subTitle" idx="7"/>
          </p:nvPr>
        </p:nvSpPr>
        <p:spPr>
          <a:xfrm>
            <a:off x="3419250" y="2119141"/>
            <a:ext cx="2305500" cy="52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13"/>
          <p:cNvSpPr txBox="1">
            <a:spLocks noGrp="1"/>
          </p:cNvSpPr>
          <p:nvPr>
            <p:ph type="subTitle" idx="8"/>
          </p:nvPr>
        </p:nvSpPr>
        <p:spPr>
          <a:xfrm>
            <a:off x="6118525" y="2119141"/>
            <a:ext cx="2305500" cy="52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13"/>
          <p:cNvSpPr txBox="1">
            <a:spLocks noGrp="1"/>
          </p:cNvSpPr>
          <p:nvPr>
            <p:ph type="subTitle" idx="9"/>
          </p:nvPr>
        </p:nvSpPr>
        <p:spPr>
          <a:xfrm>
            <a:off x="719975" y="3479941"/>
            <a:ext cx="2305500" cy="52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13"/>
          <p:cNvSpPr txBox="1">
            <a:spLocks noGrp="1"/>
          </p:cNvSpPr>
          <p:nvPr>
            <p:ph type="subTitle" idx="13"/>
          </p:nvPr>
        </p:nvSpPr>
        <p:spPr>
          <a:xfrm>
            <a:off x="3419250" y="3479941"/>
            <a:ext cx="2305500" cy="52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13"/>
          <p:cNvSpPr txBox="1">
            <a:spLocks noGrp="1"/>
          </p:cNvSpPr>
          <p:nvPr>
            <p:ph type="subTitle" idx="14"/>
          </p:nvPr>
        </p:nvSpPr>
        <p:spPr>
          <a:xfrm>
            <a:off x="6118525" y="3479941"/>
            <a:ext cx="2305500" cy="52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7" name="Google Shape;127;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64"/>
        <p:cNvGrpSpPr/>
        <p:nvPr/>
      </p:nvGrpSpPr>
      <p:grpSpPr>
        <a:xfrm>
          <a:off x="0" y="0"/>
          <a:ext cx="0" cy="0"/>
          <a:chOff x="0" y="0"/>
          <a:chExt cx="0" cy="0"/>
        </a:xfrm>
      </p:grpSpPr>
      <p:sp>
        <p:nvSpPr>
          <p:cNvPr id="165" name="Google Shape;165;p17"/>
          <p:cNvSpPr txBox="1">
            <a:spLocks noGrp="1"/>
          </p:cNvSpPr>
          <p:nvPr>
            <p:ph type="title" hasCustomPrompt="1"/>
          </p:nvPr>
        </p:nvSpPr>
        <p:spPr>
          <a:xfrm>
            <a:off x="854625" y="2015252"/>
            <a:ext cx="3857700" cy="598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6000"/>
              <a:buFont typeface="Be Vietnam Pro ExtraBold"/>
              <a:buChar char="●"/>
              <a:defRPr sz="3000">
                <a:solidFill>
                  <a:schemeClr val="dk2"/>
                </a:solidFill>
                <a:latin typeface="Be Vietnam Pro ExtraBold"/>
                <a:ea typeface="Be Vietnam Pro ExtraBold"/>
                <a:cs typeface="Be Vietnam Pro ExtraBold"/>
                <a:sym typeface="Be Vietnam Pro ExtraBold"/>
              </a:defRPr>
            </a:lvl1pPr>
            <a:lvl2pPr lvl="1"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2pPr>
            <a:lvl3pPr lvl="2"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3pPr>
            <a:lvl4pPr lvl="3"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4pPr>
            <a:lvl5pPr lvl="4"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5pPr>
            <a:lvl6pPr lvl="5"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6pPr>
            <a:lvl7pPr lvl="6"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7pPr>
            <a:lvl8pPr lvl="7"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8pPr>
            <a:lvl9pPr lvl="8"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9pPr>
          </a:lstStyle>
          <a:p>
            <a:r>
              <a:t>xx%</a:t>
            </a:r>
          </a:p>
        </p:txBody>
      </p:sp>
      <p:sp>
        <p:nvSpPr>
          <p:cNvPr id="166" name="Google Shape;166;p17"/>
          <p:cNvSpPr txBox="1">
            <a:spLocks noGrp="1"/>
          </p:cNvSpPr>
          <p:nvPr>
            <p:ph type="subTitle" idx="1"/>
          </p:nvPr>
        </p:nvSpPr>
        <p:spPr>
          <a:xfrm>
            <a:off x="854611" y="2690250"/>
            <a:ext cx="3857700" cy="395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T Sans"/>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167" name="Google Shape;167;p17"/>
          <p:cNvSpPr txBox="1">
            <a:spLocks noGrp="1"/>
          </p:cNvSpPr>
          <p:nvPr>
            <p:ph type="title" idx="2" hasCustomPrompt="1"/>
          </p:nvPr>
        </p:nvSpPr>
        <p:spPr>
          <a:xfrm>
            <a:off x="854614" y="3229205"/>
            <a:ext cx="3857700" cy="598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6000"/>
              <a:buFont typeface="Be Vietnam Pro ExtraBold"/>
              <a:buChar char="●"/>
              <a:defRPr sz="3000">
                <a:solidFill>
                  <a:schemeClr val="dk2"/>
                </a:solidFill>
                <a:latin typeface="Be Vietnam Pro ExtraBold"/>
                <a:ea typeface="Be Vietnam Pro ExtraBold"/>
                <a:cs typeface="Be Vietnam Pro ExtraBold"/>
                <a:sym typeface="Be Vietnam Pro ExtraBold"/>
              </a:defRPr>
            </a:lvl1pPr>
            <a:lvl2pPr lvl="1"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2pPr>
            <a:lvl3pPr lvl="2"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3pPr>
            <a:lvl4pPr lvl="3"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4pPr>
            <a:lvl5pPr lvl="4"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5pPr>
            <a:lvl6pPr lvl="5"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6pPr>
            <a:lvl7pPr lvl="6"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7pPr>
            <a:lvl8pPr lvl="7"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8pPr>
            <a:lvl9pPr lvl="8"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9pPr>
          </a:lstStyle>
          <a:p>
            <a:r>
              <a:t>xx%</a:t>
            </a:r>
          </a:p>
        </p:txBody>
      </p:sp>
      <p:sp>
        <p:nvSpPr>
          <p:cNvPr id="168" name="Google Shape;168;p17"/>
          <p:cNvSpPr txBox="1">
            <a:spLocks noGrp="1"/>
          </p:cNvSpPr>
          <p:nvPr>
            <p:ph type="subTitle" idx="3"/>
          </p:nvPr>
        </p:nvSpPr>
        <p:spPr>
          <a:xfrm>
            <a:off x="854600" y="3904200"/>
            <a:ext cx="3857700" cy="395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T Sans"/>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169" name="Google Shape;169;p17"/>
          <p:cNvSpPr txBox="1">
            <a:spLocks noGrp="1"/>
          </p:cNvSpPr>
          <p:nvPr>
            <p:ph type="title" idx="4" hasCustomPrompt="1"/>
          </p:nvPr>
        </p:nvSpPr>
        <p:spPr>
          <a:xfrm>
            <a:off x="854614" y="843600"/>
            <a:ext cx="3857700" cy="556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6000"/>
              <a:buFont typeface="Be Vietnam Pro ExtraBold"/>
              <a:buChar char="●"/>
              <a:defRPr sz="3000">
                <a:solidFill>
                  <a:schemeClr val="dk2"/>
                </a:solidFill>
                <a:latin typeface="Be Vietnam Pro ExtraBold"/>
                <a:ea typeface="Be Vietnam Pro ExtraBold"/>
                <a:cs typeface="Be Vietnam Pro ExtraBold"/>
                <a:sym typeface="Be Vietnam Pro ExtraBold"/>
              </a:defRPr>
            </a:lvl1pPr>
            <a:lvl2pPr lvl="1"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2pPr>
            <a:lvl3pPr lvl="2"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3pPr>
            <a:lvl4pPr lvl="3"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4pPr>
            <a:lvl5pPr lvl="4"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5pPr>
            <a:lvl6pPr lvl="5"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6pPr>
            <a:lvl7pPr lvl="6"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7pPr>
            <a:lvl8pPr lvl="7"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8pPr>
            <a:lvl9pPr lvl="8" algn="ctr" rtl="0">
              <a:spcBef>
                <a:spcPts val="0"/>
              </a:spcBef>
              <a:spcAft>
                <a:spcPts val="0"/>
              </a:spcAft>
              <a:buClr>
                <a:schemeClr val="lt1"/>
              </a:buClr>
              <a:buSzPts val="6000"/>
              <a:buFont typeface="Be Vietnam Pro ExtraBold"/>
              <a:buChar char="■"/>
              <a:defRPr sz="6000">
                <a:solidFill>
                  <a:schemeClr val="lt1"/>
                </a:solidFill>
                <a:latin typeface="Be Vietnam Pro ExtraBold"/>
                <a:ea typeface="Be Vietnam Pro ExtraBold"/>
                <a:cs typeface="Be Vietnam Pro ExtraBold"/>
                <a:sym typeface="Be Vietnam Pro ExtraBold"/>
              </a:defRPr>
            </a:lvl9pPr>
          </a:lstStyle>
          <a:p>
            <a:r>
              <a:t>xx%</a:t>
            </a:r>
          </a:p>
        </p:txBody>
      </p:sp>
      <p:sp>
        <p:nvSpPr>
          <p:cNvPr id="170" name="Google Shape;170;p17"/>
          <p:cNvSpPr txBox="1">
            <a:spLocks noGrp="1"/>
          </p:cNvSpPr>
          <p:nvPr>
            <p:ph type="subTitle" idx="5"/>
          </p:nvPr>
        </p:nvSpPr>
        <p:spPr>
          <a:xfrm>
            <a:off x="854600" y="1476301"/>
            <a:ext cx="3857700" cy="395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T Sans"/>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171" name="Google Shape;171;p17"/>
          <p:cNvSpPr>
            <a:spLocks noGrp="1"/>
          </p:cNvSpPr>
          <p:nvPr>
            <p:ph type="pic" idx="6"/>
          </p:nvPr>
        </p:nvSpPr>
        <p:spPr>
          <a:xfrm>
            <a:off x="5472850" y="605125"/>
            <a:ext cx="2722500" cy="3957300"/>
          </a:xfrm>
          <a:prstGeom prst="rect">
            <a:avLst/>
          </a:prstGeom>
          <a:noFill/>
          <a:ln w="114300" cap="flat" cmpd="sng">
            <a:solidFill>
              <a:schemeClr val="dk2"/>
            </a:solidFill>
            <a:prstDash val="solid"/>
            <a:round/>
            <a:headEnd type="none" w="sm" len="sm"/>
            <a:tailEnd type="none" w="sm" len="sm"/>
          </a:ln>
          <a:effectLst>
            <a:outerShdw blurRad="57150" dist="19050" dir="5400000" algn="bl" rotWithShape="0">
              <a:schemeClr val="dk1">
                <a:alpha val="40000"/>
              </a:schemeClr>
            </a:outerShdw>
          </a:effectLst>
        </p:spPr>
      </p:sp>
      <p:grpSp>
        <p:nvGrpSpPr>
          <p:cNvPr id="172" name="Google Shape;172;p17"/>
          <p:cNvGrpSpPr/>
          <p:nvPr/>
        </p:nvGrpSpPr>
        <p:grpSpPr>
          <a:xfrm>
            <a:off x="1" y="-5712"/>
            <a:ext cx="9155344" cy="5150012"/>
            <a:chOff x="1" y="-5712"/>
            <a:chExt cx="9155344" cy="5150012"/>
          </a:xfrm>
        </p:grpSpPr>
        <p:pic>
          <p:nvPicPr>
            <p:cNvPr id="173" name="Google Shape;173;p17"/>
            <p:cNvPicPr preferRelativeResize="0"/>
            <p:nvPr/>
          </p:nvPicPr>
          <p:blipFill rotWithShape="1">
            <a:blip r:embed="rId2">
              <a:alphaModFix/>
            </a:blip>
            <a:srcRect l="35471" r="-10591" b="5482"/>
            <a:stretch/>
          </p:blipFill>
          <p:spPr>
            <a:xfrm rot="-5400000" flipH="1">
              <a:off x="4320225" y="-80350"/>
              <a:ext cx="578425" cy="727700"/>
            </a:xfrm>
            <a:prstGeom prst="rect">
              <a:avLst/>
            </a:prstGeom>
            <a:noFill/>
            <a:ln>
              <a:noFill/>
            </a:ln>
          </p:spPr>
        </p:pic>
        <p:grpSp>
          <p:nvGrpSpPr>
            <p:cNvPr id="174" name="Google Shape;174;p17"/>
            <p:cNvGrpSpPr/>
            <p:nvPr/>
          </p:nvGrpSpPr>
          <p:grpSpPr>
            <a:xfrm>
              <a:off x="1" y="0"/>
              <a:ext cx="9155344" cy="5144300"/>
              <a:chOff x="1" y="0"/>
              <a:chExt cx="9155344" cy="5144300"/>
            </a:xfrm>
          </p:grpSpPr>
          <p:pic>
            <p:nvPicPr>
              <p:cNvPr id="175" name="Google Shape;175;p17"/>
              <p:cNvPicPr preferRelativeResize="0"/>
              <p:nvPr/>
            </p:nvPicPr>
            <p:blipFill rotWithShape="1">
              <a:blip r:embed="rId3">
                <a:alphaModFix/>
              </a:blip>
              <a:srcRect l="-14791" t="35914" r="69668" b="35548"/>
              <a:stretch/>
            </p:blipFill>
            <p:spPr>
              <a:xfrm flipH="1">
                <a:off x="1" y="0"/>
                <a:ext cx="1105199" cy="650199"/>
              </a:xfrm>
              <a:prstGeom prst="rect">
                <a:avLst/>
              </a:prstGeom>
              <a:noFill/>
              <a:ln>
                <a:noFill/>
              </a:ln>
            </p:spPr>
          </p:pic>
          <p:pic>
            <p:nvPicPr>
              <p:cNvPr id="176" name="Google Shape;176;p17"/>
              <p:cNvPicPr preferRelativeResize="0"/>
              <p:nvPr/>
            </p:nvPicPr>
            <p:blipFill rotWithShape="1">
              <a:blip r:embed="rId3">
                <a:alphaModFix/>
              </a:blip>
              <a:srcRect l="42899" t="53416" r="28248" b="-446"/>
              <a:stretch/>
            </p:blipFill>
            <p:spPr>
              <a:xfrm rot="10800000" flipH="1">
                <a:off x="4" y="4072725"/>
                <a:ext cx="706575" cy="1071575"/>
              </a:xfrm>
              <a:prstGeom prst="rect">
                <a:avLst/>
              </a:prstGeom>
              <a:noFill/>
              <a:ln>
                <a:noFill/>
              </a:ln>
            </p:spPr>
          </p:pic>
          <p:pic>
            <p:nvPicPr>
              <p:cNvPr id="177" name="Google Shape;177;p17"/>
              <p:cNvPicPr preferRelativeResize="0"/>
              <p:nvPr/>
            </p:nvPicPr>
            <p:blipFill rotWithShape="1">
              <a:blip r:embed="rId4">
                <a:alphaModFix/>
              </a:blip>
              <a:srcRect l="42900" t="73438" r="-8179" b="-5791"/>
              <a:stretch/>
            </p:blipFill>
            <p:spPr>
              <a:xfrm rot="5400000" flipH="1">
                <a:off x="8486557" y="4474712"/>
                <a:ext cx="611650" cy="725925"/>
              </a:xfrm>
              <a:prstGeom prst="rect">
                <a:avLst/>
              </a:prstGeom>
              <a:noFill/>
              <a:ln>
                <a:noFill/>
              </a:ln>
            </p:spPr>
          </p:pic>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8"/>
        <p:cNvGrpSpPr/>
        <p:nvPr/>
      </p:nvGrpSpPr>
      <p:grpSpPr>
        <a:xfrm>
          <a:off x="0" y="0"/>
          <a:ext cx="0" cy="0"/>
          <a:chOff x="0" y="0"/>
          <a:chExt cx="0" cy="0"/>
        </a:xfrm>
      </p:grpSpPr>
      <p:sp>
        <p:nvSpPr>
          <p:cNvPr id="179" name="Google Shape;179;p18"/>
          <p:cNvSpPr txBox="1">
            <a:spLocks noGrp="1"/>
          </p:cNvSpPr>
          <p:nvPr>
            <p:ph type="subTitle" idx="1"/>
          </p:nvPr>
        </p:nvSpPr>
        <p:spPr>
          <a:xfrm>
            <a:off x="720000" y="2406598"/>
            <a:ext cx="2175300" cy="1501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8"/>
          <p:cNvSpPr txBox="1">
            <a:spLocks noGrp="1"/>
          </p:cNvSpPr>
          <p:nvPr>
            <p:ph type="subTitle" idx="2"/>
          </p:nvPr>
        </p:nvSpPr>
        <p:spPr>
          <a:xfrm>
            <a:off x="3484347" y="2406598"/>
            <a:ext cx="2175300" cy="1501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8"/>
          <p:cNvSpPr txBox="1">
            <a:spLocks noGrp="1"/>
          </p:cNvSpPr>
          <p:nvPr>
            <p:ph type="subTitle" idx="3"/>
          </p:nvPr>
        </p:nvSpPr>
        <p:spPr>
          <a:xfrm>
            <a:off x="6248700" y="2406598"/>
            <a:ext cx="2175300" cy="1501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8"/>
          <p:cNvSpPr txBox="1">
            <a:spLocks noGrp="1"/>
          </p:cNvSpPr>
          <p:nvPr>
            <p:ph type="subTitle" idx="4"/>
          </p:nvPr>
        </p:nvSpPr>
        <p:spPr>
          <a:xfrm>
            <a:off x="720000" y="1842650"/>
            <a:ext cx="2175300" cy="52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18"/>
          <p:cNvSpPr txBox="1">
            <a:spLocks noGrp="1"/>
          </p:cNvSpPr>
          <p:nvPr>
            <p:ph type="subTitle" idx="5"/>
          </p:nvPr>
        </p:nvSpPr>
        <p:spPr>
          <a:xfrm>
            <a:off x="3484350" y="1842650"/>
            <a:ext cx="2175300" cy="52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4" name="Google Shape;184;p18"/>
          <p:cNvSpPr txBox="1">
            <a:spLocks noGrp="1"/>
          </p:cNvSpPr>
          <p:nvPr>
            <p:ph type="subTitle" idx="6"/>
          </p:nvPr>
        </p:nvSpPr>
        <p:spPr>
          <a:xfrm>
            <a:off x="6248700" y="1842650"/>
            <a:ext cx="2175300" cy="52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85" name="Google Shape;185;p18"/>
          <p:cNvGrpSpPr/>
          <p:nvPr/>
        </p:nvGrpSpPr>
        <p:grpSpPr>
          <a:xfrm>
            <a:off x="0" y="-400"/>
            <a:ext cx="9155340" cy="5144288"/>
            <a:chOff x="0" y="-400"/>
            <a:chExt cx="9155340" cy="5144288"/>
          </a:xfrm>
        </p:grpSpPr>
        <p:pic>
          <p:nvPicPr>
            <p:cNvPr id="186" name="Google Shape;186;p18"/>
            <p:cNvPicPr preferRelativeResize="0"/>
            <p:nvPr/>
          </p:nvPicPr>
          <p:blipFill rotWithShape="1">
            <a:blip r:embed="rId2">
              <a:alphaModFix/>
            </a:blip>
            <a:srcRect l="-25287" t="24249" r="55509" b="-11570"/>
            <a:stretch/>
          </p:blipFill>
          <p:spPr>
            <a:xfrm flipH="1">
              <a:off x="5665" y="0"/>
              <a:ext cx="891750" cy="941500"/>
            </a:xfrm>
            <a:prstGeom prst="rect">
              <a:avLst/>
            </a:prstGeom>
            <a:noFill/>
            <a:ln>
              <a:noFill/>
            </a:ln>
          </p:spPr>
        </p:pic>
        <p:pic>
          <p:nvPicPr>
            <p:cNvPr id="187" name="Google Shape;187;p18"/>
            <p:cNvPicPr preferRelativeResize="0"/>
            <p:nvPr/>
          </p:nvPicPr>
          <p:blipFill rotWithShape="1">
            <a:blip r:embed="rId3">
              <a:alphaModFix/>
            </a:blip>
            <a:srcRect l="-1869" t="214" r="-2004" b="69552"/>
            <a:stretch/>
          </p:blipFill>
          <p:spPr>
            <a:xfrm>
              <a:off x="3753490" y="4612250"/>
              <a:ext cx="1814300" cy="528050"/>
            </a:xfrm>
            <a:prstGeom prst="rect">
              <a:avLst/>
            </a:prstGeom>
            <a:noFill/>
            <a:ln>
              <a:noFill/>
            </a:ln>
          </p:spPr>
        </p:pic>
        <p:grpSp>
          <p:nvGrpSpPr>
            <p:cNvPr id="188" name="Google Shape;188;p18"/>
            <p:cNvGrpSpPr/>
            <p:nvPr/>
          </p:nvGrpSpPr>
          <p:grpSpPr>
            <a:xfrm>
              <a:off x="0" y="-400"/>
              <a:ext cx="9155340" cy="5144288"/>
              <a:chOff x="0" y="-400"/>
              <a:chExt cx="9155340" cy="5144288"/>
            </a:xfrm>
          </p:grpSpPr>
          <p:pic>
            <p:nvPicPr>
              <p:cNvPr id="189" name="Google Shape;189;p18"/>
              <p:cNvPicPr preferRelativeResize="0"/>
              <p:nvPr/>
            </p:nvPicPr>
            <p:blipFill rotWithShape="1">
              <a:blip r:embed="rId4">
                <a:alphaModFix/>
              </a:blip>
              <a:srcRect l="48410" t="40737" r="-4767" b="-7324"/>
              <a:stretch/>
            </p:blipFill>
            <p:spPr>
              <a:xfrm rot="5400000" flipH="1">
                <a:off x="8144290" y="4132050"/>
                <a:ext cx="528050" cy="1494050"/>
              </a:xfrm>
              <a:prstGeom prst="rect">
                <a:avLst/>
              </a:prstGeom>
              <a:noFill/>
              <a:ln>
                <a:noFill/>
              </a:ln>
            </p:spPr>
          </p:pic>
          <p:pic>
            <p:nvPicPr>
              <p:cNvPr id="190" name="Google Shape;190;p18"/>
              <p:cNvPicPr preferRelativeResize="0"/>
              <p:nvPr/>
            </p:nvPicPr>
            <p:blipFill rotWithShape="1">
              <a:blip r:embed="rId5">
                <a:alphaModFix/>
              </a:blip>
              <a:srcRect l="38963" t="53416" r="13658" b="-446"/>
              <a:stretch/>
            </p:blipFill>
            <p:spPr>
              <a:xfrm rot="10800000" flipH="1">
                <a:off x="0" y="4072313"/>
                <a:ext cx="1160276" cy="1071575"/>
              </a:xfrm>
              <a:prstGeom prst="rect">
                <a:avLst/>
              </a:prstGeom>
              <a:noFill/>
              <a:ln>
                <a:noFill/>
              </a:ln>
            </p:spPr>
          </p:pic>
          <p:pic>
            <p:nvPicPr>
              <p:cNvPr id="191" name="Google Shape;191;p18"/>
              <p:cNvPicPr preferRelativeResize="0"/>
              <p:nvPr/>
            </p:nvPicPr>
            <p:blipFill rotWithShape="1">
              <a:blip r:embed="rId5">
                <a:alphaModFix/>
              </a:blip>
              <a:srcRect l="-4421" t="74295" r="73413" b="-2195"/>
              <a:stretch/>
            </p:blipFill>
            <p:spPr>
              <a:xfrm>
                <a:off x="8395965" y="-400"/>
                <a:ext cx="759375" cy="635700"/>
              </a:xfrm>
              <a:prstGeom prst="rect">
                <a:avLst/>
              </a:prstGeom>
              <a:noFill/>
              <a:ln>
                <a:noFill/>
              </a:ln>
            </p:spPr>
          </p:pic>
        </p:grpSp>
      </p:grpSp>
      <p:sp>
        <p:nvSpPr>
          <p:cNvPr id="192" name="Google Shape;19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93"/>
        <p:cNvGrpSpPr/>
        <p:nvPr/>
      </p:nvGrpSpPr>
      <p:grpSpPr>
        <a:xfrm>
          <a:off x="0" y="0"/>
          <a:ext cx="0" cy="0"/>
          <a:chOff x="0" y="0"/>
          <a:chExt cx="0" cy="0"/>
        </a:xfrm>
      </p:grpSpPr>
      <p:sp>
        <p:nvSpPr>
          <p:cNvPr id="194" name="Google Shape;194;p19"/>
          <p:cNvSpPr txBox="1">
            <a:spLocks noGrp="1"/>
          </p:cNvSpPr>
          <p:nvPr>
            <p:ph type="subTitle" idx="1"/>
          </p:nvPr>
        </p:nvSpPr>
        <p:spPr>
          <a:xfrm>
            <a:off x="720000" y="1236050"/>
            <a:ext cx="2838600" cy="5259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5" name="Google Shape;195;p19"/>
          <p:cNvSpPr txBox="1">
            <a:spLocks noGrp="1"/>
          </p:cNvSpPr>
          <p:nvPr>
            <p:ph type="subTitle" idx="2"/>
          </p:nvPr>
        </p:nvSpPr>
        <p:spPr>
          <a:xfrm>
            <a:off x="720001" y="1796053"/>
            <a:ext cx="2838600" cy="1027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19"/>
          <p:cNvSpPr txBox="1">
            <a:spLocks noGrp="1"/>
          </p:cNvSpPr>
          <p:nvPr>
            <p:ph type="subTitle" idx="3"/>
          </p:nvPr>
        </p:nvSpPr>
        <p:spPr>
          <a:xfrm>
            <a:off x="4664452" y="1796053"/>
            <a:ext cx="2838600" cy="1027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19"/>
          <p:cNvSpPr txBox="1">
            <a:spLocks noGrp="1"/>
          </p:cNvSpPr>
          <p:nvPr>
            <p:ph type="subTitle" idx="4"/>
          </p:nvPr>
        </p:nvSpPr>
        <p:spPr>
          <a:xfrm>
            <a:off x="720001" y="3382250"/>
            <a:ext cx="2838600" cy="1027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9"/>
          <p:cNvSpPr txBox="1">
            <a:spLocks noGrp="1"/>
          </p:cNvSpPr>
          <p:nvPr>
            <p:ph type="subTitle" idx="5"/>
          </p:nvPr>
        </p:nvSpPr>
        <p:spPr>
          <a:xfrm>
            <a:off x="4664452" y="3382250"/>
            <a:ext cx="2838600" cy="1027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19"/>
          <p:cNvSpPr txBox="1">
            <a:spLocks noGrp="1"/>
          </p:cNvSpPr>
          <p:nvPr>
            <p:ph type="subTitle" idx="6"/>
          </p:nvPr>
        </p:nvSpPr>
        <p:spPr>
          <a:xfrm>
            <a:off x="720000" y="2822247"/>
            <a:ext cx="2838600" cy="5259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9"/>
          <p:cNvSpPr txBox="1">
            <a:spLocks noGrp="1"/>
          </p:cNvSpPr>
          <p:nvPr>
            <p:ph type="subTitle" idx="7"/>
          </p:nvPr>
        </p:nvSpPr>
        <p:spPr>
          <a:xfrm>
            <a:off x="4664450" y="1236050"/>
            <a:ext cx="2838600" cy="5259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1" name="Google Shape;201;p19"/>
          <p:cNvSpPr txBox="1">
            <a:spLocks noGrp="1"/>
          </p:cNvSpPr>
          <p:nvPr>
            <p:ph type="subTitle" idx="8"/>
          </p:nvPr>
        </p:nvSpPr>
        <p:spPr>
          <a:xfrm>
            <a:off x="4664450" y="2822247"/>
            <a:ext cx="2838600" cy="5259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02" name="Google Shape;202;p19"/>
          <p:cNvGrpSpPr/>
          <p:nvPr/>
        </p:nvGrpSpPr>
        <p:grpSpPr>
          <a:xfrm>
            <a:off x="0" y="0"/>
            <a:ext cx="9155150" cy="5158644"/>
            <a:chOff x="0" y="0"/>
            <a:chExt cx="9155150" cy="5158644"/>
          </a:xfrm>
        </p:grpSpPr>
        <p:pic>
          <p:nvPicPr>
            <p:cNvPr id="203" name="Google Shape;203;p19"/>
            <p:cNvPicPr preferRelativeResize="0"/>
            <p:nvPr/>
          </p:nvPicPr>
          <p:blipFill rotWithShape="1">
            <a:blip r:embed="rId2">
              <a:alphaModFix/>
            </a:blip>
            <a:srcRect l="1124" t="59822" r="46588" b="-6654"/>
            <a:stretch/>
          </p:blipFill>
          <p:spPr>
            <a:xfrm>
              <a:off x="8486950" y="0"/>
              <a:ext cx="668200" cy="504950"/>
            </a:xfrm>
            <a:prstGeom prst="rect">
              <a:avLst/>
            </a:prstGeom>
            <a:noFill/>
            <a:ln>
              <a:noFill/>
            </a:ln>
          </p:spPr>
        </p:pic>
        <p:pic>
          <p:nvPicPr>
            <p:cNvPr id="204" name="Google Shape;204;p19"/>
            <p:cNvPicPr preferRelativeResize="0"/>
            <p:nvPr/>
          </p:nvPicPr>
          <p:blipFill rotWithShape="1">
            <a:blip r:embed="rId3">
              <a:alphaModFix/>
            </a:blip>
            <a:srcRect r="19080" b="30848"/>
            <a:stretch/>
          </p:blipFill>
          <p:spPr>
            <a:xfrm flipH="1">
              <a:off x="0" y="4588456"/>
              <a:ext cx="667225" cy="570187"/>
            </a:xfrm>
            <a:prstGeom prst="rect">
              <a:avLst/>
            </a:prstGeom>
            <a:noFill/>
            <a:ln>
              <a:noFill/>
            </a:ln>
          </p:spPr>
        </p:pic>
        <p:grpSp>
          <p:nvGrpSpPr>
            <p:cNvPr id="205" name="Google Shape;205;p19"/>
            <p:cNvGrpSpPr/>
            <p:nvPr/>
          </p:nvGrpSpPr>
          <p:grpSpPr>
            <a:xfrm>
              <a:off x="5478" y="0"/>
              <a:ext cx="9149673" cy="5143500"/>
              <a:chOff x="5478" y="0"/>
              <a:chExt cx="9149673" cy="5143500"/>
            </a:xfrm>
          </p:grpSpPr>
          <p:pic>
            <p:nvPicPr>
              <p:cNvPr id="206" name="Google Shape;206;p19"/>
              <p:cNvPicPr preferRelativeResize="0"/>
              <p:nvPr/>
            </p:nvPicPr>
            <p:blipFill rotWithShape="1">
              <a:blip r:embed="rId4">
                <a:alphaModFix/>
              </a:blip>
              <a:srcRect l="43131" t="65610" r="27691" b="-2929"/>
              <a:stretch/>
            </p:blipFill>
            <p:spPr>
              <a:xfrm>
                <a:off x="5478" y="0"/>
                <a:ext cx="714524" cy="850299"/>
              </a:xfrm>
              <a:prstGeom prst="rect">
                <a:avLst/>
              </a:prstGeom>
              <a:noFill/>
              <a:ln>
                <a:noFill/>
              </a:ln>
            </p:spPr>
          </p:pic>
          <p:pic>
            <p:nvPicPr>
              <p:cNvPr id="207" name="Google Shape;207;p19"/>
              <p:cNvPicPr preferRelativeResize="0"/>
              <p:nvPr/>
            </p:nvPicPr>
            <p:blipFill rotWithShape="1">
              <a:blip r:embed="rId5">
                <a:alphaModFix/>
              </a:blip>
              <a:srcRect l="10894" t="40736" r="-16871" b="29482"/>
              <a:stretch/>
            </p:blipFill>
            <p:spPr>
              <a:xfrm rot="-5400000">
                <a:off x="8324562" y="4312912"/>
                <a:ext cx="992975" cy="668200"/>
              </a:xfrm>
              <a:prstGeom prst="rect">
                <a:avLst/>
              </a:prstGeom>
              <a:noFill/>
              <a:ln>
                <a:noFill/>
              </a:ln>
            </p:spPr>
          </p:pic>
        </p:grpSp>
      </p:grpSp>
      <p:sp>
        <p:nvSpPr>
          <p:cNvPr id="208" name="Google Shape;20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9"/>
        <p:cNvGrpSpPr/>
        <p:nvPr/>
      </p:nvGrpSpPr>
      <p:grpSpPr>
        <a:xfrm>
          <a:off x="0" y="0"/>
          <a:ext cx="0" cy="0"/>
          <a:chOff x="0" y="0"/>
          <a:chExt cx="0" cy="0"/>
        </a:xfrm>
      </p:grpSpPr>
      <p:sp>
        <p:nvSpPr>
          <p:cNvPr id="210" name="Google Shape;210;p20"/>
          <p:cNvSpPr txBox="1">
            <a:spLocks noGrp="1"/>
          </p:cNvSpPr>
          <p:nvPr>
            <p:ph type="subTitle" idx="1"/>
          </p:nvPr>
        </p:nvSpPr>
        <p:spPr>
          <a:xfrm>
            <a:off x="720000" y="1712041"/>
            <a:ext cx="2268000" cy="1105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0"/>
          <p:cNvSpPr txBox="1">
            <a:spLocks noGrp="1"/>
          </p:cNvSpPr>
          <p:nvPr>
            <p:ph type="subTitle" idx="2"/>
          </p:nvPr>
        </p:nvSpPr>
        <p:spPr>
          <a:xfrm>
            <a:off x="3438150" y="1712040"/>
            <a:ext cx="2268000" cy="1105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20"/>
          <p:cNvSpPr txBox="1">
            <a:spLocks noGrp="1"/>
          </p:cNvSpPr>
          <p:nvPr>
            <p:ph type="subTitle" idx="3"/>
          </p:nvPr>
        </p:nvSpPr>
        <p:spPr>
          <a:xfrm>
            <a:off x="720000" y="3382548"/>
            <a:ext cx="2268000" cy="1105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0"/>
          <p:cNvSpPr txBox="1">
            <a:spLocks noGrp="1"/>
          </p:cNvSpPr>
          <p:nvPr>
            <p:ph type="subTitle" idx="4"/>
          </p:nvPr>
        </p:nvSpPr>
        <p:spPr>
          <a:xfrm>
            <a:off x="3438150" y="3382545"/>
            <a:ext cx="2268000" cy="1105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5"/>
          </p:nvPr>
        </p:nvSpPr>
        <p:spPr>
          <a:xfrm>
            <a:off x="6158100" y="1712040"/>
            <a:ext cx="2265900" cy="1105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0"/>
          <p:cNvSpPr txBox="1">
            <a:spLocks noGrp="1"/>
          </p:cNvSpPr>
          <p:nvPr>
            <p:ph type="subTitle" idx="6"/>
          </p:nvPr>
        </p:nvSpPr>
        <p:spPr>
          <a:xfrm>
            <a:off x="6158100" y="3382545"/>
            <a:ext cx="2265900" cy="1105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0"/>
          <p:cNvSpPr txBox="1">
            <a:spLocks noGrp="1"/>
          </p:cNvSpPr>
          <p:nvPr>
            <p:ph type="subTitle" idx="7"/>
          </p:nvPr>
        </p:nvSpPr>
        <p:spPr>
          <a:xfrm>
            <a:off x="720000" y="1300850"/>
            <a:ext cx="2266200" cy="3771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20"/>
          <p:cNvSpPr txBox="1">
            <a:spLocks noGrp="1"/>
          </p:cNvSpPr>
          <p:nvPr>
            <p:ph type="subTitle" idx="8"/>
          </p:nvPr>
        </p:nvSpPr>
        <p:spPr>
          <a:xfrm>
            <a:off x="3438150" y="1300850"/>
            <a:ext cx="2265900" cy="3771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8" name="Google Shape;218;p20"/>
          <p:cNvSpPr txBox="1">
            <a:spLocks noGrp="1"/>
          </p:cNvSpPr>
          <p:nvPr>
            <p:ph type="subTitle" idx="9"/>
          </p:nvPr>
        </p:nvSpPr>
        <p:spPr>
          <a:xfrm>
            <a:off x="6158100" y="1300850"/>
            <a:ext cx="2263800" cy="3771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20"/>
          <p:cNvSpPr txBox="1">
            <a:spLocks noGrp="1"/>
          </p:cNvSpPr>
          <p:nvPr>
            <p:ph type="subTitle" idx="13"/>
          </p:nvPr>
        </p:nvSpPr>
        <p:spPr>
          <a:xfrm>
            <a:off x="720000" y="2970295"/>
            <a:ext cx="2266200" cy="3771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0" name="Google Shape;220;p20"/>
          <p:cNvSpPr txBox="1">
            <a:spLocks noGrp="1"/>
          </p:cNvSpPr>
          <p:nvPr>
            <p:ph type="subTitle" idx="14"/>
          </p:nvPr>
        </p:nvSpPr>
        <p:spPr>
          <a:xfrm>
            <a:off x="3438150" y="2970293"/>
            <a:ext cx="2265900" cy="3771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20"/>
          <p:cNvSpPr txBox="1">
            <a:spLocks noGrp="1"/>
          </p:cNvSpPr>
          <p:nvPr>
            <p:ph type="subTitle" idx="15"/>
          </p:nvPr>
        </p:nvSpPr>
        <p:spPr>
          <a:xfrm>
            <a:off x="6158100" y="2970293"/>
            <a:ext cx="2263800" cy="3771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22" name="Google Shape;222;p20"/>
          <p:cNvGrpSpPr/>
          <p:nvPr/>
        </p:nvGrpSpPr>
        <p:grpSpPr>
          <a:xfrm>
            <a:off x="0" y="0"/>
            <a:ext cx="9155150" cy="5158644"/>
            <a:chOff x="0" y="0"/>
            <a:chExt cx="9155150" cy="5158644"/>
          </a:xfrm>
        </p:grpSpPr>
        <p:pic>
          <p:nvPicPr>
            <p:cNvPr id="223" name="Google Shape;223;p20"/>
            <p:cNvPicPr preferRelativeResize="0"/>
            <p:nvPr/>
          </p:nvPicPr>
          <p:blipFill rotWithShape="1">
            <a:blip r:embed="rId2">
              <a:alphaModFix/>
            </a:blip>
            <a:srcRect l="34794" t="65610" r="2513" b="-2929"/>
            <a:stretch/>
          </p:blipFill>
          <p:spPr>
            <a:xfrm rot="10800000" flipH="1">
              <a:off x="5480" y="4308344"/>
              <a:ext cx="1535326" cy="850299"/>
            </a:xfrm>
            <a:prstGeom prst="rect">
              <a:avLst/>
            </a:prstGeom>
            <a:noFill/>
            <a:ln>
              <a:noFill/>
            </a:ln>
          </p:spPr>
        </p:pic>
        <p:pic>
          <p:nvPicPr>
            <p:cNvPr id="224" name="Google Shape;224;p20"/>
            <p:cNvPicPr preferRelativeResize="0"/>
            <p:nvPr/>
          </p:nvPicPr>
          <p:blipFill rotWithShape="1">
            <a:blip r:embed="rId3">
              <a:alphaModFix/>
            </a:blip>
            <a:srcRect l="1124" t="59822" r="46588" b="-6654"/>
            <a:stretch/>
          </p:blipFill>
          <p:spPr>
            <a:xfrm rot="10800000" flipH="1">
              <a:off x="8486950" y="4653694"/>
              <a:ext cx="668200" cy="504950"/>
            </a:xfrm>
            <a:prstGeom prst="rect">
              <a:avLst/>
            </a:prstGeom>
            <a:noFill/>
            <a:ln>
              <a:noFill/>
            </a:ln>
          </p:spPr>
        </p:pic>
        <p:grpSp>
          <p:nvGrpSpPr>
            <p:cNvPr id="225" name="Google Shape;225;p20"/>
            <p:cNvGrpSpPr/>
            <p:nvPr/>
          </p:nvGrpSpPr>
          <p:grpSpPr>
            <a:xfrm>
              <a:off x="0" y="0"/>
              <a:ext cx="9155150" cy="1736150"/>
              <a:chOff x="0" y="0"/>
              <a:chExt cx="9155150" cy="1736150"/>
            </a:xfrm>
          </p:grpSpPr>
          <p:pic>
            <p:nvPicPr>
              <p:cNvPr id="226" name="Google Shape;226;p20"/>
              <p:cNvPicPr preferRelativeResize="0"/>
              <p:nvPr/>
            </p:nvPicPr>
            <p:blipFill rotWithShape="1">
              <a:blip r:embed="rId4">
                <a:alphaModFix/>
              </a:blip>
              <a:srcRect l="59056" t="-10324" r="122" b="10951"/>
              <a:stretch/>
            </p:blipFill>
            <p:spPr>
              <a:xfrm rot="10800000" flipH="1">
                <a:off x="0" y="400"/>
                <a:ext cx="713050" cy="1735750"/>
              </a:xfrm>
              <a:prstGeom prst="rect">
                <a:avLst/>
              </a:prstGeom>
              <a:noFill/>
              <a:ln>
                <a:noFill/>
              </a:ln>
            </p:spPr>
          </p:pic>
          <p:pic>
            <p:nvPicPr>
              <p:cNvPr id="227" name="Google Shape;227;p20"/>
              <p:cNvPicPr preferRelativeResize="0"/>
              <p:nvPr/>
            </p:nvPicPr>
            <p:blipFill rotWithShape="1">
              <a:blip r:embed="rId4">
                <a:alphaModFix/>
              </a:blip>
              <a:srcRect r="19080" b="30848"/>
              <a:stretch/>
            </p:blipFill>
            <p:spPr>
              <a:xfrm rot="10800000" flipH="1">
                <a:off x="8487925" y="0"/>
                <a:ext cx="667225" cy="570187"/>
              </a:xfrm>
              <a:prstGeom prst="rect">
                <a:avLst/>
              </a:prstGeom>
              <a:noFill/>
              <a:ln>
                <a:noFill/>
              </a:ln>
            </p:spPr>
          </p:pic>
        </p:grpSp>
      </p:grpSp>
      <p:sp>
        <p:nvSpPr>
          <p:cNvPr id="228" name="Google Shape;22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0"/>
        <p:cNvGrpSpPr/>
        <p:nvPr/>
      </p:nvGrpSpPr>
      <p:grpSpPr>
        <a:xfrm>
          <a:off x="0" y="0"/>
          <a:ext cx="0" cy="0"/>
          <a:chOff x="0" y="0"/>
          <a:chExt cx="0" cy="0"/>
        </a:xfrm>
      </p:grpSpPr>
      <p:grpSp>
        <p:nvGrpSpPr>
          <p:cNvPr id="241" name="Google Shape;241;p22"/>
          <p:cNvGrpSpPr/>
          <p:nvPr/>
        </p:nvGrpSpPr>
        <p:grpSpPr>
          <a:xfrm>
            <a:off x="0" y="-400"/>
            <a:ext cx="9155340" cy="5144288"/>
            <a:chOff x="0" y="-400"/>
            <a:chExt cx="9155340" cy="5144288"/>
          </a:xfrm>
        </p:grpSpPr>
        <p:pic>
          <p:nvPicPr>
            <p:cNvPr id="242" name="Google Shape;242;p22"/>
            <p:cNvPicPr preferRelativeResize="0"/>
            <p:nvPr/>
          </p:nvPicPr>
          <p:blipFill rotWithShape="1">
            <a:blip r:embed="rId2">
              <a:alphaModFix/>
            </a:blip>
            <a:srcRect l="-25287" t="24249" r="55509" b="-11570"/>
            <a:stretch/>
          </p:blipFill>
          <p:spPr>
            <a:xfrm flipH="1">
              <a:off x="5665" y="0"/>
              <a:ext cx="891750" cy="941500"/>
            </a:xfrm>
            <a:prstGeom prst="rect">
              <a:avLst/>
            </a:prstGeom>
            <a:noFill/>
            <a:ln>
              <a:noFill/>
            </a:ln>
          </p:spPr>
        </p:pic>
        <p:grpSp>
          <p:nvGrpSpPr>
            <p:cNvPr id="243" name="Google Shape;243;p22"/>
            <p:cNvGrpSpPr/>
            <p:nvPr/>
          </p:nvGrpSpPr>
          <p:grpSpPr>
            <a:xfrm>
              <a:off x="0" y="-400"/>
              <a:ext cx="9155340" cy="5144288"/>
              <a:chOff x="0" y="-400"/>
              <a:chExt cx="9155340" cy="5144288"/>
            </a:xfrm>
          </p:grpSpPr>
          <p:pic>
            <p:nvPicPr>
              <p:cNvPr id="244" name="Google Shape;244;p22"/>
              <p:cNvPicPr preferRelativeResize="0"/>
              <p:nvPr/>
            </p:nvPicPr>
            <p:blipFill rotWithShape="1">
              <a:blip r:embed="rId3">
                <a:alphaModFix/>
              </a:blip>
              <a:srcRect l="48410" t="40737" r="-4767" b="-7324"/>
              <a:stretch/>
            </p:blipFill>
            <p:spPr>
              <a:xfrm rot="5400000" flipH="1">
                <a:off x="8144290" y="4132050"/>
                <a:ext cx="528050" cy="1494050"/>
              </a:xfrm>
              <a:prstGeom prst="rect">
                <a:avLst/>
              </a:prstGeom>
              <a:noFill/>
              <a:ln>
                <a:noFill/>
              </a:ln>
            </p:spPr>
          </p:pic>
          <p:pic>
            <p:nvPicPr>
              <p:cNvPr id="245" name="Google Shape;245;p22"/>
              <p:cNvPicPr preferRelativeResize="0"/>
              <p:nvPr/>
            </p:nvPicPr>
            <p:blipFill rotWithShape="1">
              <a:blip r:embed="rId4">
                <a:alphaModFix/>
              </a:blip>
              <a:srcRect l="38963" t="53416" r="13658" b="-446"/>
              <a:stretch/>
            </p:blipFill>
            <p:spPr>
              <a:xfrm rot="10800000" flipH="1">
                <a:off x="0" y="4072313"/>
                <a:ext cx="1160276" cy="1071575"/>
              </a:xfrm>
              <a:prstGeom prst="rect">
                <a:avLst/>
              </a:prstGeom>
              <a:noFill/>
              <a:ln>
                <a:noFill/>
              </a:ln>
            </p:spPr>
          </p:pic>
          <p:pic>
            <p:nvPicPr>
              <p:cNvPr id="246" name="Google Shape;246;p22"/>
              <p:cNvPicPr preferRelativeResize="0"/>
              <p:nvPr/>
            </p:nvPicPr>
            <p:blipFill rotWithShape="1">
              <a:blip r:embed="rId4">
                <a:alphaModFix/>
              </a:blip>
              <a:srcRect l="-4421" t="74295" r="73413" b="-2195"/>
              <a:stretch/>
            </p:blipFill>
            <p:spPr>
              <a:xfrm>
                <a:off x="8395965" y="-400"/>
                <a:ext cx="759375" cy="635700"/>
              </a:xfrm>
              <a:prstGeom prst="rect">
                <a:avLst/>
              </a:prstGeom>
              <a:noFill/>
              <a:ln>
                <a:noFill/>
              </a:ln>
            </p:spPr>
          </p:pic>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47"/>
        <p:cNvGrpSpPr/>
        <p:nvPr/>
      </p:nvGrpSpPr>
      <p:grpSpPr>
        <a:xfrm>
          <a:off x="0" y="0"/>
          <a:ext cx="0" cy="0"/>
          <a:chOff x="0" y="0"/>
          <a:chExt cx="0" cy="0"/>
        </a:xfrm>
      </p:grpSpPr>
      <p:grpSp>
        <p:nvGrpSpPr>
          <p:cNvPr id="248" name="Google Shape;248;p23"/>
          <p:cNvGrpSpPr/>
          <p:nvPr/>
        </p:nvGrpSpPr>
        <p:grpSpPr>
          <a:xfrm>
            <a:off x="0" y="0"/>
            <a:ext cx="9155340" cy="5144288"/>
            <a:chOff x="0" y="0"/>
            <a:chExt cx="9155340" cy="5144288"/>
          </a:xfrm>
        </p:grpSpPr>
        <p:grpSp>
          <p:nvGrpSpPr>
            <p:cNvPr id="249" name="Google Shape;249;p23"/>
            <p:cNvGrpSpPr/>
            <p:nvPr/>
          </p:nvGrpSpPr>
          <p:grpSpPr>
            <a:xfrm>
              <a:off x="0" y="0"/>
              <a:ext cx="9155340" cy="5144288"/>
              <a:chOff x="0" y="0"/>
              <a:chExt cx="9155340" cy="5144288"/>
            </a:xfrm>
          </p:grpSpPr>
          <p:pic>
            <p:nvPicPr>
              <p:cNvPr id="250" name="Google Shape;250;p23"/>
              <p:cNvPicPr preferRelativeResize="0"/>
              <p:nvPr/>
            </p:nvPicPr>
            <p:blipFill rotWithShape="1">
              <a:blip r:embed="rId2">
                <a:alphaModFix/>
              </a:blip>
              <a:srcRect l="48410" t="40737" r="-4767" b="-7324"/>
              <a:stretch/>
            </p:blipFill>
            <p:spPr>
              <a:xfrm rot="-5400000">
                <a:off x="483000" y="4132450"/>
                <a:ext cx="528050" cy="1494050"/>
              </a:xfrm>
              <a:prstGeom prst="rect">
                <a:avLst/>
              </a:prstGeom>
              <a:noFill/>
              <a:ln>
                <a:noFill/>
              </a:ln>
            </p:spPr>
          </p:pic>
          <p:pic>
            <p:nvPicPr>
              <p:cNvPr id="251" name="Google Shape;251;p23"/>
              <p:cNvPicPr preferRelativeResize="0"/>
              <p:nvPr/>
            </p:nvPicPr>
            <p:blipFill rotWithShape="1">
              <a:blip r:embed="rId3">
                <a:alphaModFix/>
              </a:blip>
              <a:srcRect l="38963" t="53416" r="13658" b="-446"/>
              <a:stretch/>
            </p:blipFill>
            <p:spPr>
              <a:xfrm rot="10800000">
                <a:off x="7995064" y="4072713"/>
                <a:ext cx="1160276" cy="1071575"/>
              </a:xfrm>
              <a:prstGeom prst="rect">
                <a:avLst/>
              </a:prstGeom>
              <a:noFill/>
              <a:ln>
                <a:noFill/>
              </a:ln>
            </p:spPr>
          </p:pic>
          <p:pic>
            <p:nvPicPr>
              <p:cNvPr id="252" name="Google Shape;252;p23"/>
              <p:cNvPicPr preferRelativeResize="0"/>
              <p:nvPr/>
            </p:nvPicPr>
            <p:blipFill rotWithShape="1">
              <a:blip r:embed="rId3">
                <a:alphaModFix/>
              </a:blip>
              <a:srcRect l="-5537" t="74298" r="37759" b="-11141"/>
              <a:stretch/>
            </p:blipFill>
            <p:spPr>
              <a:xfrm flipH="1">
                <a:off x="1" y="0"/>
                <a:ext cx="1659874" cy="839450"/>
              </a:xfrm>
              <a:prstGeom prst="rect">
                <a:avLst/>
              </a:prstGeom>
              <a:noFill/>
              <a:ln>
                <a:noFill/>
              </a:ln>
            </p:spPr>
          </p:pic>
        </p:grpSp>
        <p:pic>
          <p:nvPicPr>
            <p:cNvPr id="253" name="Google Shape;253;p23"/>
            <p:cNvPicPr preferRelativeResize="0"/>
            <p:nvPr/>
          </p:nvPicPr>
          <p:blipFill rotWithShape="1">
            <a:blip r:embed="rId4">
              <a:alphaModFix/>
            </a:blip>
            <a:srcRect l="-1869" t="214" r="-2004" b="69552"/>
            <a:stretch/>
          </p:blipFill>
          <p:spPr>
            <a:xfrm flipH="1">
              <a:off x="3587550" y="4612250"/>
              <a:ext cx="1814300" cy="5280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55077" y="-15137"/>
            <a:ext cx="9210417" cy="5159425"/>
            <a:chOff x="-55077" y="-15137"/>
            <a:chExt cx="9210417" cy="5159425"/>
          </a:xfrm>
        </p:grpSpPr>
        <p:pic>
          <p:nvPicPr>
            <p:cNvPr id="19" name="Google Shape;19;p3"/>
            <p:cNvPicPr preferRelativeResize="0"/>
            <p:nvPr/>
          </p:nvPicPr>
          <p:blipFill rotWithShape="1">
            <a:blip r:embed="rId2">
              <a:alphaModFix/>
            </a:blip>
            <a:srcRect l="35471" r="-10591" b="5482"/>
            <a:stretch/>
          </p:blipFill>
          <p:spPr>
            <a:xfrm>
              <a:off x="0" y="1463125"/>
              <a:ext cx="578425" cy="727700"/>
            </a:xfrm>
            <a:prstGeom prst="rect">
              <a:avLst/>
            </a:prstGeom>
            <a:noFill/>
            <a:ln>
              <a:noFill/>
            </a:ln>
          </p:spPr>
        </p:pic>
        <p:grpSp>
          <p:nvGrpSpPr>
            <p:cNvPr id="20" name="Google Shape;20;p3"/>
            <p:cNvGrpSpPr/>
            <p:nvPr/>
          </p:nvGrpSpPr>
          <p:grpSpPr>
            <a:xfrm>
              <a:off x="-55077" y="-15137"/>
              <a:ext cx="9210417" cy="5159425"/>
              <a:chOff x="-55077" y="-15137"/>
              <a:chExt cx="9210417" cy="5159425"/>
            </a:xfrm>
          </p:grpSpPr>
          <p:pic>
            <p:nvPicPr>
              <p:cNvPr id="21" name="Google Shape;21;p3"/>
              <p:cNvPicPr preferRelativeResize="0"/>
              <p:nvPr/>
            </p:nvPicPr>
            <p:blipFill rotWithShape="1">
              <a:blip r:embed="rId3">
                <a:alphaModFix/>
              </a:blip>
              <a:srcRect l="-18247" t="28534" r="23604" b="23174"/>
              <a:stretch/>
            </p:blipFill>
            <p:spPr>
              <a:xfrm flipH="1">
                <a:off x="0" y="-15137"/>
                <a:ext cx="2318100" cy="1100275"/>
              </a:xfrm>
              <a:prstGeom prst="rect">
                <a:avLst/>
              </a:prstGeom>
              <a:noFill/>
              <a:ln>
                <a:noFill/>
              </a:ln>
            </p:spPr>
          </p:pic>
          <p:pic>
            <p:nvPicPr>
              <p:cNvPr id="22" name="Google Shape;22;p3"/>
              <p:cNvPicPr preferRelativeResize="0"/>
              <p:nvPr/>
            </p:nvPicPr>
            <p:blipFill rotWithShape="1">
              <a:blip r:embed="rId4">
                <a:alphaModFix/>
              </a:blip>
              <a:srcRect l="10894" t="40737" r="-16871" b="-7324"/>
              <a:stretch/>
            </p:blipFill>
            <p:spPr>
              <a:xfrm rot="-5400000">
                <a:off x="195461" y="3899988"/>
                <a:ext cx="992975" cy="1494050"/>
              </a:xfrm>
              <a:prstGeom prst="rect">
                <a:avLst/>
              </a:prstGeom>
              <a:noFill/>
              <a:ln>
                <a:noFill/>
              </a:ln>
            </p:spPr>
          </p:pic>
          <p:pic>
            <p:nvPicPr>
              <p:cNvPr id="23" name="Google Shape;23;p3"/>
              <p:cNvPicPr preferRelativeResize="0"/>
              <p:nvPr/>
            </p:nvPicPr>
            <p:blipFill rotWithShape="1">
              <a:blip r:embed="rId3">
                <a:alphaModFix/>
              </a:blip>
              <a:srcRect l="38963" t="53416" r="13658" b="-446"/>
              <a:stretch/>
            </p:blipFill>
            <p:spPr>
              <a:xfrm rot="10800000">
                <a:off x="7995064" y="4072713"/>
                <a:ext cx="1160276" cy="1071575"/>
              </a:xfrm>
              <a:prstGeom prst="rect">
                <a:avLst/>
              </a:prstGeom>
              <a:noFill/>
              <a:ln>
                <a:noFill/>
              </a:ln>
            </p:spPr>
          </p:pic>
        </p:grpSp>
      </p:grpSp>
      <p:sp>
        <p:nvSpPr>
          <p:cNvPr id="24" name="Google Shape;24;p3"/>
          <p:cNvSpPr txBox="1">
            <a:spLocks noGrp="1"/>
          </p:cNvSpPr>
          <p:nvPr>
            <p:ph type="title" hasCustomPrompt="1"/>
          </p:nvPr>
        </p:nvSpPr>
        <p:spPr>
          <a:xfrm>
            <a:off x="715100" y="1529400"/>
            <a:ext cx="1795500" cy="1100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a:spLocks noGrp="1"/>
          </p:cNvSpPr>
          <p:nvPr>
            <p:ph type="pic" idx="2"/>
          </p:nvPr>
        </p:nvSpPr>
        <p:spPr>
          <a:xfrm>
            <a:off x="5202650" y="706325"/>
            <a:ext cx="3064500" cy="3745200"/>
          </a:xfrm>
          <a:prstGeom prst="rect">
            <a:avLst/>
          </a:prstGeom>
          <a:noFill/>
          <a:ln w="114300" cap="flat" cmpd="sng">
            <a:solidFill>
              <a:schemeClr val="dk2"/>
            </a:solidFill>
            <a:prstDash val="solid"/>
            <a:round/>
            <a:headEnd type="none" w="sm" len="sm"/>
            <a:tailEnd type="none" w="sm" len="sm"/>
          </a:ln>
          <a:effectLst>
            <a:outerShdw blurRad="57150" dist="19050" dir="5400000" algn="bl" rotWithShape="0">
              <a:schemeClr val="dk1">
                <a:alpha val="40000"/>
              </a:schemeClr>
            </a:outerShdw>
          </a:effectLst>
        </p:spPr>
      </p:sp>
      <p:sp>
        <p:nvSpPr>
          <p:cNvPr id="26" name="Google Shape;26;p3"/>
          <p:cNvSpPr txBox="1">
            <a:spLocks noGrp="1"/>
          </p:cNvSpPr>
          <p:nvPr>
            <p:ph type="title" idx="3"/>
          </p:nvPr>
        </p:nvSpPr>
        <p:spPr>
          <a:xfrm>
            <a:off x="715100" y="2762471"/>
            <a:ext cx="4180800" cy="725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1"/>
              </a:buClr>
              <a:buSzPts val="4500"/>
              <a:buFont typeface="Be Vietnam Pro ExtraBold"/>
              <a:buNone/>
              <a:defRPr sz="4500">
                <a:solidFill>
                  <a:schemeClr val="dk1"/>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grpSp>
        <p:nvGrpSpPr>
          <p:cNvPr id="38" name="Google Shape;38;p5"/>
          <p:cNvGrpSpPr/>
          <p:nvPr/>
        </p:nvGrpSpPr>
        <p:grpSpPr>
          <a:xfrm>
            <a:off x="0" y="0"/>
            <a:ext cx="9155150" cy="5158644"/>
            <a:chOff x="0" y="0"/>
            <a:chExt cx="9155150" cy="5158644"/>
          </a:xfrm>
        </p:grpSpPr>
        <p:pic>
          <p:nvPicPr>
            <p:cNvPr id="39" name="Google Shape;39;p5"/>
            <p:cNvPicPr preferRelativeResize="0"/>
            <p:nvPr/>
          </p:nvPicPr>
          <p:blipFill rotWithShape="1">
            <a:blip r:embed="rId2">
              <a:alphaModFix/>
            </a:blip>
            <a:srcRect l="1124" t="59822" r="46588" b="-6654"/>
            <a:stretch/>
          </p:blipFill>
          <p:spPr>
            <a:xfrm flipH="1">
              <a:off x="0" y="0"/>
              <a:ext cx="668200" cy="504950"/>
            </a:xfrm>
            <a:prstGeom prst="rect">
              <a:avLst/>
            </a:prstGeom>
            <a:noFill/>
            <a:ln>
              <a:noFill/>
            </a:ln>
          </p:spPr>
        </p:pic>
        <p:grpSp>
          <p:nvGrpSpPr>
            <p:cNvPr id="40" name="Google Shape;40;p5"/>
            <p:cNvGrpSpPr/>
            <p:nvPr/>
          </p:nvGrpSpPr>
          <p:grpSpPr>
            <a:xfrm>
              <a:off x="0" y="1398525"/>
              <a:ext cx="9155150" cy="3760119"/>
              <a:chOff x="0" y="1398525"/>
              <a:chExt cx="9155150" cy="3760119"/>
            </a:xfrm>
          </p:grpSpPr>
          <p:pic>
            <p:nvPicPr>
              <p:cNvPr id="41" name="Google Shape;41;p5"/>
              <p:cNvPicPr preferRelativeResize="0"/>
              <p:nvPr/>
            </p:nvPicPr>
            <p:blipFill rotWithShape="1">
              <a:blip r:embed="rId3">
                <a:alphaModFix/>
              </a:blip>
              <a:srcRect r="19080" b="30848"/>
              <a:stretch/>
            </p:blipFill>
            <p:spPr>
              <a:xfrm flipH="1">
                <a:off x="0" y="4588456"/>
                <a:ext cx="667225" cy="570187"/>
              </a:xfrm>
              <a:prstGeom prst="rect">
                <a:avLst/>
              </a:prstGeom>
              <a:noFill/>
              <a:ln>
                <a:noFill/>
              </a:ln>
            </p:spPr>
          </p:pic>
          <p:pic>
            <p:nvPicPr>
              <p:cNvPr id="42" name="Google Shape;42;p5"/>
              <p:cNvPicPr preferRelativeResize="0"/>
              <p:nvPr/>
            </p:nvPicPr>
            <p:blipFill rotWithShape="1">
              <a:blip r:embed="rId3">
                <a:alphaModFix/>
              </a:blip>
              <a:srcRect l="41314" t="-10322" r="-18725" b="-3236"/>
              <a:stretch/>
            </p:blipFill>
            <p:spPr>
              <a:xfrm flipH="1">
                <a:off x="7802975" y="1398525"/>
                <a:ext cx="1352175" cy="1983450"/>
              </a:xfrm>
              <a:prstGeom prst="rect">
                <a:avLst/>
              </a:prstGeom>
              <a:noFill/>
              <a:ln>
                <a:noFill/>
              </a:ln>
            </p:spPr>
          </p:pic>
        </p:grpSp>
        <p:grpSp>
          <p:nvGrpSpPr>
            <p:cNvPr id="43" name="Google Shape;43;p5"/>
            <p:cNvGrpSpPr/>
            <p:nvPr/>
          </p:nvGrpSpPr>
          <p:grpSpPr>
            <a:xfrm>
              <a:off x="7614345" y="0"/>
              <a:ext cx="1540806" cy="5143500"/>
              <a:chOff x="7614345" y="0"/>
              <a:chExt cx="1540806" cy="5143500"/>
            </a:xfrm>
          </p:grpSpPr>
          <p:pic>
            <p:nvPicPr>
              <p:cNvPr id="44" name="Google Shape;44;p5"/>
              <p:cNvPicPr preferRelativeResize="0"/>
              <p:nvPr/>
            </p:nvPicPr>
            <p:blipFill rotWithShape="1">
              <a:blip r:embed="rId4">
                <a:alphaModFix/>
              </a:blip>
              <a:srcRect l="16506" t="65610" r="20801" b="-2929"/>
              <a:stretch/>
            </p:blipFill>
            <p:spPr>
              <a:xfrm flipH="1">
                <a:off x="7614345" y="0"/>
                <a:ext cx="1535326" cy="850299"/>
              </a:xfrm>
              <a:prstGeom prst="rect">
                <a:avLst/>
              </a:prstGeom>
              <a:noFill/>
              <a:ln>
                <a:noFill/>
              </a:ln>
            </p:spPr>
          </p:pic>
          <p:pic>
            <p:nvPicPr>
              <p:cNvPr id="45" name="Google Shape;45;p5"/>
              <p:cNvPicPr preferRelativeResize="0"/>
              <p:nvPr/>
            </p:nvPicPr>
            <p:blipFill rotWithShape="1">
              <a:blip r:embed="rId5">
                <a:alphaModFix/>
              </a:blip>
              <a:srcRect l="10894" t="40736" r="-16871" b="29482"/>
              <a:stretch/>
            </p:blipFill>
            <p:spPr>
              <a:xfrm rot="-5400000">
                <a:off x="8324563" y="4312912"/>
                <a:ext cx="992975" cy="668200"/>
              </a:xfrm>
              <a:prstGeom prst="rect">
                <a:avLst/>
              </a:prstGeom>
              <a:noFill/>
              <a:ln>
                <a:noFill/>
              </a:ln>
            </p:spPr>
          </p:pic>
        </p:grpSp>
      </p:grpSp>
      <p:sp>
        <p:nvSpPr>
          <p:cNvPr id="46" name="Google Shape;46;p5"/>
          <p:cNvSpPr txBox="1">
            <a:spLocks noGrp="1"/>
          </p:cNvSpPr>
          <p:nvPr>
            <p:ph type="subTitle" idx="1"/>
          </p:nvPr>
        </p:nvSpPr>
        <p:spPr>
          <a:xfrm>
            <a:off x="3927874" y="2421749"/>
            <a:ext cx="2505600" cy="1755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Figtree"/>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Font typeface="Figtree"/>
              <a:buNone/>
              <a:defRPr>
                <a:latin typeface="Figtree"/>
                <a:ea typeface="Figtree"/>
                <a:cs typeface="Figtree"/>
                <a:sym typeface="Figtree"/>
              </a:defRPr>
            </a:lvl2pPr>
            <a:lvl3pPr lvl="2" algn="ctr" rtl="0">
              <a:lnSpc>
                <a:spcPct val="100000"/>
              </a:lnSpc>
              <a:spcBef>
                <a:spcPts val="0"/>
              </a:spcBef>
              <a:spcAft>
                <a:spcPts val="0"/>
              </a:spcAft>
              <a:buSzPts val="1400"/>
              <a:buFont typeface="Figtree"/>
              <a:buNone/>
              <a:defRPr>
                <a:latin typeface="Figtree"/>
                <a:ea typeface="Figtree"/>
                <a:cs typeface="Figtree"/>
                <a:sym typeface="Figtree"/>
              </a:defRPr>
            </a:lvl3pPr>
            <a:lvl4pPr lvl="3" algn="ctr" rtl="0">
              <a:lnSpc>
                <a:spcPct val="100000"/>
              </a:lnSpc>
              <a:spcBef>
                <a:spcPts val="0"/>
              </a:spcBef>
              <a:spcAft>
                <a:spcPts val="0"/>
              </a:spcAft>
              <a:buSzPts val="1400"/>
              <a:buFont typeface="Figtree"/>
              <a:buNone/>
              <a:defRPr>
                <a:latin typeface="Figtree"/>
                <a:ea typeface="Figtree"/>
                <a:cs typeface="Figtree"/>
                <a:sym typeface="Figtree"/>
              </a:defRPr>
            </a:lvl4pPr>
            <a:lvl5pPr lvl="4" algn="ctr" rtl="0">
              <a:lnSpc>
                <a:spcPct val="100000"/>
              </a:lnSpc>
              <a:spcBef>
                <a:spcPts val="0"/>
              </a:spcBef>
              <a:spcAft>
                <a:spcPts val="0"/>
              </a:spcAft>
              <a:buSzPts val="1400"/>
              <a:buFont typeface="Figtree"/>
              <a:buNone/>
              <a:defRPr>
                <a:latin typeface="Figtree"/>
                <a:ea typeface="Figtree"/>
                <a:cs typeface="Figtree"/>
                <a:sym typeface="Figtree"/>
              </a:defRPr>
            </a:lvl5pPr>
            <a:lvl6pPr lvl="5" algn="ctr" rtl="0">
              <a:lnSpc>
                <a:spcPct val="100000"/>
              </a:lnSpc>
              <a:spcBef>
                <a:spcPts val="0"/>
              </a:spcBef>
              <a:spcAft>
                <a:spcPts val="0"/>
              </a:spcAft>
              <a:buSzPts val="1400"/>
              <a:buFont typeface="Figtree"/>
              <a:buNone/>
              <a:defRPr>
                <a:latin typeface="Figtree"/>
                <a:ea typeface="Figtree"/>
                <a:cs typeface="Figtree"/>
                <a:sym typeface="Figtree"/>
              </a:defRPr>
            </a:lvl6pPr>
            <a:lvl7pPr lvl="6" algn="ctr" rtl="0">
              <a:lnSpc>
                <a:spcPct val="100000"/>
              </a:lnSpc>
              <a:spcBef>
                <a:spcPts val="0"/>
              </a:spcBef>
              <a:spcAft>
                <a:spcPts val="0"/>
              </a:spcAft>
              <a:buSzPts val="1400"/>
              <a:buFont typeface="Figtree"/>
              <a:buNone/>
              <a:defRPr>
                <a:latin typeface="Figtree"/>
                <a:ea typeface="Figtree"/>
                <a:cs typeface="Figtree"/>
                <a:sym typeface="Figtree"/>
              </a:defRPr>
            </a:lvl7pPr>
            <a:lvl8pPr lvl="7" algn="ctr" rtl="0">
              <a:lnSpc>
                <a:spcPct val="100000"/>
              </a:lnSpc>
              <a:spcBef>
                <a:spcPts val="0"/>
              </a:spcBef>
              <a:spcAft>
                <a:spcPts val="0"/>
              </a:spcAft>
              <a:buSzPts val="1400"/>
              <a:buFont typeface="Figtree"/>
              <a:buNone/>
              <a:defRPr>
                <a:latin typeface="Figtree"/>
                <a:ea typeface="Figtree"/>
                <a:cs typeface="Figtree"/>
                <a:sym typeface="Figtree"/>
              </a:defRPr>
            </a:lvl8pPr>
            <a:lvl9pPr lvl="8" algn="ctr" rtl="0">
              <a:lnSpc>
                <a:spcPct val="100000"/>
              </a:lnSpc>
              <a:spcBef>
                <a:spcPts val="0"/>
              </a:spcBef>
              <a:spcAft>
                <a:spcPts val="0"/>
              </a:spcAft>
              <a:buSzPts val="1400"/>
              <a:buFont typeface="Figtree"/>
              <a:buNone/>
              <a:defRPr>
                <a:latin typeface="Figtree"/>
                <a:ea typeface="Figtree"/>
                <a:cs typeface="Figtree"/>
                <a:sym typeface="Figtree"/>
              </a:defRPr>
            </a:lvl9pPr>
          </a:lstStyle>
          <a:p>
            <a:endParaRPr/>
          </a:p>
        </p:txBody>
      </p:sp>
      <p:sp>
        <p:nvSpPr>
          <p:cNvPr id="47" name="Google Shape;47;p5"/>
          <p:cNvSpPr txBox="1">
            <a:spLocks noGrp="1"/>
          </p:cNvSpPr>
          <p:nvPr>
            <p:ph type="subTitle" idx="2"/>
          </p:nvPr>
        </p:nvSpPr>
        <p:spPr>
          <a:xfrm>
            <a:off x="720000" y="2421749"/>
            <a:ext cx="2505600" cy="1755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Figtree"/>
              <a:buNone/>
              <a:defRPr sz="1200">
                <a:solidFill>
                  <a:schemeClr val="dk1"/>
                </a:solidFill>
                <a:latin typeface="Figtree"/>
                <a:ea typeface="Figtree"/>
                <a:cs typeface="Figtree"/>
                <a:sym typeface="Figtree"/>
              </a:defRPr>
            </a:lvl1pPr>
            <a:lvl2pPr lvl="1" algn="ctr" rtl="0">
              <a:lnSpc>
                <a:spcPct val="100000"/>
              </a:lnSpc>
              <a:spcBef>
                <a:spcPts val="0"/>
              </a:spcBef>
              <a:spcAft>
                <a:spcPts val="0"/>
              </a:spcAft>
              <a:buSzPts val="1400"/>
              <a:buFont typeface="Figtree"/>
              <a:buNone/>
              <a:defRPr>
                <a:latin typeface="Figtree"/>
                <a:ea typeface="Figtree"/>
                <a:cs typeface="Figtree"/>
                <a:sym typeface="Figtree"/>
              </a:defRPr>
            </a:lvl2pPr>
            <a:lvl3pPr lvl="2" algn="ctr" rtl="0">
              <a:lnSpc>
                <a:spcPct val="100000"/>
              </a:lnSpc>
              <a:spcBef>
                <a:spcPts val="0"/>
              </a:spcBef>
              <a:spcAft>
                <a:spcPts val="0"/>
              </a:spcAft>
              <a:buSzPts val="1400"/>
              <a:buFont typeface="Figtree"/>
              <a:buNone/>
              <a:defRPr>
                <a:latin typeface="Figtree"/>
                <a:ea typeface="Figtree"/>
                <a:cs typeface="Figtree"/>
                <a:sym typeface="Figtree"/>
              </a:defRPr>
            </a:lvl3pPr>
            <a:lvl4pPr lvl="3" algn="ctr" rtl="0">
              <a:lnSpc>
                <a:spcPct val="100000"/>
              </a:lnSpc>
              <a:spcBef>
                <a:spcPts val="0"/>
              </a:spcBef>
              <a:spcAft>
                <a:spcPts val="0"/>
              </a:spcAft>
              <a:buSzPts val="1400"/>
              <a:buFont typeface="Figtree"/>
              <a:buNone/>
              <a:defRPr>
                <a:latin typeface="Figtree"/>
                <a:ea typeface="Figtree"/>
                <a:cs typeface="Figtree"/>
                <a:sym typeface="Figtree"/>
              </a:defRPr>
            </a:lvl4pPr>
            <a:lvl5pPr lvl="4" algn="ctr" rtl="0">
              <a:lnSpc>
                <a:spcPct val="100000"/>
              </a:lnSpc>
              <a:spcBef>
                <a:spcPts val="0"/>
              </a:spcBef>
              <a:spcAft>
                <a:spcPts val="0"/>
              </a:spcAft>
              <a:buSzPts val="1400"/>
              <a:buFont typeface="Figtree"/>
              <a:buNone/>
              <a:defRPr>
                <a:latin typeface="Figtree"/>
                <a:ea typeface="Figtree"/>
                <a:cs typeface="Figtree"/>
                <a:sym typeface="Figtree"/>
              </a:defRPr>
            </a:lvl5pPr>
            <a:lvl6pPr lvl="5" algn="ctr" rtl="0">
              <a:lnSpc>
                <a:spcPct val="100000"/>
              </a:lnSpc>
              <a:spcBef>
                <a:spcPts val="0"/>
              </a:spcBef>
              <a:spcAft>
                <a:spcPts val="0"/>
              </a:spcAft>
              <a:buSzPts val="1400"/>
              <a:buFont typeface="Figtree"/>
              <a:buNone/>
              <a:defRPr>
                <a:latin typeface="Figtree"/>
                <a:ea typeface="Figtree"/>
                <a:cs typeface="Figtree"/>
                <a:sym typeface="Figtree"/>
              </a:defRPr>
            </a:lvl6pPr>
            <a:lvl7pPr lvl="6" algn="ctr" rtl="0">
              <a:lnSpc>
                <a:spcPct val="100000"/>
              </a:lnSpc>
              <a:spcBef>
                <a:spcPts val="0"/>
              </a:spcBef>
              <a:spcAft>
                <a:spcPts val="0"/>
              </a:spcAft>
              <a:buSzPts val="1400"/>
              <a:buFont typeface="Figtree"/>
              <a:buNone/>
              <a:defRPr>
                <a:latin typeface="Figtree"/>
                <a:ea typeface="Figtree"/>
                <a:cs typeface="Figtree"/>
                <a:sym typeface="Figtree"/>
              </a:defRPr>
            </a:lvl7pPr>
            <a:lvl8pPr lvl="7" algn="ctr" rtl="0">
              <a:lnSpc>
                <a:spcPct val="100000"/>
              </a:lnSpc>
              <a:spcBef>
                <a:spcPts val="0"/>
              </a:spcBef>
              <a:spcAft>
                <a:spcPts val="0"/>
              </a:spcAft>
              <a:buSzPts val="1400"/>
              <a:buFont typeface="Figtree"/>
              <a:buNone/>
              <a:defRPr>
                <a:latin typeface="Figtree"/>
                <a:ea typeface="Figtree"/>
                <a:cs typeface="Figtree"/>
                <a:sym typeface="Figtree"/>
              </a:defRPr>
            </a:lvl8pPr>
            <a:lvl9pPr lvl="8" algn="ctr" rtl="0">
              <a:lnSpc>
                <a:spcPct val="100000"/>
              </a:lnSpc>
              <a:spcBef>
                <a:spcPts val="0"/>
              </a:spcBef>
              <a:spcAft>
                <a:spcPts val="0"/>
              </a:spcAft>
              <a:buSzPts val="1400"/>
              <a:buFont typeface="Figtree"/>
              <a:buNone/>
              <a:defRPr>
                <a:latin typeface="Figtree"/>
                <a:ea typeface="Figtree"/>
                <a:cs typeface="Figtree"/>
                <a:sym typeface="Figtree"/>
              </a:defRPr>
            </a:lvl9pPr>
          </a:lstStyle>
          <a:p>
            <a:endParaRPr/>
          </a:p>
        </p:txBody>
      </p:sp>
      <p:sp>
        <p:nvSpPr>
          <p:cNvPr id="48" name="Google Shape;48;p5"/>
          <p:cNvSpPr txBox="1">
            <a:spLocks noGrp="1"/>
          </p:cNvSpPr>
          <p:nvPr>
            <p:ph type="subTitle" idx="3"/>
          </p:nvPr>
        </p:nvSpPr>
        <p:spPr>
          <a:xfrm>
            <a:off x="720000" y="1823040"/>
            <a:ext cx="2505600" cy="5589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 name="Google Shape;49;p5"/>
          <p:cNvSpPr txBox="1">
            <a:spLocks noGrp="1"/>
          </p:cNvSpPr>
          <p:nvPr>
            <p:ph type="subTitle" idx="4"/>
          </p:nvPr>
        </p:nvSpPr>
        <p:spPr>
          <a:xfrm>
            <a:off x="3927875" y="1823040"/>
            <a:ext cx="2505600" cy="5589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Be Vietnam Pro ExtraBold"/>
                <a:ea typeface="Be Vietnam Pro ExtraBold"/>
                <a:cs typeface="Be Vietnam Pro ExtraBold"/>
                <a:sym typeface="Be Vietnam Pro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 name="Google Shape;5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grpSp>
        <p:nvGrpSpPr>
          <p:cNvPr id="52" name="Google Shape;52;p6"/>
          <p:cNvGrpSpPr/>
          <p:nvPr/>
        </p:nvGrpSpPr>
        <p:grpSpPr>
          <a:xfrm>
            <a:off x="0" y="0"/>
            <a:ext cx="9155340" cy="5144288"/>
            <a:chOff x="0" y="0"/>
            <a:chExt cx="9155340" cy="5144288"/>
          </a:xfrm>
        </p:grpSpPr>
        <p:grpSp>
          <p:nvGrpSpPr>
            <p:cNvPr id="53" name="Google Shape;53;p6"/>
            <p:cNvGrpSpPr/>
            <p:nvPr/>
          </p:nvGrpSpPr>
          <p:grpSpPr>
            <a:xfrm>
              <a:off x="0" y="0"/>
              <a:ext cx="9155340" cy="5144288"/>
              <a:chOff x="0" y="0"/>
              <a:chExt cx="9155340" cy="5144288"/>
            </a:xfrm>
          </p:grpSpPr>
          <p:pic>
            <p:nvPicPr>
              <p:cNvPr id="54" name="Google Shape;54;p6"/>
              <p:cNvPicPr preferRelativeResize="0"/>
              <p:nvPr/>
            </p:nvPicPr>
            <p:blipFill rotWithShape="1">
              <a:blip r:embed="rId2">
                <a:alphaModFix/>
              </a:blip>
              <a:srcRect l="-1869" t="214" r="-2004" b="69552"/>
              <a:stretch/>
            </p:blipFill>
            <p:spPr>
              <a:xfrm rot="10800000">
                <a:off x="3587550" y="3988"/>
                <a:ext cx="1814300" cy="528050"/>
              </a:xfrm>
              <a:prstGeom prst="rect">
                <a:avLst/>
              </a:prstGeom>
              <a:noFill/>
              <a:ln>
                <a:noFill/>
              </a:ln>
            </p:spPr>
          </p:pic>
          <p:grpSp>
            <p:nvGrpSpPr>
              <p:cNvPr id="55" name="Google Shape;55;p6"/>
              <p:cNvGrpSpPr/>
              <p:nvPr/>
            </p:nvGrpSpPr>
            <p:grpSpPr>
              <a:xfrm>
                <a:off x="0" y="0"/>
                <a:ext cx="9155340" cy="5144288"/>
                <a:chOff x="0" y="0"/>
                <a:chExt cx="9155340" cy="5144288"/>
              </a:xfrm>
            </p:grpSpPr>
            <p:pic>
              <p:nvPicPr>
                <p:cNvPr id="56" name="Google Shape;56;p6"/>
                <p:cNvPicPr preferRelativeResize="0"/>
                <p:nvPr/>
              </p:nvPicPr>
              <p:blipFill rotWithShape="1">
                <a:blip r:embed="rId3">
                  <a:alphaModFix/>
                </a:blip>
                <a:srcRect l="48410" t="65248" r="-4767" b="-31835"/>
                <a:stretch/>
              </p:blipFill>
              <p:spPr>
                <a:xfrm rot="-5400000" flipH="1">
                  <a:off x="483000" y="-482212"/>
                  <a:ext cx="528050" cy="1494050"/>
                </a:xfrm>
                <a:prstGeom prst="rect">
                  <a:avLst/>
                </a:prstGeom>
                <a:noFill/>
                <a:ln>
                  <a:noFill/>
                </a:ln>
              </p:spPr>
            </p:pic>
            <p:pic>
              <p:nvPicPr>
                <p:cNvPr id="57" name="Google Shape;57;p6"/>
                <p:cNvPicPr preferRelativeResize="0"/>
                <p:nvPr/>
              </p:nvPicPr>
              <p:blipFill rotWithShape="1">
                <a:blip r:embed="rId4">
                  <a:alphaModFix/>
                </a:blip>
                <a:srcRect l="38963" t="53416" r="13658" b="-446"/>
                <a:stretch/>
              </p:blipFill>
              <p:spPr>
                <a:xfrm flipH="1">
                  <a:off x="7995064" y="0"/>
                  <a:ext cx="1160276" cy="1071575"/>
                </a:xfrm>
                <a:prstGeom prst="rect">
                  <a:avLst/>
                </a:prstGeom>
                <a:noFill/>
                <a:ln>
                  <a:noFill/>
                </a:ln>
              </p:spPr>
            </p:pic>
            <p:pic>
              <p:nvPicPr>
                <p:cNvPr id="58" name="Google Shape;58;p6"/>
                <p:cNvPicPr preferRelativeResize="0"/>
                <p:nvPr/>
              </p:nvPicPr>
              <p:blipFill rotWithShape="1">
                <a:blip r:embed="rId4">
                  <a:alphaModFix/>
                </a:blip>
                <a:srcRect l="-4421" t="74295" r="73413" b="-2195"/>
                <a:stretch/>
              </p:blipFill>
              <p:spPr>
                <a:xfrm rot="10800000">
                  <a:off x="0" y="4508588"/>
                  <a:ext cx="759375" cy="635700"/>
                </a:xfrm>
                <a:prstGeom prst="rect">
                  <a:avLst/>
                </a:prstGeom>
                <a:noFill/>
                <a:ln>
                  <a:noFill/>
                </a:ln>
              </p:spPr>
            </p:pic>
          </p:grpSp>
        </p:grpSp>
        <p:pic>
          <p:nvPicPr>
            <p:cNvPr id="59" name="Google Shape;59;p6"/>
            <p:cNvPicPr preferRelativeResize="0"/>
            <p:nvPr/>
          </p:nvPicPr>
          <p:blipFill rotWithShape="1">
            <a:blip r:embed="rId5">
              <a:alphaModFix/>
            </a:blip>
            <a:srcRect l="-25287" t="24249" r="55509" b="-11570"/>
            <a:stretch/>
          </p:blipFill>
          <p:spPr>
            <a:xfrm rot="10800000" flipH="1">
              <a:off x="8257925" y="4202788"/>
              <a:ext cx="891750" cy="941500"/>
            </a:xfrm>
            <a:prstGeom prst="rect">
              <a:avLst/>
            </a:prstGeom>
            <a:noFill/>
            <a:ln>
              <a:noFill/>
            </a:ln>
          </p:spPr>
        </p:pic>
      </p:grpSp>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1"/>
              </a:buClr>
              <a:buSzPts val="3300"/>
              <a:buFont typeface="Be Vietnam Pro ExtraBold"/>
              <a:buNone/>
              <a:defRPr sz="3300">
                <a:solidFill>
                  <a:schemeClr val="dk1"/>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grpSp>
        <p:nvGrpSpPr>
          <p:cNvPr id="62" name="Google Shape;62;p7"/>
          <p:cNvGrpSpPr/>
          <p:nvPr/>
        </p:nvGrpSpPr>
        <p:grpSpPr>
          <a:xfrm>
            <a:off x="-1400" y="0"/>
            <a:ext cx="9156750" cy="5269825"/>
            <a:chOff x="-1400" y="0"/>
            <a:chExt cx="9156750" cy="5269825"/>
          </a:xfrm>
        </p:grpSpPr>
        <p:grpSp>
          <p:nvGrpSpPr>
            <p:cNvPr id="63" name="Google Shape;63;p7"/>
            <p:cNvGrpSpPr/>
            <p:nvPr/>
          </p:nvGrpSpPr>
          <p:grpSpPr>
            <a:xfrm>
              <a:off x="0" y="0"/>
              <a:ext cx="4608263" cy="5143512"/>
              <a:chOff x="0" y="0"/>
              <a:chExt cx="4608263" cy="5143512"/>
            </a:xfrm>
          </p:grpSpPr>
          <p:pic>
            <p:nvPicPr>
              <p:cNvPr id="64" name="Google Shape;64;p7"/>
              <p:cNvPicPr preferRelativeResize="0"/>
              <p:nvPr/>
            </p:nvPicPr>
            <p:blipFill rotWithShape="1">
              <a:blip r:embed="rId2">
                <a:alphaModFix/>
              </a:blip>
              <a:srcRect l="35471" r="-10591" b="5482"/>
              <a:stretch/>
            </p:blipFill>
            <p:spPr>
              <a:xfrm rot="-5399996">
                <a:off x="3955200" y="4490450"/>
                <a:ext cx="578425" cy="727700"/>
              </a:xfrm>
              <a:prstGeom prst="rect">
                <a:avLst/>
              </a:prstGeom>
              <a:noFill/>
              <a:ln>
                <a:noFill/>
              </a:ln>
            </p:spPr>
          </p:pic>
          <p:pic>
            <p:nvPicPr>
              <p:cNvPr id="65" name="Google Shape;65;p7"/>
              <p:cNvPicPr preferRelativeResize="0"/>
              <p:nvPr/>
            </p:nvPicPr>
            <p:blipFill rotWithShape="1">
              <a:blip r:embed="rId2">
                <a:alphaModFix/>
              </a:blip>
              <a:srcRect l="-7810" t="31959" r="30399" b="-3250"/>
              <a:stretch/>
            </p:blipFill>
            <p:spPr>
              <a:xfrm flipH="1">
                <a:off x="0" y="0"/>
                <a:ext cx="1352175" cy="1245175"/>
              </a:xfrm>
              <a:prstGeom prst="rect">
                <a:avLst/>
              </a:prstGeom>
              <a:noFill/>
              <a:ln>
                <a:noFill/>
              </a:ln>
            </p:spPr>
          </p:pic>
        </p:grpSp>
        <p:grpSp>
          <p:nvGrpSpPr>
            <p:cNvPr id="66" name="Google Shape;66;p7"/>
            <p:cNvGrpSpPr/>
            <p:nvPr/>
          </p:nvGrpSpPr>
          <p:grpSpPr>
            <a:xfrm>
              <a:off x="-1400" y="1026475"/>
              <a:ext cx="9156750" cy="4243350"/>
              <a:chOff x="-1400" y="1026475"/>
              <a:chExt cx="9156750" cy="4243350"/>
            </a:xfrm>
          </p:grpSpPr>
          <p:pic>
            <p:nvPicPr>
              <p:cNvPr id="67" name="Google Shape;67;p7"/>
              <p:cNvPicPr preferRelativeResize="0"/>
              <p:nvPr/>
            </p:nvPicPr>
            <p:blipFill rotWithShape="1">
              <a:blip r:embed="rId3">
                <a:alphaModFix/>
              </a:blip>
              <a:srcRect l="10894" t="53839" r="-16871" b="-7321"/>
              <a:stretch/>
            </p:blipFill>
            <p:spPr>
              <a:xfrm rot="-5400000">
                <a:off x="102112" y="4173313"/>
                <a:ext cx="993000" cy="1200025"/>
              </a:xfrm>
              <a:prstGeom prst="rect">
                <a:avLst/>
              </a:prstGeom>
              <a:noFill/>
              <a:ln>
                <a:noFill/>
              </a:ln>
            </p:spPr>
          </p:pic>
          <p:pic>
            <p:nvPicPr>
              <p:cNvPr id="68" name="Google Shape;68;p7"/>
              <p:cNvPicPr preferRelativeResize="0"/>
              <p:nvPr/>
            </p:nvPicPr>
            <p:blipFill rotWithShape="1">
              <a:blip r:embed="rId4">
                <a:alphaModFix/>
              </a:blip>
              <a:srcRect l="53584" t="-33957" r="-961" b="-2747"/>
              <a:stretch/>
            </p:blipFill>
            <p:spPr>
              <a:xfrm rot="10800000">
                <a:off x="7995074" y="1026475"/>
                <a:ext cx="1160276" cy="3114501"/>
              </a:xfrm>
              <a:prstGeom prst="rect">
                <a:avLst/>
              </a:prstGeom>
              <a:noFill/>
              <a:ln>
                <a:noFill/>
              </a:ln>
            </p:spPr>
          </p:pic>
        </p:grpSp>
      </p:grpSp>
      <p:sp>
        <p:nvSpPr>
          <p:cNvPr id="69" name="Google Shape;69;p7"/>
          <p:cNvSpPr>
            <a:spLocks noGrp="1"/>
          </p:cNvSpPr>
          <p:nvPr>
            <p:ph type="pic" idx="2"/>
          </p:nvPr>
        </p:nvSpPr>
        <p:spPr>
          <a:xfrm>
            <a:off x="5413020" y="520938"/>
            <a:ext cx="2847600" cy="2050800"/>
          </a:xfrm>
          <a:prstGeom prst="rect">
            <a:avLst/>
          </a:prstGeom>
          <a:noFill/>
          <a:ln w="114300" cap="flat" cmpd="sng">
            <a:solidFill>
              <a:schemeClr val="dk2"/>
            </a:solidFill>
            <a:prstDash val="solid"/>
            <a:round/>
            <a:headEnd type="none" w="sm" len="sm"/>
            <a:tailEnd type="none" w="sm" len="sm"/>
          </a:ln>
          <a:effectLst>
            <a:outerShdw blurRad="57150" dist="19050" dir="5400000" algn="bl" rotWithShape="0">
              <a:schemeClr val="dk1">
                <a:alpha val="40000"/>
              </a:schemeClr>
            </a:outerShdw>
          </a:effectLst>
        </p:spPr>
      </p:sp>
      <p:sp>
        <p:nvSpPr>
          <p:cNvPr id="70" name="Google Shape;70;p7"/>
          <p:cNvSpPr>
            <a:spLocks noGrp="1"/>
          </p:cNvSpPr>
          <p:nvPr>
            <p:ph type="pic" idx="3"/>
          </p:nvPr>
        </p:nvSpPr>
        <p:spPr>
          <a:xfrm>
            <a:off x="5413020" y="2571744"/>
            <a:ext cx="2847600" cy="2050800"/>
          </a:xfrm>
          <a:prstGeom prst="rect">
            <a:avLst/>
          </a:prstGeom>
          <a:noFill/>
          <a:ln w="114300" cap="flat" cmpd="sng">
            <a:solidFill>
              <a:schemeClr val="dk2"/>
            </a:solidFill>
            <a:prstDash val="solid"/>
            <a:round/>
            <a:headEnd type="none" w="sm" len="sm"/>
            <a:tailEnd type="none" w="sm" len="sm"/>
          </a:ln>
          <a:effectLst>
            <a:outerShdw blurRad="57150" dist="19050" dir="5400000" algn="bl" rotWithShape="0">
              <a:schemeClr val="dk1">
                <a:alpha val="40000"/>
              </a:schemeClr>
            </a:outerShdw>
          </a:effectLst>
        </p:spPr>
      </p:sp>
      <p:sp>
        <p:nvSpPr>
          <p:cNvPr id="71" name="Google Shape;71;p7"/>
          <p:cNvSpPr txBox="1">
            <a:spLocks noGrp="1"/>
          </p:cNvSpPr>
          <p:nvPr>
            <p:ph type="body" idx="1"/>
          </p:nvPr>
        </p:nvSpPr>
        <p:spPr>
          <a:xfrm>
            <a:off x="715100" y="2137825"/>
            <a:ext cx="3839400" cy="1926300"/>
          </a:xfrm>
          <a:prstGeom prst="rect">
            <a:avLst/>
          </a:prstGeom>
          <a:noFill/>
          <a:ln>
            <a:noFill/>
          </a:ln>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1pPr>
            <a:lvl2pPr marL="914400" lvl="1" indent="-304800" rtl="0">
              <a:lnSpc>
                <a:spcPct val="115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2pPr>
            <a:lvl3pPr marL="1371600" lvl="2" indent="-304800" rtl="0">
              <a:lnSpc>
                <a:spcPct val="115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3pPr>
            <a:lvl4pPr marL="1828800" lvl="3" indent="-304800" rtl="0">
              <a:lnSpc>
                <a:spcPct val="115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4pPr>
            <a:lvl5pPr marL="2286000" lvl="4" indent="-304800" rtl="0">
              <a:lnSpc>
                <a:spcPct val="115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5pPr>
            <a:lvl6pPr marL="2743200" lvl="5" indent="-304800" rtl="0">
              <a:lnSpc>
                <a:spcPct val="115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6pPr>
            <a:lvl7pPr marL="3200400" lvl="6" indent="-304800" rtl="0">
              <a:lnSpc>
                <a:spcPct val="115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7pPr>
            <a:lvl8pPr marL="3657600" lvl="7" indent="-304800" rtl="0">
              <a:lnSpc>
                <a:spcPct val="115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8pPr>
            <a:lvl9pPr marL="4114800" lvl="8" indent="-304800" rtl="0">
              <a:lnSpc>
                <a:spcPct val="115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9pPr>
          </a:lstStyle>
          <a:p>
            <a:endParaRPr/>
          </a:p>
        </p:txBody>
      </p:sp>
      <p:sp>
        <p:nvSpPr>
          <p:cNvPr id="72" name="Google Shape;72;p7"/>
          <p:cNvSpPr txBox="1">
            <a:spLocks noGrp="1"/>
          </p:cNvSpPr>
          <p:nvPr>
            <p:ph type="subTitle" idx="4"/>
          </p:nvPr>
        </p:nvSpPr>
        <p:spPr>
          <a:xfrm>
            <a:off x="715100" y="1004375"/>
            <a:ext cx="3839400" cy="828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300"/>
              <a:buFont typeface="Be Vietnam Pro ExtraBold"/>
              <a:buNone/>
              <a:defRPr sz="4500">
                <a:solidFill>
                  <a:schemeClr val="dk1"/>
                </a:solidFill>
                <a:latin typeface="Be Vietnam Pro ExtraBold"/>
                <a:ea typeface="Be Vietnam Pro ExtraBold"/>
                <a:cs typeface="Be Vietnam Pro ExtraBold"/>
                <a:sym typeface="Be Vietnam Pro ExtraBold"/>
              </a:defRPr>
            </a:lvl1pPr>
            <a:lvl2pPr lvl="1">
              <a:spcBef>
                <a:spcPts val="0"/>
              </a:spcBef>
              <a:spcAft>
                <a:spcPts val="0"/>
              </a:spcAft>
              <a:buClr>
                <a:schemeClr val="dk1"/>
              </a:buClr>
              <a:buSzPts val="3300"/>
              <a:buNone/>
              <a:defRPr sz="3300">
                <a:solidFill>
                  <a:schemeClr val="dk1"/>
                </a:solidFill>
              </a:defRPr>
            </a:lvl2pPr>
            <a:lvl3pPr lvl="2">
              <a:spcBef>
                <a:spcPts val="0"/>
              </a:spcBef>
              <a:spcAft>
                <a:spcPts val="0"/>
              </a:spcAft>
              <a:buClr>
                <a:schemeClr val="dk1"/>
              </a:buClr>
              <a:buSzPts val="3300"/>
              <a:buNone/>
              <a:defRPr sz="3300">
                <a:solidFill>
                  <a:schemeClr val="dk1"/>
                </a:solidFill>
              </a:defRPr>
            </a:lvl3pPr>
            <a:lvl4pPr lvl="3">
              <a:spcBef>
                <a:spcPts val="0"/>
              </a:spcBef>
              <a:spcAft>
                <a:spcPts val="0"/>
              </a:spcAft>
              <a:buClr>
                <a:schemeClr val="dk1"/>
              </a:buClr>
              <a:buSzPts val="3300"/>
              <a:buNone/>
              <a:defRPr sz="3300">
                <a:solidFill>
                  <a:schemeClr val="dk1"/>
                </a:solidFill>
              </a:defRPr>
            </a:lvl4pPr>
            <a:lvl5pPr lvl="4">
              <a:spcBef>
                <a:spcPts val="0"/>
              </a:spcBef>
              <a:spcAft>
                <a:spcPts val="0"/>
              </a:spcAft>
              <a:buClr>
                <a:schemeClr val="dk1"/>
              </a:buClr>
              <a:buSzPts val="3300"/>
              <a:buNone/>
              <a:defRPr sz="3300">
                <a:solidFill>
                  <a:schemeClr val="dk1"/>
                </a:solidFill>
              </a:defRPr>
            </a:lvl5pPr>
            <a:lvl6pPr lvl="5">
              <a:spcBef>
                <a:spcPts val="0"/>
              </a:spcBef>
              <a:spcAft>
                <a:spcPts val="0"/>
              </a:spcAft>
              <a:buClr>
                <a:schemeClr val="dk1"/>
              </a:buClr>
              <a:buSzPts val="3300"/>
              <a:buNone/>
              <a:defRPr sz="3300">
                <a:solidFill>
                  <a:schemeClr val="dk1"/>
                </a:solidFill>
              </a:defRPr>
            </a:lvl6pPr>
            <a:lvl7pPr lvl="6">
              <a:spcBef>
                <a:spcPts val="0"/>
              </a:spcBef>
              <a:spcAft>
                <a:spcPts val="0"/>
              </a:spcAft>
              <a:buClr>
                <a:schemeClr val="dk1"/>
              </a:buClr>
              <a:buSzPts val="3300"/>
              <a:buNone/>
              <a:defRPr sz="3300">
                <a:solidFill>
                  <a:schemeClr val="dk1"/>
                </a:solidFill>
              </a:defRPr>
            </a:lvl7pPr>
            <a:lvl8pPr lvl="7">
              <a:spcBef>
                <a:spcPts val="0"/>
              </a:spcBef>
              <a:spcAft>
                <a:spcPts val="0"/>
              </a:spcAft>
              <a:buClr>
                <a:schemeClr val="dk1"/>
              </a:buClr>
              <a:buSzPts val="3300"/>
              <a:buNone/>
              <a:defRPr sz="3300">
                <a:solidFill>
                  <a:schemeClr val="dk1"/>
                </a:solidFill>
              </a:defRPr>
            </a:lvl8pPr>
            <a:lvl9pPr lvl="8">
              <a:spcBef>
                <a:spcPts val="0"/>
              </a:spcBef>
              <a:spcAft>
                <a:spcPts val="0"/>
              </a:spcAft>
              <a:buClr>
                <a:schemeClr val="dk1"/>
              </a:buClr>
              <a:buSzPts val="3300"/>
              <a:buNone/>
              <a:defRPr sz="33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1400" y="0"/>
            <a:ext cx="9156750" cy="5143512"/>
            <a:chOff x="-1400" y="0"/>
            <a:chExt cx="9156750" cy="5143512"/>
          </a:xfrm>
        </p:grpSpPr>
        <p:grpSp>
          <p:nvGrpSpPr>
            <p:cNvPr id="75" name="Google Shape;75;p8"/>
            <p:cNvGrpSpPr/>
            <p:nvPr/>
          </p:nvGrpSpPr>
          <p:grpSpPr>
            <a:xfrm>
              <a:off x="-1400" y="165462"/>
              <a:ext cx="9156750" cy="4243350"/>
              <a:chOff x="-1400" y="165462"/>
              <a:chExt cx="9156750" cy="4243350"/>
            </a:xfrm>
          </p:grpSpPr>
          <p:pic>
            <p:nvPicPr>
              <p:cNvPr id="76" name="Google Shape;76;p8"/>
              <p:cNvPicPr preferRelativeResize="0"/>
              <p:nvPr/>
            </p:nvPicPr>
            <p:blipFill rotWithShape="1">
              <a:blip r:embed="rId2">
                <a:alphaModFix/>
              </a:blip>
              <a:srcRect l="10894" t="53839" r="-16871" b="-7321"/>
              <a:stretch/>
            </p:blipFill>
            <p:spPr>
              <a:xfrm rot="5400000">
                <a:off x="8058838" y="61950"/>
                <a:ext cx="993000" cy="1200025"/>
              </a:xfrm>
              <a:prstGeom prst="rect">
                <a:avLst/>
              </a:prstGeom>
              <a:noFill/>
              <a:ln>
                <a:noFill/>
              </a:ln>
            </p:spPr>
          </p:pic>
          <p:pic>
            <p:nvPicPr>
              <p:cNvPr id="77" name="Google Shape;77;p8"/>
              <p:cNvPicPr preferRelativeResize="0"/>
              <p:nvPr/>
            </p:nvPicPr>
            <p:blipFill rotWithShape="1">
              <a:blip r:embed="rId3">
                <a:alphaModFix/>
              </a:blip>
              <a:srcRect l="53584" t="-33957" r="-961" b="-2747"/>
              <a:stretch/>
            </p:blipFill>
            <p:spPr>
              <a:xfrm>
                <a:off x="-1400" y="1294312"/>
                <a:ext cx="1160276" cy="3114501"/>
              </a:xfrm>
              <a:prstGeom prst="rect">
                <a:avLst/>
              </a:prstGeom>
              <a:noFill/>
              <a:ln>
                <a:noFill/>
              </a:ln>
            </p:spPr>
          </p:pic>
        </p:grpSp>
        <p:grpSp>
          <p:nvGrpSpPr>
            <p:cNvPr id="78" name="Google Shape;78;p8"/>
            <p:cNvGrpSpPr/>
            <p:nvPr/>
          </p:nvGrpSpPr>
          <p:grpSpPr>
            <a:xfrm>
              <a:off x="4171937" y="0"/>
              <a:ext cx="4972063" cy="5143512"/>
              <a:chOff x="4171937" y="0"/>
              <a:chExt cx="4972063" cy="5143512"/>
            </a:xfrm>
          </p:grpSpPr>
          <p:pic>
            <p:nvPicPr>
              <p:cNvPr id="79" name="Google Shape;79;p8"/>
              <p:cNvPicPr preferRelativeResize="0"/>
              <p:nvPr/>
            </p:nvPicPr>
            <p:blipFill rotWithShape="1">
              <a:blip r:embed="rId4">
                <a:alphaModFix/>
              </a:blip>
              <a:srcRect l="35471" r="-10591" b="5482"/>
              <a:stretch/>
            </p:blipFill>
            <p:spPr>
              <a:xfrm rot="5400004">
                <a:off x="4246575" y="-74638"/>
                <a:ext cx="578425" cy="727700"/>
              </a:xfrm>
              <a:prstGeom prst="rect">
                <a:avLst/>
              </a:prstGeom>
              <a:noFill/>
              <a:ln>
                <a:noFill/>
              </a:ln>
            </p:spPr>
          </p:pic>
          <p:pic>
            <p:nvPicPr>
              <p:cNvPr id="80" name="Google Shape;80;p8"/>
              <p:cNvPicPr preferRelativeResize="0"/>
              <p:nvPr/>
            </p:nvPicPr>
            <p:blipFill rotWithShape="1">
              <a:blip r:embed="rId4">
                <a:alphaModFix/>
              </a:blip>
              <a:srcRect l="-7810" t="31959" r="30399" b="-3250"/>
              <a:stretch/>
            </p:blipFill>
            <p:spPr>
              <a:xfrm rot="10800000" flipH="1">
                <a:off x="7791825" y="3898337"/>
                <a:ext cx="1352175" cy="1245175"/>
              </a:xfrm>
              <a:prstGeom prst="rect">
                <a:avLst/>
              </a:prstGeom>
              <a:noFill/>
              <a:ln>
                <a:noFill/>
              </a:ln>
            </p:spPr>
          </p:pic>
        </p:grpSp>
      </p:grpSp>
      <p:sp>
        <p:nvSpPr>
          <p:cNvPr id="81" name="Google Shape;81;p8"/>
          <p:cNvSpPr txBox="1">
            <a:spLocks noGrp="1"/>
          </p:cNvSpPr>
          <p:nvPr>
            <p:ph type="title"/>
          </p:nvPr>
        </p:nvSpPr>
        <p:spPr>
          <a:xfrm>
            <a:off x="2201825" y="1717075"/>
            <a:ext cx="4740300" cy="12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5000"/>
              <a:buFont typeface="Be Vietnam Pro ExtraBold"/>
              <a:buNone/>
              <a:defRPr sz="5000">
                <a:latin typeface="Be Vietnam Pro ExtraBold"/>
                <a:ea typeface="Be Vietnam Pro ExtraBold"/>
                <a:cs typeface="Be Vietnam Pro ExtraBold"/>
                <a:sym typeface="Be Vietnam Pro ExtraBold"/>
              </a:defRPr>
            </a:lvl1pPr>
            <a:lvl2pPr lvl="1" rtl="0">
              <a:spcBef>
                <a:spcPts val="0"/>
              </a:spcBef>
              <a:spcAft>
                <a:spcPts val="0"/>
              </a:spcAft>
              <a:buSzPts val="1400"/>
              <a:buFont typeface="Be Vietnam Pro ExtraBold"/>
              <a:buNone/>
              <a:defRPr>
                <a:latin typeface="Be Vietnam Pro ExtraBold"/>
                <a:ea typeface="Be Vietnam Pro ExtraBold"/>
                <a:cs typeface="Be Vietnam Pro ExtraBold"/>
                <a:sym typeface="Be Vietnam Pro ExtraBold"/>
              </a:defRPr>
            </a:lvl2pPr>
            <a:lvl3pPr lvl="2" rtl="0">
              <a:spcBef>
                <a:spcPts val="0"/>
              </a:spcBef>
              <a:spcAft>
                <a:spcPts val="0"/>
              </a:spcAft>
              <a:buSzPts val="1400"/>
              <a:buFont typeface="Be Vietnam Pro ExtraBold"/>
              <a:buNone/>
              <a:defRPr>
                <a:latin typeface="Be Vietnam Pro ExtraBold"/>
                <a:ea typeface="Be Vietnam Pro ExtraBold"/>
                <a:cs typeface="Be Vietnam Pro ExtraBold"/>
                <a:sym typeface="Be Vietnam Pro ExtraBold"/>
              </a:defRPr>
            </a:lvl3pPr>
            <a:lvl4pPr lvl="3" rtl="0">
              <a:spcBef>
                <a:spcPts val="0"/>
              </a:spcBef>
              <a:spcAft>
                <a:spcPts val="0"/>
              </a:spcAft>
              <a:buSzPts val="1400"/>
              <a:buFont typeface="Be Vietnam Pro ExtraBold"/>
              <a:buNone/>
              <a:defRPr>
                <a:latin typeface="Be Vietnam Pro ExtraBold"/>
                <a:ea typeface="Be Vietnam Pro ExtraBold"/>
                <a:cs typeface="Be Vietnam Pro ExtraBold"/>
                <a:sym typeface="Be Vietnam Pro ExtraBold"/>
              </a:defRPr>
            </a:lvl4pPr>
            <a:lvl5pPr lvl="4" rtl="0">
              <a:spcBef>
                <a:spcPts val="0"/>
              </a:spcBef>
              <a:spcAft>
                <a:spcPts val="0"/>
              </a:spcAft>
              <a:buSzPts val="1400"/>
              <a:buFont typeface="Be Vietnam Pro ExtraBold"/>
              <a:buNone/>
              <a:defRPr>
                <a:latin typeface="Be Vietnam Pro ExtraBold"/>
                <a:ea typeface="Be Vietnam Pro ExtraBold"/>
                <a:cs typeface="Be Vietnam Pro ExtraBold"/>
                <a:sym typeface="Be Vietnam Pro ExtraBold"/>
              </a:defRPr>
            </a:lvl5pPr>
            <a:lvl6pPr lvl="5" rtl="0">
              <a:spcBef>
                <a:spcPts val="0"/>
              </a:spcBef>
              <a:spcAft>
                <a:spcPts val="0"/>
              </a:spcAft>
              <a:buSzPts val="1400"/>
              <a:buFont typeface="Be Vietnam Pro ExtraBold"/>
              <a:buNone/>
              <a:defRPr>
                <a:latin typeface="Be Vietnam Pro ExtraBold"/>
                <a:ea typeface="Be Vietnam Pro ExtraBold"/>
                <a:cs typeface="Be Vietnam Pro ExtraBold"/>
                <a:sym typeface="Be Vietnam Pro ExtraBold"/>
              </a:defRPr>
            </a:lvl6pPr>
            <a:lvl7pPr lvl="6" rtl="0">
              <a:spcBef>
                <a:spcPts val="0"/>
              </a:spcBef>
              <a:spcAft>
                <a:spcPts val="0"/>
              </a:spcAft>
              <a:buSzPts val="1400"/>
              <a:buFont typeface="Be Vietnam Pro ExtraBold"/>
              <a:buNone/>
              <a:defRPr>
                <a:latin typeface="Be Vietnam Pro ExtraBold"/>
                <a:ea typeface="Be Vietnam Pro ExtraBold"/>
                <a:cs typeface="Be Vietnam Pro ExtraBold"/>
                <a:sym typeface="Be Vietnam Pro ExtraBold"/>
              </a:defRPr>
            </a:lvl7pPr>
            <a:lvl8pPr lvl="7" rtl="0">
              <a:spcBef>
                <a:spcPts val="0"/>
              </a:spcBef>
              <a:spcAft>
                <a:spcPts val="0"/>
              </a:spcAft>
              <a:buSzPts val="1400"/>
              <a:buFont typeface="Be Vietnam Pro ExtraBold"/>
              <a:buNone/>
              <a:defRPr>
                <a:latin typeface="Be Vietnam Pro ExtraBold"/>
                <a:ea typeface="Be Vietnam Pro ExtraBold"/>
                <a:cs typeface="Be Vietnam Pro ExtraBold"/>
                <a:sym typeface="Be Vietnam Pro ExtraBold"/>
              </a:defRPr>
            </a:lvl8pPr>
            <a:lvl9pPr lvl="8" rtl="0">
              <a:spcBef>
                <a:spcPts val="0"/>
              </a:spcBef>
              <a:spcAft>
                <a:spcPts val="0"/>
              </a:spcAft>
              <a:buSzPts val="1400"/>
              <a:buFont typeface="Be Vietnam Pro ExtraBold"/>
              <a:buNone/>
              <a:defRPr>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grpSp>
        <p:nvGrpSpPr>
          <p:cNvPr id="83" name="Google Shape;83;p9"/>
          <p:cNvGrpSpPr/>
          <p:nvPr/>
        </p:nvGrpSpPr>
        <p:grpSpPr>
          <a:xfrm>
            <a:off x="0" y="-32100"/>
            <a:ext cx="9155350" cy="5182600"/>
            <a:chOff x="0" y="-32100"/>
            <a:chExt cx="9155350" cy="5182600"/>
          </a:xfrm>
        </p:grpSpPr>
        <p:grpSp>
          <p:nvGrpSpPr>
            <p:cNvPr id="84" name="Google Shape;84;p9"/>
            <p:cNvGrpSpPr/>
            <p:nvPr/>
          </p:nvGrpSpPr>
          <p:grpSpPr>
            <a:xfrm>
              <a:off x="0" y="0"/>
              <a:ext cx="7845163" cy="5143512"/>
              <a:chOff x="0" y="0"/>
              <a:chExt cx="7845163" cy="5143512"/>
            </a:xfrm>
          </p:grpSpPr>
          <p:pic>
            <p:nvPicPr>
              <p:cNvPr id="85" name="Google Shape;85;p9"/>
              <p:cNvPicPr preferRelativeResize="0"/>
              <p:nvPr/>
            </p:nvPicPr>
            <p:blipFill rotWithShape="1">
              <a:blip r:embed="rId2">
                <a:alphaModFix/>
              </a:blip>
              <a:srcRect l="35471" r="-10591" b="5482"/>
              <a:stretch/>
            </p:blipFill>
            <p:spPr>
              <a:xfrm rot="-5399996">
                <a:off x="7192100" y="4490450"/>
                <a:ext cx="578425" cy="727700"/>
              </a:xfrm>
              <a:prstGeom prst="rect">
                <a:avLst/>
              </a:prstGeom>
              <a:noFill/>
              <a:ln>
                <a:noFill/>
              </a:ln>
            </p:spPr>
          </p:pic>
          <p:pic>
            <p:nvPicPr>
              <p:cNvPr id="86" name="Google Shape;86;p9"/>
              <p:cNvPicPr preferRelativeResize="0"/>
              <p:nvPr/>
            </p:nvPicPr>
            <p:blipFill rotWithShape="1">
              <a:blip r:embed="rId2">
                <a:alphaModFix/>
              </a:blip>
              <a:srcRect l="-7810" t="31959" r="30399" b="-3250"/>
              <a:stretch/>
            </p:blipFill>
            <p:spPr>
              <a:xfrm flipH="1">
                <a:off x="0" y="0"/>
                <a:ext cx="1352175" cy="1245175"/>
              </a:xfrm>
              <a:prstGeom prst="rect">
                <a:avLst/>
              </a:prstGeom>
              <a:noFill/>
              <a:ln>
                <a:noFill/>
              </a:ln>
            </p:spPr>
          </p:pic>
        </p:grpSp>
        <p:grpSp>
          <p:nvGrpSpPr>
            <p:cNvPr id="87" name="Google Shape;87;p9"/>
            <p:cNvGrpSpPr/>
            <p:nvPr/>
          </p:nvGrpSpPr>
          <p:grpSpPr>
            <a:xfrm>
              <a:off x="0" y="-32100"/>
              <a:ext cx="9155350" cy="5182600"/>
              <a:chOff x="0" y="-32100"/>
              <a:chExt cx="9155350" cy="5182600"/>
            </a:xfrm>
          </p:grpSpPr>
          <p:pic>
            <p:nvPicPr>
              <p:cNvPr id="88" name="Google Shape;88;p9"/>
              <p:cNvPicPr preferRelativeResize="0"/>
              <p:nvPr/>
            </p:nvPicPr>
            <p:blipFill rotWithShape="1">
              <a:blip r:embed="rId3">
                <a:alphaModFix/>
              </a:blip>
              <a:srcRect l="10894" t="53839" r="-16871" b="-7321"/>
              <a:stretch/>
            </p:blipFill>
            <p:spPr>
              <a:xfrm rot="5400000" flipH="1">
                <a:off x="8058838" y="-135612"/>
                <a:ext cx="993000" cy="1200025"/>
              </a:xfrm>
              <a:prstGeom prst="rect">
                <a:avLst/>
              </a:prstGeom>
              <a:noFill/>
              <a:ln>
                <a:noFill/>
              </a:ln>
            </p:spPr>
          </p:pic>
          <p:pic>
            <p:nvPicPr>
              <p:cNvPr id="89" name="Google Shape;89;p9"/>
              <p:cNvPicPr preferRelativeResize="0"/>
              <p:nvPr/>
            </p:nvPicPr>
            <p:blipFill rotWithShape="1">
              <a:blip r:embed="rId4">
                <a:alphaModFix/>
              </a:blip>
              <a:srcRect l="45018" t="-33957" r="25266" b="64086"/>
              <a:stretch/>
            </p:blipFill>
            <p:spPr>
              <a:xfrm>
                <a:off x="0" y="3558625"/>
                <a:ext cx="727725" cy="1591875"/>
              </a:xfrm>
              <a:prstGeom prst="rect">
                <a:avLst/>
              </a:prstGeom>
              <a:noFill/>
              <a:ln>
                <a:noFill/>
              </a:ln>
            </p:spPr>
          </p:pic>
        </p:grpSp>
      </p:grpSp>
      <p:sp>
        <p:nvSpPr>
          <p:cNvPr id="90" name="Google Shape;90;p9"/>
          <p:cNvSpPr txBox="1">
            <a:spLocks noGrp="1"/>
          </p:cNvSpPr>
          <p:nvPr>
            <p:ph type="subTitle" idx="1"/>
          </p:nvPr>
        </p:nvSpPr>
        <p:spPr>
          <a:xfrm>
            <a:off x="2201925" y="2657001"/>
            <a:ext cx="4740300" cy="1130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Figtree"/>
              <a:buNone/>
              <a:defRPr sz="1600">
                <a:solidFill>
                  <a:schemeClr val="dk1"/>
                </a:solidFill>
                <a:latin typeface="Figtree"/>
                <a:ea typeface="Figtree"/>
                <a:cs typeface="Figtree"/>
                <a:sym typeface="Figtree"/>
              </a:defRPr>
            </a:lvl1pPr>
            <a:lvl2pPr lvl="1" algn="ctr" rtl="0">
              <a:lnSpc>
                <a:spcPct val="100000"/>
              </a:lnSpc>
              <a:spcBef>
                <a:spcPts val="0"/>
              </a:spcBef>
              <a:spcAft>
                <a:spcPts val="0"/>
              </a:spcAft>
              <a:buClr>
                <a:schemeClr val="dk1"/>
              </a:buClr>
              <a:buSzPts val="1400"/>
              <a:buFont typeface="Figtree"/>
              <a:buNone/>
              <a:defRPr>
                <a:solidFill>
                  <a:schemeClr val="dk1"/>
                </a:solidFill>
                <a:latin typeface="Figtree"/>
                <a:ea typeface="Figtree"/>
                <a:cs typeface="Figtree"/>
                <a:sym typeface="Figtree"/>
              </a:defRPr>
            </a:lvl2pPr>
            <a:lvl3pPr lvl="2" algn="ctr" rtl="0">
              <a:lnSpc>
                <a:spcPct val="100000"/>
              </a:lnSpc>
              <a:spcBef>
                <a:spcPts val="0"/>
              </a:spcBef>
              <a:spcAft>
                <a:spcPts val="0"/>
              </a:spcAft>
              <a:buClr>
                <a:schemeClr val="dk1"/>
              </a:buClr>
              <a:buSzPts val="1400"/>
              <a:buFont typeface="Figtree"/>
              <a:buNone/>
              <a:defRPr>
                <a:solidFill>
                  <a:schemeClr val="dk1"/>
                </a:solidFill>
                <a:latin typeface="Figtree"/>
                <a:ea typeface="Figtree"/>
                <a:cs typeface="Figtree"/>
                <a:sym typeface="Figtree"/>
              </a:defRPr>
            </a:lvl3pPr>
            <a:lvl4pPr lvl="3" algn="ctr" rtl="0">
              <a:lnSpc>
                <a:spcPct val="100000"/>
              </a:lnSpc>
              <a:spcBef>
                <a:spcPts val="0"/>
              </a:spcBef>
              <a:spcAft>
                <a:spcPts val="0"/>
              </a:spcAft>
              <a:buClr>
                <a:schemeClr val="dk1"/>
              </a:buClr>
              <a:buSzPts val="1400"/>
              <a:buFont typeface="Figtree"/>
              <a:buNone/>
              <a:defRPr>
                <a:solidFill>
                  <a:schemeClr val="dk1"/>
                </a:solidFill>
                <a:latin typeface="Figtree"/>
                <a:ea typeface="Figtree"/>
                <a:cs typeface="Figtree"/>
                <a:sym typeface="Figtree"/>
              </a:defRPr>
            </a:lvl4pPr>
            <a:lvl5pPr lvl="4" algn="ctr" rtl="0">
              <a:lnSpc>
                <a:spcPct val="100000"/>
              </a:lnSpc>
              <a:spcBef>
                <a:spcPts val="0"/>
              </a:spcBef>
              <a:spcAft>
                <a:spcPts val="0"/>
              </a:spcAft>
              <a:buClr>
                <a:schemeClr val="dk1"/>
              </a:buClr>
              <a:buSzPts val="1400"/>
              <a:buFont typeface="Figtree"/>
              <a:buNone/>
              <a:defRPr>
                <a:solidFill>
                  <a:schemeClr val="dk1"/>
                </a:solidFill>
                <a:latin typeface="Figtree"/>
                <a:ea typeface="Figtree"/>
                <a:cs typeface="Figtree"/>
                <a:sym typeface="Figtree"/>
              </a:defRPr>
            </a:lvl5pPr>
            <a:lvl6pPr lvl="5" algn="ctr" rtl="0">
              <a:lnSpc>
                <a:spcPct val="100000"/>
              </a:lnSpc>
              <a:spcBef>
                <a:spcPts val="0"/>
              </a:spcBef>
              <a:spcAft>
                <a:spcPts val="0"/>
              </a:spcAft>
              <a:buClr>
                <a:schemeClr val="dk1"/>
              </a:buClr>
              <a:buSzPts val="1400"/>
              <a:buFont typeface="Figtree"/>
              <a:buNone/>
              <a:defRPr>
                <a:solidFill>
                  <a:schemeClr val="dk1"/>
                </a:solidFill>
                <a:latin typeface="Figtree"/>
                <a:ea typeface="Figtree"/>
                <a:cs typeface="Figtree"/>
                <a:sym typeface="Figtree"/>
              </a:defRPr>
            </a:lvl6pPr>
            <a:lvl7pPr lvl="6" algn="ctr" rtl="0">
              <a:lnSpc>
                <a:spcPct val="100000"/>
              </a:lnSpc>
              <a:spcBef>
                <a:spcPts val="0"/>
              </a:spcBef>
              <a:spcAft>
                <a:spcPts val="0"/>
              </a:spcAft>
              <a:buClr>
                <a:schemeClr val="dk1"/>
              </a:buClr>
              <a:buSzPts val="1400"/>
              <a:buFont typeface="Figtree"/>
              <a:buNone/>
              <a:defRPr>
                <a:solidFill>
                  <a:schemeClr val="dk1"/>
                </a:solidFill>
                <a:latin typeface="Figtree"/>
                <a:ea typeface="Figtree"/>
                <a:cs typeface="Figtree"/>
                <a:sym typeface="Figtree"/>
              </a:defRPr>
            </a:lvl7pPr>
            <a:lvl8pPr lvl="7" algn="ctr" rtl="0">
              <a:lnSpc>
                <a:spcPct val="100000"/>
              </a:lnSpc>
              <a:spcBef>
                <a:spcPts val="0"/>
              </a:spcBef>
              <a:spcAft>
                <a:spcPts val="0"/>
              </a:spcAft>
              <a:buClr>
                <a:schemeClr val="dk1"/>
              </a:buClr>
              <a:buSzPts val="1400"/>
              <a:buFont typeface="Figtree"/>
              <a:buNone/>
              <a:defRPr>
                <a:solidFill>
                  <a:schemeClr val="dk1"/>
                </a:solidFill>
                <a:latin typeface="Figtree"/>
                <a:ea typeface="Figtree"/>
                <a:cs typeface="Figtree"/>
                <a:sym typeface="Figtree"/>
              </a:defRPr>
            </a:lvl8pPr>
            <a:lvl9pPr lvl="8" algn="ctr" rtl="0">
              <a:lnSpc>
                <a:spcPct val="100000"/>
              </a:lnSpc>
              <a:spcBef>
                <a:spcPts val="0"/>
              </a:spcBef>
              <a:spcAft>
                <a:spcPts val="0"/>
              </a:spcAft>
              <a:buClr>
                <a:schemeClr val="dk1"/>
              </a:buClr>
              <a:buSzPts val="1400"/>
              <a:buFont typeface="Figtree"/>
              <a:buNone/>
              <a:defRPr>
                <a:solidFill>
                  <a:schemeClr val="dk1"/>
                </a:solidFill>
                <a:latin typeface="Figtree"/>
                <a:ea typeface="Figtree"/>
                <a:cs typeface="Figtree"/>
                <a:sym typeface="Figtree"/>
              </a:defRPr>
            </a:lvl9pPr>
          </a:lstStyle>
          <a:p>
            <a:endParaRPr/>
          </a:p>
        </p:txBody>
      </p:sp>
      <p:sp>
        <p:nvSpPr>
          <p:cNvPr id="91" name="Google Shape;91;p9"/>
          <p:cNvSpPr txBox="1">
            <a:spLocks noGrp="1"/>
          </p:cNvSpPr>
          <p:nvPr>
            <p:ph type="title"/>
          </p:nvPr>
        </p:nvSpPr>
        <p:spPr>
          <a:xfrm>
            <a:off x="2201825" y="1457000"/>
            <a:ext cx="4740300" cy="120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5000"/>
              <a:buFont typeface="Be Vietnam Pro ExtraBold"/>
              <a:buNone/>
              <a:defRPr sz="5000">
                <a:solidFill>
                  <a:schemeClr val="dk1"/>
                </a:solidFill>
                <a:latin typeface="Be Vietnam Pro ExtraBold"/>
                <a:ea typeface="Be Vietnam Pro ExtraBold"/>
                <a:cs typeface="Be Vietnam Pro ExtraBold"/>
                <a:sym typeface="Be Vietnam Pro ExtraBold"/>
              </a:defRPr>
            </a:lvl1pPr>
            <a:lvl2pPr lvl="1">
              <a:spcBef>
                <a:spcPts val="0"/>
              </a:spcBef>
              <a:spcAft>
                <a:spcPts val="0"/>
              </a:spcAft>
              <a:buClr>
                <a:schemeClr val="dk1"/>
              </a:buClr>
              <a:buSzPts val="1400"/>
              <a:buFont typeface="Be Vietnam Pro ExtraBold"/>
              <a:buNone/>
              <a:defRPr>
                <a:solidFill>
                  <a:schemeClr val="dk1"/>
                </a:solidFill>
                <a:latin typeface="Be Vietnam Pro ExtraBold"/>
                <a:ea typeface="Be Vietnam Pro ExtraBold"/>
                <a:cs typeface="Be Vietnam Pro ExtraBold"/>
                <a:sym typeface="Be Vietnam Pro ExtraBold"/>
              </a:defRPr>
            </a:lvl2pPr>
            <a:lvl3pPr lvl="2">
              <a:spcBef>
                <a:spcPts val="0"/>
              </a:spcBef>
              <a:spcAft>
                <a:spcPts val="0"/>
              </a:spcAft>
              <a:buClr>
                <a:schemeClr val="dk1"/>
              </a:buClr>
              <a:buSzPts val="1400"/>
              <a:buFont typeface="Be Vietnam Pro ExtraBold"/>
              <a:buNone/>
              <a:defRPr>
                <a:solidFill>
                  <a:schemeClr val="dk1"/>
                </a:solidFill>
                <a:latin typeface="Be Vietnam Pro ExtraBold"/>
                <a:ea typeface="Be Vietnam Pro ExtraBold"/>
                <a:cs typeface="Be Vietnam Pro ExtraBold"/>
                <a:sym typeface="Be Vietnam Pro ExtraBold"/>
              </a:defRPr>
            </a:lvl3pPr>
            <a:lvl4pPr lvl="3">
              <a:spcBef>
                <a:spcPts val="0"/>
              </a:spcBef>
              <a:spcAft>
                <a:spcPts val="0"/>
              </a:spcAft>
              <a:buClr>
                <a:schemeClr val="dk1"/>
              </a:buClr>
              <a:buSzPts val="1400"/>
              <a:buFont typeface="Be Vietnam Pro ExtraBold"/>
              <a:buNone/>
              <a:defRPr>
                <a:solidFill>
                  <a:schemeClr val="dk1"/>
                </a:solidFill>
                <a:latin typeface="Be Vietnam Pro ExtraBold"/>
                <a:ea typeface="Be Vietnam Pro ExtraBold"/>
                <a:cs typeface="Be Vietnam Pro ExtraBold"/>
                <a:sym typeface="Be Vietnam Pro ExtraBold"/>
              </a:defRPr>
            </a:lvl4pPr>
            <a:lvl5pPr lvl="4">
              <a:spcBef>
                <a:spcPts val="0"/>
              </a:spcBef>
              <a:spcAft>
                <a:spcPts val="0"/>
              </a:spcAft>
              <a:buClr>
                <a:schemeClr val="dk1"/>
              </a:buClr>
              <a:buSzPts val="1400"/>
              <a:buFont typeface="Be Vietnam Pro ExtraBold"/>
              <a:buNone/>
              <a:defRPr>
                <a:solidFill>
                  <a:schemeClr val="dk1"/>
                </a:solidFill>
                <a:latin typeface="Be Vietnam Pro ExtraBold"/>
                <a:ea typeface="Be Vietnam Pro ExtraBold"/>
                <a:cs typeface="Be Vietnam Pro ExtraBold"/>
                <a:sym typeface="Be Vietnam Pro ExtraBold"/>
              </a:defRPr>
            </a:lvl5pPr>
            <a:lvl6pPr lvl="5">
              <a:spcBef>
                <a:spcPts val="0"/>
              </a:spcBef>
              <a:spcAft>
                <a:spcPts val="0"/>
              </a:spcAft>
              <a:buClr>
                <a:schemeClr val="dk1"/>
              </a:buClr>
              <a:buSzPts val="1400"/>
              <a:buFont typeface="Be Vietnam Pro ExtraBold"/>
              <a:buNone/>
              <a:defRPr>
                <a:solidFill>
                  <a:schemeClr val="dk1"/>
                </a:solidFill>
                <a:latin typeface="Be Vietnam Pro ExtraBold"/>
                <a:ea typeface="Be Vietnam Pro ExtraBold"/>
                <a:cs typeface="Be Vietnam Pro ExtraBold"/>
                <a:sym typeface="Be Vietnam Pro ExtraBold"/>
              </a:defRPr>
            </a:lvl6pPr>
            <a:lvl7pPr lvl="6">
              <a:spcBef>
                <a:spcPts val="0"/>
              </a:spcBef>
              <a:spcAft>
                <a:spcPts val="0"/>
              </a:spcAft>
              <a:buClr>
                <a:schemeClr val="dk1"/>
              </a:buClr>
              <a:buSzPts val="1400"/>
              <a:buFont typeface="Be Vietnam Pro ExtraBold"/>
              <a:buNone/>
              <a:defRPr>
                <a:solidFill>
                  <a:schemeClr val="dk1"/>
                </a:solidFill>
                <a:latin typeface="Be Vietnam Pro ExtraBold"/>
                <a:ea typeface="Be Vietnam Pro ExtraBold"/>
                <a:cs typeface="Be Vietnam Pro ExtraBold"/>
                <a:sym typeface="Be Vietnam Pro ExtraBold"/>
              </a:defRPr>
            </a:lvl7pPr>
            <a:lvl8pPr lvl="7">
              <a:spcBef>
                <a:spcPts val="0"/>
              </a:spcBef>
              <a:spcAft>
                <a:spcPts val="0"/>
              </a:spcAft>
              <a:buClr>
                <a:schemeClr val="dk1"/>
              </a:buClr>
              <a:buSzPts val="1400"/>
              <a:buFont typeface="Be Vietnam Pro ExtraBold"/>
              <a:buNone/>
              <a:defRPr>
                <a:solidFill>
                  <a:schemeClr val="dk1"/>
                </a:solidFill>
                <a:latin typeface="Be Vietnam Pro ExtraBold"/>
                <a:ea typeface="Be Vietnam Pro ExtraBold"/>
                <a:cs typeface="Be Vietnam Pro ExtraBold"/>
                <a:sym typeface="Be Vietnam Pro ExtraBold"/>
              </a:defRPr>
            </a:lvl8pPr>
            <a:lvl9pPr lvl="8">
              <a:spcBef>
                <a:spcPts val="0"/>
              </a:spcBef>
              <a:spcAft>
                <a:spcPts val="0"/>
              </a:spcAft>
              <a:buClr>
                <a:schemeClr val="dk1"/>
              </a:buClr>
              <a:buSzPts val="1400"/>
              <a:buFont typeface="Be Vietnam Pro ExtraBold"/>
              <a:buNone/>
              <a:defRPr>
                <a:solidFill>
                  <a:schemeClr val="dk1"/>
                </a:solidFill>
                <a:latin typeface="Be Vietnam Pro ExtraBold"/>
                <a:ea typeface="Be Vietnam Pro ExtraBold"/>
                <a:cs typeface="Be Vietnam Pro ExtraBold"/>
                <a:sym typeface="Be Vietnam Pro Extra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10"/>
          <p:cNvSpPr>
            <a:spLocks noGrp="1"/>
          </p:cNvSpPr>
          <p:nvPr>
            <p:ph type="pic" idx="2"/>
          </p:nvPr>
        </p:nvSpPr>
        <p:spPr>
          <a:xfrm>
            <a:off x="-6875" y="0"/>
            <a:ext cx="9144000" cy="5157300"/>
          </a:xfrm>
          <a:prstGeom prst="rect">
            <a:avLst/>
          </a:prstGeom>
          <a:noFill/>
          <a:ln>
            <a:noFill/>
          </a:ln>
        </p:spPr>
      </p:sp>
      <p:sp>
        <p:nvSpPr>
          <p:cNvPr id="94" name="Google Shape;94;p10"/>
          <p:cNvSpPr txBox="1">
            <a:spLocks noGrp="1"/>
          </p:cNvSpPr>
          <p:nvPr>
            <p:ph type="title"/>
          </p:nvPr>
        </p:nvSpPr>
        <p:spPr>
          <a:xfrm>
            <a:off x="720000" y="4038000"/>
            <a:ext cx="7704000" cy="572700"/>
          </a:xfrm>
          <a:prstGeom prst="rect">
            <a:avLst/>
          </a:prstGeom>
          <a:solidFill>
            <a:schemeClr val="lt1"/>
          </a:solid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2400">
                <a:solidFill>
                  <a:schemeClr val="dk1"/>
                </a:solidFill>
                <a:latin typeface="Be Vietnam Pro ExtraBold"/>
                <a:ea typeface="Be Vietnam Pro ExtraBold"/>
                <a:cs typeface="Be Vietnam Pro ExtraBold"/>
                <a:sym typeface="Be Vietnam Pro ExtraBold"/>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grpSp>
        <p:nvGrpSpPr>
          <p:cNvPr id="96" name="Google Shape;96;p11"/>
          <p:cNvGrpSpPr/>
          <p:nvPr/>
        </p:nvGrpSpPr>
        <p:grpSpPr>
          <a:xfrm>
            <a:off x="0" y="0"/>
            <a:ext cx="9155340" cy="5144288"/>
            <a:chOff x="0" y="0"/>
            <a:chExt cx="9155340" cy="5144288"/>
          </a:xfrm>
        </p:grpSpPr>
        <p:pic>
          <p:nvPicPr>
            <p:cNvPr id="97" name="Google Shape;97;p11"/>
            <p:cNvPicPr preferRelativeResize="0"/>
            <p:nvPr/>
          </p:nvPicPr>
          <p:blipFill rotWithShape="1">
            <a:blip r:embed="rId2">
              <a:alphaModFix/>
            </a:blip>
            <a:srcRect l="48410" t="40737" r="-4767" b="-7324"/>
            <a:stretch/>
          </p:blipFill>
          <p:spPr>
            <a:xfrm rot="-5400000">
              <a:off x="483000" y="4132450"/>
              <a:ext cx="528050" cy="1494050"/>
            </a:xfrm>
            <a:prstGeom prst="rect">
              <a:avLst/>
            </a:prstGeom>
            <a:noFill/>
            <a:ln>
              <a:noFill/>
            </a:ln>
          </p:spPr>
        </p:pic>
        <p:pic>
          <p:nvPicPr>
            <p:cNvPr id="98" name="Google Shape;98;p11"/>
            <p:cNvPicPr preferRelativeResize="0"/>
            <p:nvPr/>
          </p:nvPicPr>
          <p:blipFill rotWithShape="1">
            <a:blip r:embed="rId3">
              <a:alphaModFix/>
            </a:blip>
            <a:srcRect l="38963" t="53416" r="13658" b="-446"/>
            <a:stretch/>
          </p:blipFill>
          <p:spPr>
            <a:xfrm rot="10800000">
              <a:off x="7995064" y="4072713"/>
              <a:ext cx="1160276" cy="1071575"/>
            </a:xfrm>
            <a:prstGeom prst="rect">
              <a:avLst/>
            </a:prstGeom>
            <a:noFill/>
            <a:ln>
              <a:noFill/>
            </a:ln>
          </p:spPr>
        </p:pic>
        <p:pic>
          <p:nvPicPr>
            <p:cNvPr id="99" name="Google Shape;99;p11"/>
            <p:cNvPicPr preferRelativeResize="0"/>
            <p:nvPr/>
          </p:nvPicPr>
          <p:blipFill rotWithShape="1">
            <a:blip r:embed="rId3">
              <a:alphaModFix/>
            </a:blip>
            <a:srcRect l="-5537" t="74298" r="37759" b="-11141"/>
            <a:stretch/>
          </p:blipFill>
          <p:spPr>
            <a:xfrm flipH="1">
              <a:off x="1" y="0"/>
              <a:ext cx="1659874" cy="839450"/>
            </a:xfrm>
            <a:prstGeom prst="rect">
              <a:avLst/>
            </a:prstGeom>
            <a:noFill/>
            <a:ln>
              <a:noFill/>
            </a:ln>
          </p:spPr>
        </p:pic>
      </p:grpSp>
      <p:pic>
        <p:nvPicPr>
          <p:cNvPr id="100" name="Google Shape;100;p11"/>
          <p:cNvPicPr preferRelativeResize="0"/>
          <p:nvPr/>
        </p:nvPicPr>
        <p:blipFill rotWithShape="1">
          <a:blip r:embed="rId4">
            <a:alphaModFix/>
          </a:blip>
          <a:srcRect l="-1869" t="214" r="-2004" b="69552"/>
          <a:stretch/>
        </p:blipFill>
        <p:spPr>
          <a:xfrm flipH="1">
            <a:off x="3587550" y="4612250"/>
            <a:ext cx="1814300" cy="528050"/>
          </a:xfrm>
          <a:prstGeom prst="rect">
            <a:avLst/>
          </a:prstGeom>
          <a:noFill/>
          <a:ln>
            <a:noFill/>
          </a:ln>
        </p:spPr>
      </p:pic>
      <p:sp>
        <p:nvSpPr>
          <p:cNvPr id="101" name="Google Shape;101;p11"/>
          <p:cNvSpPr txBox="1">
            <a:spLocks noGrp="1"/>
          </p:cNvSpPr>
          <p:nvPr>
            <p:ph type="subTitle" idx="1"/>
          </p:nvPr>
        </p:nvSpPr>
        <p:spPr>
          <a:xfrm>
            <a:off x="726600" y="2629625"/>
            <a:ext cx="3845400" cy="979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solidFill>
                  <a:schemeClr val="dk1"/>
                </a:solidFill>
                <a:latin typeface="Figtree"/>
                <a:ea typeface="Figtree"/>
                <a:cs typeface="Figtree"/>
                <a:sym typeface="Figtre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2" name="Google Shape;102;p11"/>
          <p:cNvSpPr>
            <a:spLocks noGrp="1"/>
          </p:cNvSpPr>
          <p:nvPr>
            <p:ph type="pic" idx="2"/>
          </p:nvPr>
        </p:nvSpPr>
        <p:spPr>
          <a:xfrm>
            <a:off x="5466125" y="617400"/>
            <a:ext cx="2763900" cy="3908700"/>
          </a:xfrm>
          <a:prstGeom prst="rect">
            <a:avLst/>
          </a:prstGeom>
          <a:noFill/>
          <a:ln w="114300" cap="flat" cmpd="sng">
            <a:solidFill>
              <a:schemeClr val="dk2"/>
            </a:solidFill>
            <a:prstDash val="solid"/>
            <a:round/>
            <a:headEnd type="none" w="sm" len="sm"/>
            <a:tailEnd type="none" w="sm" len="sm"/>
          </a:ln>
          <a:effectLst>
            <a:outerShdw blurRad="57150" dist="19050" dir="5400000" algn="bl" rotWithShape="0">
              <a:schemeClr val="dk1">
                <a:alpha val="40000"/>
              </a:schemeClr>
            </a:outerShdw>
          </a:effectLst>
        </p:spPr>
      </p:sp>
      <p:sp>
        <p:nvSpPr>
          <p:cNvPr id="103" name="Google Shape;103;p11"/>
          <p:cNvSpPr txBox="1">
            <a:spLocks noGrp="1"/>
          </p:cNvSpPr>
          <p:nvPr>
            <p:ph type="title" hasCustomPrompt="1"/>
          </p:nvPr>
        </p:nvSpPr>
        <p:spPr>
          <a:xfrm>
            <a:off x="726600" y="1420325"/>
            <a:ext cx="3392100" cy="1100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1pPr>
            <a:lvl2pPr lvl="1"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2pPr>
            <a:lvl3pPr lvl="2"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3pPr>
            <a:lvl4pPr lvl="3"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4pPr>
            <a:lvl5pPr lvl="4"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5pPr>
            <a:lvl6pPr lvl="5"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6pPr>
            <a:lvl7pPr lvl="6"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7pPr>
            <a:lvl8pPr lvl="7"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8pPr>
            <a:lvl9pPr lvl="8" rtl="0">
              <a:spcBef>
                <a:spcPts val="0"/>
              </a:spcBef>
              <a:spcAft>
                <a:spcPts val="0"/>
              </a:spcAft>
              <a:buClr>
                <a:schemeClr val="dk1"/>
              </a:buClr>
              <a:buSzPts val="2800"/>
              <a:buFont typeface="Be Vietnam Pro ExtraBold"/>
              <a:buNone/>
              <a:defRPr sz="2800">
                <a:solidFill>
                  <a:schemeClr val="dk1"/>
                </a:solidFill>
                <a:latin typeface="Be Vietnam Pro ExtraBold"/>
                <a:ea typeface="Be Vietnam Pro ExtraBold"/>
                <a:cs typeface="Be Vietnam Pro ExtraBold"/>
                <a:sym typeface="Be Vietnam Pro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1pPr>
            <a:lvl2pPr marL="914400" lvl="1"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2pPr>
            <a:lvl3pPr marL="1371600" lvl="2"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3pPr>
            <a:lvl4pPr marL="1828800" lvl="3"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4pPr>
            <a:lvl5pPr marL="2286000" lvl="4"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5pPr>
            <a:lvl6pPr marL="2743200" lvl="5"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6pPr>
            <a:lvl7pPr marL="3200400" lvl="6"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7pPr>
            <a:lvl8pPr marL="3657600" lvl="7"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8pPr>
            <a:lvl9pPr marL="4114800" lvl="8" indent="-304800" rtl="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 id="2147483665" r:id="rId14"/>
    <p:sldLayoutId id="2147483666" r:id="rId15"/>
    <p:sldLayoutId id="2147483668" r:id="rId16"/>
    <p:sldLayoutId id="214748366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subTitle" idx="1"/>
          </p:nvPr>
        </p:nvSpPr>
        <p:spPr>
          <a:xfrm>
            <a:off x="715100" y="3584606"/>
            <a:ext cx="41808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Sonia.J</a:t>
            </a:r>
            <a:endParaRPr dirty="0"/>
          </a:p>
        </p:txBody>
      </p:sp>
      <p:pic>
        <p:nvPicPr>
          <p:cNvPr id="265" name="Google Shape;265;p27"/>
          <p:cNvPicPr preferRelativeResize="0">
            <a:picLocks noGrp="1"/>
          </p:cNvPicPr>
          <p:nvPr>
            <p:ph type="pic" idx="2"/>
          </p:nvPr>
        </p:nvPicPr>
        <p:blipFill rotWithShape="1">
          <a:blip r:embed="rId3">
            <a:alphaModFix/>
          </a:blip>
          <a:srcRect t="6347" b="6347"/>
          <a:stretch/>
        </p:blipFill>
        <p:spPr>
          <a:xfrm>
            <a:off x="5646825" y="995850"/>
            <a:ext cx="2578800" cy="3151800"/>
          </a:xfrm>
          <a:prstGeom prst="rect">
            <a:avLst/>
          </a:prstGeom>
        </p:spPr>
      </p:pic>
      <p:grpSp>
        <p:nvGrpSpPr>
          <p:cNvPr id="266" name="Google Shape;266;p27"/>
          <p:cNvGrpSpPr/>
          <p:nvPr/>
        </p:nvGrpSpPr>
        <p:grpSpPr>
          <a:xfrm>
            <a:off x="4802937" y="210350"/>
            <a:ext cx="4341062" cy="4933150"/>
            <a:chOff x="4802937" y="210350"/>
            <a:chExt cx="4341062" cy="4933150"/>
          </a:xfrm>
        </p:grpSpPr>
        <p:pic>
          <p:nvPicPr>
            <p:cNvPr id="267" name="Google Shape;267;p27"/>
            <p:cNvPicPr preferRelativeResize="0"/>
            <p:nvPr/>
          </p:nvPicPr>
          <p:blipFill>
            <a:blip r:embed="rId4">
              <a:alphaModFix/>
            </a:blip>
            <a:stretch>
              <a:fillRect/>
            </a:stretch>
          </p:blipFill>
          <p:spPr>
            <a:xfrm flipH="1">
              <a:off x="4802937" y="210350"/>
              <a:ext cx="1277925" cy="1078249"/>
            </a:xfrm>
            <a:prstGeom prst="rect">
              <a:avLst/>
            </a:prstGeom>
            <a:noFill/>
            <a:ln>
              <a:noFill/>
            </a:ln>
          </p:spPr>
        </p:pic>
        <p:pic>
          <p:nvPicPr>
            <p:cNvPr id="268" name="Google Shape;268;p27"/>
            <p:cNvPicPr preferRelativeResize="0"/>
            <p:nvPr/>
          </p:nvPicPr>
          <p:blipFill rotWithShape="1">
            <a:blip r:embed="rId5">
              <a:alphaModFix/>
            </a:blip>
            <a:srcRect r="19080"/>
            <a:stretch/>
          </p:blipFill>
          <p:spPr>
            <a:xfrm>
              <a:off x="7730650" y="3396901"/>
              <a:ext cx="1413350" cy="1746600"/>
            </a:xfrm>
            <a:prstGeom prst="rect">
              <a:avLst/>
            </a:prstGeom>
            <a:noFill/>
            <a:ln>
              <a:noFill/>
            </a:ln>
          </p:spPr>
        </p:pic>
      </p:grpSp>
      <p:cxnSp>
        <p:nvCxnSpPr>
          <p:cNvPr id="269" name="Google Shape;269;p27"/>
          <p:cNvCxnSpPr/>
          <p:nvPr/>
        </p:nvCxnSpPr>
        <p:spPr>
          <a:xfrm>
            <a:off x="858100" y="3321519"/>
            <a:ext cx="2112000" cy="0"/>
          </a:xfrm>
          <a:prstGeom prst="straightConnector1">
            <a:avLst/>
          </a:prstGeom>
          <a:noFill/>
          <a:ln w="19050" cap="flat" cmpd="sng">
            <a:solidFill>
              <a:schemeClr val="dk1"/>
            </a:solidFill>
            <a:prstDash val="solid"/>
            <a:round/>
            <a:headEnd type="none" w="med" len="med"/>
            <a:tailEnd type="none" w="med" len="med"/>
          </a:ln>
        </p:spPr>
      </p:cxnSp>
      <p:sp>
        <p:nvSpPr>
          <p:cNvPr id="270" name="Google Shape;270;p27"/>
          <p:cNvSpPr txBox="1">
            <a:spLocks noGrp="1"/>
          </p:cNvSpPr>
          <p:nvPr>
            <p:ph type="title"/>
          </p:nvPr>
        </p:nvSpPr>
        <p:spPr>
          <a:xfrm>
            <a:off x="715100" y="1149394"/>
            <a:ext cx="4180800" cy="208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1"/>
                </a:solidFill>
              </a:rPr>
              <a:t>Columbia Hospital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9" name="TextBox 28">
            <a:extLst>
              <a:ext uri="{FF2B5EF4-FFF2-40B4-BE49-F238E27FC236}">
                <a16:creationId xmlns:a16="http://schemas.microsoft.com/office/drawing/2014/main" id="{A54C0A0A-249A-6822-9AB2-7C5D7D42661E}"/>
              </a:ext>
            </a:extLst>
          </p:cNvPr>
          <p:cNvSpPr txBox="1"/>
          <p:nvPr/>
        </p:nvSpPr>
        <p:spPr>
          <a:xfrm>
            <a:off x="2981960" y="272832"/>
            <a:ext cx="4582160" cy="400110"/>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rPr>
              <a:t>Dashboard and Visualizations</a:t>
            </a:r>
          </a:p>
        </p:txBody>
      </p:sp>
      <p:sp>
        <p:nvSpPr>
          <p:cNvPr id="31" name="TextBox 30">
            <a:extLst>
              <a:ext uri="{FF2B5EF4-FFF2-40B4-BE49-F238E27FC236}">
                <a16:creationId xmlns:a16="http://schemas.microsoft.com/office/drawing/2014/main" id="{CBB2EE04-9264-937E-433F-18A3FFE16257}"/>
              </a:ext>
            </a:extLst>
          </p:cNvPr>
          <p:cNvSpPr txBox="1"/>
          <p:nvPr/>
        </p:nvSpPr>
        <p:spPr>
          <a:xfrm>
            <a:off x="690880" y="3701117"/>
            <a:ext cx="8006080" cy="954107"/>
          </a:xfrm>
          <a:prstGeom prst="rect">
            <a:avLst/>
          </a:prstGeom>
          <a:noFill/>
        </p:spPr>
        <p:txBody>
          <a:bodyPr wrap="square">
            <a:spAutoFit/>
          </a:bodyPr>
          <a:lstStyle/>
          <a:p>
            <a:pPr marL="171450" indent="-171450">
              <a:buFont typeface="Arial" panose="020B0604020202020204" pitchFamily="34" charset="0"/>
              <a:buChar char="•"/>
            </a:pPr>
            <a:r>
              <a:rPr lang="en-US" altLang="ko-KR" sz="1400" dirty="0">
                <a:solidFill>
                  <a:schemeClr val="tx1">
                    <a:lumMod val="65000"/>
                    <a:lumOff val="35000"/>
                  </a:schemeClr>
                </a:solidFill>
                <a:cs typeface="Arial" pitchFamily="34" charset="0"/>
              </a:rPr>
              <a:t>On this tab Hospital will be able to view all the metrics like number of daily visits, revenue produced, Satisfaction.</a:t>
            </a:r>
          </a:p>
          <a:p>
            <a:pPr marL="171450" indent="-171450">
              <a:buFont typeface="Arial" panose="020B0604020202020204" pitchFamily="34" charset="0"/>
              <a:buChar char="•"/>
            </a:pPr>
            <a:r>
              <a:rPr lang="en-US" altLang="ko-KR" sz="1400" dirty="0">
                <a:solidFill>
                  <a:schemeClr val="tx1">
                    <a:lumMod val="65000"/>
                    <a:lumOff val="35000"/>
                  </a:schemeClr>
                </a:solidFill>
                <a:cs typeface="Arial" pitchFamily="34" charset="0"/>
              </a:rPr>
              <a:t>Added Slicers of gender and department from which we will be able to see the results according the particular </a:t>
            </a:r>
            <a:r>
              <a:rPr lang="en-US" altLang="ko-KR" dirty="0">
                <a:solidFill>
                  <a:schemeClr val="tx1">
                    <a:lumMod val="65000"/>
                    <a:lumOff val="35000"/>
                  </a:schemeClr>
                </a:solidFill>
                <a:cs typeface="Arial" pitchFamily="34" charset="0"/>
              </a:rPr>
              <a:t>departments and gender</a:t>
            </a:r>
            <a:r>
              <a:rPr lang="en-US" altLang="ko-KR" sz="1400" dirty="0">
                <a:solidFill>
                  <a:schemeClr val="tx1">
                    <a:lumMod val="65000"/>
                    <a:lumOff val="35000"/>
                  </a:schemeClr>
                </a:solidFill>
                <a:cs typeface="Arial" pitchFamily="34" charset="0"/>
              </a:rPr>
              <a:t>.</a:t>
            </a:r>
            <a:endParaRPr lang="ko-KR" altLang="en-US" sz="1400" dirty="0">
              <a:solidFill>
                <a:schemeClr val="tx1">
                  <a:lumMod val="65000"/>
                  <a:lumOff val="35000"/>
                </a:schemeClr>
              </a:solidFill>
              <a:cs typeface="Arial" pitchFamily="34" charset="0"/>
            </a:endParaRPr>
          </a:p>
        </p:txBody>
      </p:sp>
      <p:pic>
        <p:nvPicPr>
          <p:cNvPr id="32" name="Picture 31">
            <a:extLst>
              <a:ext uri="{FF2B5EF4-FFF2-40B4-BE49-F238E27FC236}">
                <a16:creationId xmlns:a16="http://schemas.microsoft.com/office/drawing/2014/main" id="{41FEC336-429D-D050-21E3-6846205EA2E2}"/>
              </a:ext>
            </a:extLst>
          </p:cNvPr>
          <p:cNvPicPr>
            <a:picLocks noChangeAspect="1"/>
          </p:cNvPicPr>
          <p:nvPr/>
        </p:nvPicPr>
        <p:blipFill>
          <a:blip r:embed="rId3"/>
          <a:stretch>
            <a:fillRect/>
          </a:stretch>
        </p:blipFill>
        <p:spPr>
          <a:xfrm>
            <a:off x="696762" y="672942"/>
            <a:ext cx="8000198" cy="3028175"/>
          </a:xfrm>
          <a:prstGeom prst="rect">
            <a:avLst/>
          </a:prstGeom>
          <a:effectLst>
            <a:innerShdw blurRad="114300">
              <a:prstClr val="black"/>
            </a:inn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7" name="TextBox 16">
            <a:extLst>
              <a:ext uri="{FF2B5EF4-FFF2-40B4-BE49-F238E27FC236}">
                <a16:creationId xmlns:a16="http://schemas.microsoft.com/office/drawing/2014/main" id="{5567C12A-6F7E-EEC2-3D05-F91E941F66FF}"/>
              </a:ext>
            </a:extLst>
          </p:cNvPr>
          <p:cNvSpPr txBox="1"/>
          <p:nvPr/>
        </p:nvSpPr>
        <p:spPr>
          <a:xfrm>
            <a:off x="331839" y="4395348"/>
            <a:ext cx="8657303" cy="459700"/>
          </a:xfrm>
          <a:prstGeom prst="round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altLang="ko-KR" sz="1050" dirty="0">
                <a:solidFill>
                  <a:schemeClr val="tx1">
                    <a:lumMod val="65000"/>
                    <a:lumOff val="35000"/>
                  </a:schemeClr>
                </a:solidFill>
                <a:cs typeface="Arial" pitchFamily="34" charset="0"/>
              </a:rPr>
              <a:t>Individual doctor’s performance metrics will be visible here like customer satisfaction, number of patients visited, revenue generation.</a:t>
            </a:r>
          </a:p>
          <a:p>
            <a:pPr marL="171450" indent="-171450">
              <a:buFont typeface="Arial" panose="020B0604020202020204" pitchFamily="34" charset="0"/>
              <a:buChar char="•"/>
            </a:pPr>
            <a:r>
              <a:rPr lang="en-US" altLang="ko-KR" sz="1050" dirty="0">
                <a:solidFill>
                  <a:schemeClr val="tx1">
                    <a:lumMod val="65000"/>
                    <a:lumOff val="35000"/>
                  </a:schemeClr>
                </a:solidFill>
                <a:cs typeface="Arial" pitchFamily="34" charset="0"/>
              </a:rPr>
              <a:t>I have added slicer of department and time  to view metrics as per time.</a:t>
            </a:r>
            <a:endParaRPr lang="ko-KR" altLang="en-US" sz="1050" dirty="0">
              <a:solidFill>
                <a:schemeClr val="tx1">
                  <a:lumMod val="65000"/>
                  <a:lumOff val="35000"/>
                </a:schemeClr>
              </a:solidFill>
              <a:cs typeface="Arial" pitchFamily="34" charset="0"/>
            </a:endParaRPr>
          </a:p>
        </p:txBody>
      </p:sp>
      <p:sp>
        <p:nvSpPr>
          <p:cNvPr id="19" name="TextBox 18">
            <a:extLst>
              <a:ext uri="{FF2B5EF4-FFF2-40B4-BE49-F238E27FC236}">
                <a16:creationId xmlns:a16="http://schemas.microsoft.com/office/drawing/2014/main" id="{80471BAD-85B1-C463-00A6-813B5ABB5DEB}"/>
              </a:ext>
            </a:extLst>
          </p:cNvPr>
          <p:cNvSpPr txBox="1"/>
          <p:nvPr/>
        </p:nvSpPr>
        <p:spPr>
          <a:xfrm>
            <a:off x="331839" y="3952674"/>
            <a:ext cx="1838783" cy="442674"/>
          </a:xfrm>
          <a:prstGeom prst="round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000" b="1" dirty="0">
                <a:solidFill>
                  <a:schemeClr val="tx1"/>
                </a:solidFill>
              </a:rPr>
              <a:t>Doctor’s Tab</a:t>
            </a:r>
            <a:endParaRPr lang="en-IN" sz="2000" b="1" dirty="0">
              <a:solidFill>
                <a:schemeClr val="tx1"/>
              </a:solidFill>
            </a:endParaRPr>
          </a:p>
        </p:txBody>
      </p:sp>
      <p:pic>
        <p:nvPicPr>
          <p:cNvPr id="21" name="Picture 20">
            <a:extLst>
              <a:ext uri="{FF2B5EF4-FFF2-40B4-BE49-F238E27FC236}">
                <a16:creationId xmlns:a16="http://schemas.microsoft.com/office/drawing/2014/main" id="{07ECBAD5-2356-2DCE-9945-D90C5545DB6A}"/>
              </a:ext>
            </a:extLst>
          </p:cNvPr>
          <p:cNvPicPr>
            <a:picLocks noChangeAspect="1"/>
          </p:cNvPicPr>
          <p:nvPr/>
        </p:nvPicPr>
        <p:blipFill>
          <a:blip r:embed="rId3"/>
          <a:stretch>
            <a:fillRect/>
          </a:stretch>
        </p:blipFill>
        <p:spPr>
          <a:xfrm>
            <a:off x="331838" y="176125"/>
            <a:ext cx="8480323" cy="3776549"/>
          </a:xfrm>
          <a:prstGeom prst="rect">
            <a:avLst/>
          </a:prstGeom>
          <a:effectLst>
            <a:innerShdw blurRad="114300">
              <a:prstClr val="black"/>
            </a:innerShdw>
          </a:effectLst>
        </p:spPr>
      </p:pic>
      <p:pic>
        <p:nvPicPr>
          <p:cNvPr id="23" name="Picture 22">
            <a:extLst>
              <a:ext uri="{FF2B5EF4-FFF2-40B4-BE49-F238E27FC236}">
                <a16:creationId xmlns:a16="http://schemas.microsoft.com/office/drawing/2014/main" id="{C9357832-319D-D570-8E5F-22FEC7DF10BA}"/>
              </a:ext>
            </a:extLst>
          </p:cNvPr>
          <p:cNvPicPr>
            <a:picLocks noChangeAspect="1"/>
          </p:cNvPicPr>
          <p:nvPr/>
        </p:nvPicPr>
        <p:blipFill>
          <a:blip r:embed="rId4"/>
          <a:stretch>
            <a:fillRect/>
          </a:stretch>
        </p:blipFill>
        <p:spPr>
          <a:xfrm>
            <a:off x="637767" y="288452"/>
            <a:ext cx="1226926" cy="800119"/>
          </a:xfrm>
          <a:prstGeom prst="rect">
            <a:avLst/>
          </a:prstGeom>
          <a:effectLst>
            <a:innerShdw blurRad="114300">
              <a:prstClr val="black"/>
            </a:inn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8" name="TextBox 7">
            <a:extLst>
              <a:ext uri="{FF2B5EF4-FFF2-40B4-BE49-F238E27FC236}">
                <a16:creationId xmlns:a16="http://schemas.microsoft.com/office/drawing/2014/main" id="{BE6ECE51-B659-49BC-CD20-6C33595C7173}"/>
              </a:ext>
            </a:extLst>
          </p:cNvPr>
          <p:cNvSpPr txBox="1"/>
          <p:nvPr/>
        </p:nvSpPr>
        <p:spPr>
          <a:xfrm>
            <a:off x="241235" y="4322894"/>
            <a:ext cx="8661529" cy="459700"/>
          </a:xfrm>
          <a:prstGeom prst="round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altLang="ko-KR" sz="1050" dirty="0">
                <a:solidFill>
                  <a:schemeClr val="tx1">
                    <a:lumMod val="65000"/>
                    <a:lumOff val="35000"/>
                  </a:schemeClr>
                </a:solidFill>
                <a:cs typeface="Arial" pitchFamily="34" charset="0"/>
              </a:rPr>
              <a:t>This tab is built for viewing the patient demographics which will be including some metrics like Department visited, race, gender,  etc.</a:t>
            </a:r>
          </a:p>
          <a:p>
            <a:pPr marL="171450" indent="-171450">
              <a:buFont typeface="Arial" panose="020B0604020202020204" pitchFamily="34" charset="0"/>
              <a:buChar char="•"/>
            </a:pPr>
            <a:r>
              <a:rPr lang="en-US" altLang="ko-KR" sz="1050" dirty="0">
                <a:solidFill>
                  <a:schemeClr val="tx1">
                    <a:lumMod val="65000"/>
                    <a:lumOff val="35000"/>
                  </a:schemeClr>
                </a:solidFill>
                <a:cs typeface="Arial" pitchFamily="34" charset="0"/>
              </a:rPr>
              <a:t>I have added slicer of </a:t>
            </a:r>
            <a:r>
              <a:rPr lang="en-US" altLang="ko-KR" sz="1050" dirty="0" err="1">
                <a:solidFill>
                  <a:schemeClr val="tx1">
                    <a:lumMod val="65000"/>
                    <a:lumOff val="35000"/>
                  </a:schemeClr>
                </a:solidFill>
                <a:cs typeface="Arial" pitchFamily="34" charset="0"/>
              </a:rPr>
              <a:t>department,age,gender</a:t>
            </a:r>
            <a:r>
              <a:rPr lang="en-US" altLang="ko-KR" sz="1050" dirty="0">
                <a:solidFill>
                  <a:schemeClr val="tx1">
                    <a:lumMod val="65000"/>
                    <a:lumOff val="35000"/>
                  </a:schemeClr>
                </a:solidFill>
                <a:cs typeface="Arial" pitchFamily="34" charset="0"/>
              </a:rPr>
              <a:t> and race to view profile as per every patient.</a:t>
            </a:r>
            <a:endParaRPr lang="ko-KR" altLang="en-US" sz="1050" dirty="0">
              <a:solidFill>
                <a:schemeClr val="tx1">
                  <a:lumMod val="65000"/>
                  <a:lumOff val="35000"/>
                </a:schemeClr>
              </a:solidFill>
              <a:cs typeface="Arial" pitchFamily="34" charset="0"/>
            </a:endParaRPr>
          </a:p>
        </p:txBody>
      </p:sp>
      <p:sp>
        <p:nvSpPr>
          <p:cNvPr id="9" name="TextBox 8">
            <a:extLst>
              <a:ext uri="{FF2B5EF4-FFF2-40B4-BE49-F238E27FC236}">
                <a16:creationId xmlns:a16="http://schemas.microsoft.com/office/drawing/2014/main" id="{7230017F-9BB5-7AED-583B-92D627FFED5F}"/>
              </a:ext>
            </a:extLst>
          </p:cNvPr>
          <p:cNvSpPr txBox="1"/>
          <p:nvPr/>
        </p:nvSpPr>
        <p:spPr>
          <a:xfrm>
            <a:off x="241235" y="3880220"/>
            <a:ext cx="1856888" cy="442674"/>
          </a:xfrm>
          <a:prstGeom prst="round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000" b="1" dirty="0">
                <a:solidFill>
                  <a:schemeClr val="tx1"/>
                </a:solidFill>
              </a:rPr>
              <a:t>Patient’s Tab</a:t>
            </a:r>
            <a:endParaRPr lang="en-IN" sz="2000" b="1" dirty="0">
              <a:solidFill>
                <a:schemeClr val="tx1"/>
              </a:solidFill>
            </a:endParaRPr>
          </a:p>
        </p:txBody>
      </p:sp>
      <p:pic>
        <p:nvPicPr>
          <p:cNvPr id="11" name="Picture 10">
            <a:extLst>
              <a:ext uri="{FF2B5EF4-FFF2-40B4-BE49-F238E27FC236}">
                <a16:creationId xmlns:a16="http://schemas.microsoft.com/office/drawing/2014/main" id="{FB43C863-78F5-8D47-E1AA-D00A1B4232CE}"/>
              </a:ext>
            </a:extLst>
          </p:cNvPr>
          <p:cNvPicPr>
            <a:picLocks noChangeAspect="1"/>
          </p:cNvPicPr>
          <p:nvPr/>
        </p:nvPicPr>
        <p:blipFill>
          <a:blip r:embed="rId3"/>
          <a:stretch>
            <a:fillRect/>
          </a:stretch>
        </p:blipFill>
        <p:spPr>
          <a:xfrm>
            <a:off x="482471" y="184400"/>
            <a:ext cx="8305930" cy="36110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5" name="TextBox 4">
            <a:extLst>
              <a:ext uri="{FF2B5EF4-FFF2-40B4-BE49-F238E27FC236}">
                <a16:creationId xmlns:a16="http://schemas.microsoft.com/office/drawing/2014/main" id="{56E21E3B-F576-BE92-7F23-5C855A661F6F}"/>
              </a:ext>
            </a:extLst>
          </p:cNvPr>
          <p:cNvSpPr txBox="1"/>
          <p:nvPr/>
        </p:nvSpPr>
        <p:spPr>
          <a:xfrm>
            <a:off x="159657" y="214833"/>
            <a:ext cx="8657771" cy="3664721"/>
          </a:xfrm>
          <a:prstGeom prst="rect">
            <a:avLst/>
          </a:prstGeom>
          <a:noFill/>
        </p:spPr>
        <p:txBody>
          <a:bodyPr wrap="square">
            <a:spAutoFit/>
          </a:bodyPr>
          <a:lstStyle/>
          <a:p>
            <a:pPr algn="l">
              <a:lnSpc>
                <a:spcPct val="150000"/>
              </a:lnSpc>
            </a:pPr>
            <a:r>
              <a:rPr lang="en-US" sz="1200" b="0" i="0" dirty="0">
                <a:solidFill>
                  <a:srgbClr val="242424"/>
                </a:solidFill>
                <a:effectLst/>
                <a:latin typeface="source-serif-pro"/>
              </a:rPr>
              <a:t>Interactive dashboards with slicers and filters for date ranges and referral patterns are a feature of Power BI reports. Interacting with visualizations allows users to obtain more profound understanding.</a:t>
            </a:r>
          </a:p>
          <a:p>
            <a:pPr algn="l">
              <a:lnSpc>
                <a:spcPct val="150000"/>
              </a:lnSpc>
            </a:pPr>
            <a:r>
              <a:rPr lang="en-US" sz="1200" b="1" i="1" dirty="0">
                <a:solidFill>
                  <a:srgbClr val="242424"/>
                </a:solidFill>
                <a:effectLst/>
                <a:latin typeface="sohne"/>
              </a:rPr>
              <a:t>Key Insights and Recommendations:</a:t>
            </a:r>
            <a:endParaRPr lang="en-US" sz="1200" b="1" i="0" dirty="0">
              <a:solidFill>
                <a:srgbClr val="242424"/>
              </a:solidFill>
              <a:effectLst/>
              <a:latin typeface="sohne"/>
            </a:endParaRPr>
          </a:p>
          <a:p>
            <a:pPr algn="l">
              <a:lnSpc>
                <a:spcPct val="150000"/>
              </a:lnSpc>
            </a:pPr>
            <a:r>
              <a:rPr lang="en-US" sz="1200" b="1" i="0" dirty="0">
                <a:solidFill>
                  <a:srgbClr val="242424"/>
                </a:solidFill>
                <a:effectLst/>
                <a:latin typeface="source-serif-pro"/>
              </a:rPr>
              <a:t>Patient Satisfaction Improvement:</a:t>
            </a:r>
            <a:r>
              <a:rPr lang="en-US" sz="1200" b="0" i="0" dirty="0">
                <a:solidFill>
                  <a:srgbClr val="242424"/>
                </a:solidFill>
                <a:effectLst/>
                <a:latin typeface="source-serif-pro"/>
              </a:rPr>
              <a:t> It may be possible to focus improvement efforts on departments that routinely receive lower satisfaction ratings, maybe by implementing better wait times or communication.</a:t>
            </a:r>
          </a:p>
          <a:p>
            <a:pPr algn="l">
              <a:lnSpc>
                <a:spcPct val="150000"/>
              </a:lnSpc>
            </a:pPr>
            <a:r>
              <a:rPr lang="en-US" sz="1200" b="1" i="0" dirty="0">
                <a:solidFill>
                  <a:srgbClr val="242424"/>
                </a:solidFill>
                <a:effectLst/>
                <a:latin typeface="source-serif-pro"/>
              </a:rPr>
              <a:t>Optimize Resource Allocation:</a:t>
            </a:r>
            <a:r>
              <a:rPr lang="en-US" sz="1200" b="0" i="0" dirty="0">
                <a:solidFill>
                  <a:srgbClr val="242424"/>
                </a:solidFill>
                <a:effectLst/>
                <a:latin typeface="source-serif-pro"/>
              </a:rPr>
              <a:t> To improve patient experience and shorten wait times, departments with long patient wait times may need to hire more staff or optimize their processes.</a:t>
            </a:r>
          </a:p>
          <a:p>
            <a:pPr algn="l">
              <a:lnSpc>
                <a:spcPct val="150000"/>
              </a:lnSpc>
            </a:pPr>
            <a:r>
              <a:rPr lang="en-US" sz="1200" b="1" i="0" dirty="0">
                <a:solidFill>
                  <a:srgbClr val="242424"/>
                </a:solidFill>
                <a:effectLst/>
                <a:latin typeface="source-serif-pro"/>
              </a:rPr>
              <a:t>Strategic Partnerships:</a:t>
            </a:r>
            <a:r>
              <a:rPr lang="en-US" sz="1200" b="0" i="0" dirty="0">
                <a:solidFill>
                  <a:srgbClr val="242424"/>
                </a:solidFill>
                <a:effectLst/>
                <a:latin typeface="source-serif-pro"/>
              </a:rPr>
              <a:t> Finding department referral patterns on a regular basis can result in shortened patient pathways and strategic alliances for better care delivery.</a:t>
            </a:r>
          </a:p>
          <a:p>
            <a:pPr algn="l">
              <a:lnSpc>
                <a:spcPct val="150000"/>
              </a:lnSpc>
            </a:pPr>
            <a:r>
              <a:rPr lang="en-US" sz="1200" b="1" i="1" dirty="0">
                <a:solidFill>
                  <a:srgbClr val="242424"/>
                </a:solidFill>
                <a:effectLst/>
                <a:latin typeface="sohne"/>
              </a:rPr>
              <a:t>Conclusion:</a:t>
            </a:r>
            <a:endParaRPr lang="en-US" sz="1200" b="1" i="0" dirty="0">
              <a:solidFill>
                <a:srgbClr val="242424"/>
              </a:solidFill>
              <a:effectLst/>
              <a:latin typeface="sohne"/>
            </a:endParaRPr>
          </a:p>
          <a:p>
            <a:pPr algn="l">
              <a:lnSpc>
                <a:spcPct val="150000"/>
              </a:lnSpc>
            </a:pPr>
            <a:r>
              <a:rPr lang="en-US" sz="1200" b="0" i="0" dirty="0">
                <a:solidFill>
                  <a:srgbClr val="242424"/>
                </a:solidFill>
                <a:effectLst/>
                <a:latin typeface="source-serif-pro"/>
              </a:rPr>
              <a:t>I turned raw data into useful insights with this Power BI-based analysis. The interactive dashboards, visualizations, and critical recommendations help hospital managers and healthcare workers make data-driven choices, optimize emergency room operations, and improve patient care.</a:t>
            </a:r>
          </a:p>
        </p:txBody>
      </p:sp>
      <p:pic>
        <p:nvPicPr>
          <p:cNvPr id="6" name="Google Shape;485;p42">
            <a:extLst>
              <a:ext uri="{FF2B5EF4-FFF2-40B4-BE49-F238E27FC236}">
                <a16:creationId xmlns:a16="http://schemas.microsoft.com/office/drawing/2014/main" id="{965AAAB3-BC38-0DF0-9368-83D924763002}"/>
              </a:ext>
            </a:extLst>
          </p:cNvPr>
          <p:cNvPicPr preferRelativeResize="0">
            <a:picLocks/>
          </p:cNvPicPr>
          <p:nvPr/>
        </p:nvPicPr>
        <p:blipFill rotWithShape="1">
          <a:blip r:embed="rId3">
            <a:alphaModFix/>
          </a:blip>
          <a:srcRect t="16583" b="24568"/>
          <a:stretch/>
        </p:blipFill>
        <p:spPr>
          <a:xfrm>
            <a:off x="5104202" y="3592286"/>
            <a:ext cx="4039798" cy="15512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38"/>
          <p:cNvPicPr preferRelativeResize="0">
            <a:picLocks noGrp="1"/>
          </p:cNvPicPr>
          <p:nvPr>
            <p:ph type="pic" idx="2"/>
          </p:nvPr>
        </p:nvPicPr>
        <p:blipFill rotWithShape="1">
          <a:blip r:embed="rId3">
            <a:alphaModFix/>
          </a:blip>
          <a:srcRect t="7692" b="7683"/>
          <a:stretch/>
        </p:blipFill>
        <p:spPr>
          <a:xfrm>
            <a:off x="-6875" y="0"/>
            <a:ext cx="9144003" cy="5157301"/>
          </a:xfrm>
          <a:prstGeom prst="rect">
            <a:avLst/>
          </a:prstGeom>
        </p:spPr>
      </p:pic>
      <p:sp>
        <p:nvSpPr>
          <p:cNvPr id="412" name="Google Shape;412;p38"/>
          <p:cNvSpPr txBox="1">
            <a:spLocks noGrp="1"/>
          </p:cNvSpPr>
          <p:nvPr>
            <p:ph type="title"/>
          </p:nvPr>
        </p:nvSpPr>
        <p:spPr>
          <a:xfrm>
            <a:off x="720000" y="4038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a:t>
            </a:r>
            <a:endParaRPr dirty="0"/>
          </a:p>
        </p:txBody>
      </p:sp>
      <p:sp>
        <p:nvSpPr>
          <p:cNvPr id="3" name="TextBox 2">
            <a:extLst>
              <a:ext uri="{FF2B5EF4-FFF2-40B4-BE49-F238E27FC236}">
                <a16:creationId xmlns:a16="http://schemas.microsoft.com/office/drawing/2014/main" id="{5B71EC43-7147-B4AE-9DB9-5D61F6F49FFB}"/>
              </a:ext>
            </a:extLst>
          </p:cNvPr>
          <p:cNvSpPr txBox="1"/>
          <p:nvPr/>
        </p:nvSpPr>
        <p:spPr>
          <a:xfrm>
            <a:off x="720000" y="1032354"/>
            <a:ext cx="4578096" cy="3078792"/>
          </a:xfrm>
          <a:prstGeom prst="rect">
            <a:avLst/>
          </a:prstGeom>
          <a:noFill/>
        </p:spPr>
        <p:txBody>
          <a:bodyPr wrap="square">
            <a:spAutoFit/>
          </a:bodyPr>
          <a:lstStyle/>
          <a:p>
            <a:pPr>
              <a:lnSpc>
                <a:spcPct val="107000"/>
              </a:lnSpc>
              <a:spcAft>
                <a:spcPts val="800"/>
              </a:spcAft>
            </a:pPr>
            <a:r>
              <a:rPr lang="en-IN" sz="1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 well-known healthcare facility, Columbia Asia Hospital is a shining example of patient-</a:t>
            </a:r>
            <a:r>
              <a:rPr lang="en-IN" sz="14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centered</a:t>
            </a:r>
            <a:r>
              <a:rPr lang="en-IN" sz="1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care and medical expertise. The hospital is well-known for its dedication to offering top-notch medical care and has a global presence in several nations. Modern infrastructure, state-of-the-art medical technology, and a staff of highly qualified and caring healthcare professionals define Columbia Asia. In order to address the many requirements of the communities it serves, the hospital's ethos is </a:t>
            </a:r>
            <a:r>
              <a:rPr lang="en-IN" sz="14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centered</a:t>
            </a:r>
            <a:r>
              <a:rPr lang="en-IN" sz="1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on providing complete and individualized healthcare solutions. Columbia Asia Hospital is committed to providing excellent medical care and promoting a healthy and prosperous society. It has achieved this by adopting a patient-centric approach.</a:t>
            </a:r>
          </a:p>
        </p:txBody>
      </p:sp>
      <p:pic>
        <p:nvPicPr>
          <p:cNvPr id="2" name="Google Shape;486;p42">
            <a:extLst>
              <a:ext uri="{FF2B5EF4-FFF2-40B4-BE49-F238E27FC236}">
                <a16:creationId xmlns:a16="http://schemas.microsoft.com/office/drawing/2014/main" id="{C4EC0DC3-AC4F-AA28-4DA8-02EBE1307A11}"/>
              </a:ext>
            </a:extLst>
          </p:cNvPr>
          <p:cNvPicPr preferRelativeResize="0">
            <a:picLocks/>
          </p:cNvPicPr>
          <p:nvPr/>
        </p:nvPicPr>
        <p:blipFill rotWithShape="1">
          <a:blip r:embed="rId3">
            <a:alphaModFix/>
          </a:blip>
          <a:srcRect l="4607" t="5289" b="64791"/>
          <a:stretch/>
        </p:blipFill>
        <p:spPr>
          <a:xfrm>
            <a:off x="5747657" y="0"/>
            <a:ext cx="3396343" cy="25037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2">
            <a:extLst>
              <a:ext uri="{FF2B5EF4-FFF2-40B4-BE49-F238E27FC236}">
                <a16:creationId xmlns:a16="http://schemas.microsoft.com/office/drawing/2014/main" id="{AE3B6AB1-ECB4-E415-59B5-BFD37E73EF02}"/>
              </a:ext>
            </a:extLst>
          </p:cNvPr>
          <p:cNvSpPr txBox="1"/>
          <p:nvPr/>
        </p:nvSpPr>
        <p:spPr>
          <a:xfrm>
            <a:off x="292587" y="644205"/>
            <a:ext cx="5189983" cy="307777"/>
          </a:xfrm>
          <a:prstGeom prst="rect">
            <a:avLst/>
          </a:prstGeom>
          <a:noFill/>
        </p:spPr>
        <p:txBody>
          <a:bodyPr wrap="square"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742894" lvl="1" indent="-285750">
              <a:buFont typeface="Wingdings" panose="05000000000000000000" pitchFamily="2" charset="2"/>
              <a:buChar char="q"/>
            </a:pPr>
            <a:r>
              <a:rPr lang="en-US" altLang="ko-KR" sz="1400" b="1" dirty="0">
                <a:cs typeface="Arial" pitchFamily="34" charset="0"/>
              </a:rPr>
              <a:t>Data Transformation and Cleaning</a:t>
            </a:r>
            <a:endParaRPr lang="ko-KR" altLang="en-US" sz="1400" b="1" dirty="0">
              <a:cs typeface="Arial" pitchFamily="34" charset="0"/>
            </a:endParaRPr>
          </a:p>
        </p:txBody>
      </p:sp>
      <p:sp>
        <p:nvSpPr>
          <p:cNvPr id="32" name="TextBox 31">
            <a:extLst>
              <a:ext uri="{FF2B5EF4-FFF2-40B4-BE49-F238E27FC236}">
                <a16:creationId xmlns:a16="http://schemas.microsoft.com/office/drawing/2014/main" id="{F489FAF8-8AD5-EA76-2622-2C0412D19848}"/>
              </a:ext>
            </a:extLst>
          </p:cNvPr>
          <p:cNvSpPr txBox="1"/>
          <p:nvPr/>
        </p:nvSpPr>
        <p:spPr>
          <a:xfrm>
            <a:off x="778314" y="936593"/>
            <a:ext cx="6096000" cy="523220"/>
          </a:xfrm>
          <a:prstGeom prst="rect">
            <a:avLst/>
          </a:prstGeom>
          <a:noFill/>
        </p:spPr>
        <p:txBody>
          <a:bodyPr wrap="square">
            <a:spAutoFit/>
          </a:bodyPr>
          <a:lstStyle/>
          <a:p>
            <a:pPr lvl="1"/>
            <a:r>
              <a:rPr lang="en-US" altLang="ko-KR" dirty="0">
                <a:solidFill>
                  <a:schemeClr val="tx1"/>
                </a:solidFill>
                <a:cs typeface="Arial" pitchFamily="34" charset="0"/>
              </a:rPr>
              <a:t>Used Power Query Editor in Power BI to transform and clean data. Handled missing values and inconsistencies to ensure data integrity</a:t>
            </a:r>
            <a:endParaRPr lang="en-IN" dirty="0">
              <a:solidFill>
                <a:schemeClr val="tx1"/>
              </a:solidFill>
            </a:endParaRPr>
          </a:p>
        </p:txBody>
      </p:sp>
      <p:sp>
        <p:nvSpPr>
          <p:cNvPr id="33" name="TextBox 32">
            <a:extLst>
              <a:ext uri="{FF2B5EF4-FFF2-40B4-BE49-F238E27FC236}">
                <a16:creationId xmlns:a16="http://schemas.microsoft.com/office/drawing/2014/main" id="{24EA044F-50BF-1039-2989-A2D943656CD3}"/>
              </a:ext>
            </a:extLst>
          </p:cNvPr>
          <p:cNvSpPr txBox="1"/>
          <p:nvPr/>
        </p:nvSpPr>
        <p:spPr>
          <a:xfrm>
            <a:off x="778314" y="1551509"/>
            <a:ext cx="6096000" cy="307777"/>
          </a:xfrm>
          <a:prstGeom prst="rect">
            <a:avLst/>
          </a:prstGeom>
          <a:noFill/>
        </p:spPr>
        <p:txBody>
          <a:bodyPr wrap="square">
            <a:spAutoFit/>
          </a:bodyPr>
          <a:lstStyle/>
          <a:p>
            <a:pPr marL="285750" lvl="1" indent="-285750">
              <a:buFont typeface="Wingdings" panose="05000000000000000000" pitchFamily="2" charset="2"/>
              <a:buChar char="q"/>
            </a:pPr>
            <a:r>
              <a:rPr lang="en-US" altLang="ko-KR" b="1" dirty="0">
                <a:solidFill>
                  <a:schemeClr val="tx1"/>
                </a:solidFill>
                <a:cs typeface="Arial" pitchFamily="34" charset="0"/>
              </a:rPr>
              <a:t>Power Query Editor</a:t>
            </a:r>
          </a:p>
        </p:txBody>
      </p:sp>
      <p:sp>
        <p:nvSpPr>
          <p:cNvPr id="34" name="TextBox 33">
            <a:extLst>
              <a:ext uri="{FF2B5EF4-FFF2-40B4-BE49-F238E27FC236}">
                <a16:creationId xmlns:a16="http://schemas.microsoft.com/office/drawing/2014/main" id="{9B3D4935-66F1-B00E-B21D-C49E78467E7B}"/>
              </a:ext>
            </a:extLst>
          </p:cNvPr>
          <p:cNvSpPr txBox="1"/>
          <p:nvPr/>
        </p:nvSpPr>
        <p:spPr>
          <a:xfrm>
            <a:off x="778314" y="1988748"/>
            <a:ext cx="6096000" cy="523220"/>
          </a:xfrm>
          <a:prstGeom prst="rect">
            <a:avLst/>
          </a:prstGeom>
          <a:noFill/>
        </p:spPr>
        <p:txBody>
          <a:bodyPr wrap="square">
            <a:spAutoFit/>
          </a:bodyPr>
          <a:lstStyle/>
          <a:p>
            <a:pPr lvl="1"/>
            <a:r>
              <a:rPr lang="en-US" altLang="ko-KR" dirty="0">
                <a:solidFill>
                  <a:schemeClr val="tx1"/>
                </a:solidFill>
                <a:cs typeface="Arial" pitchFamily="34" charset="0"/>
              </a:rPr>
              <a:t>Used Power Query Editor to shape and clean the Data. Carried out tasks including sorting, filtering and merging to improve the quality of Dataset.</a:t>
            </a:r>
          </a:p>
        </p:txBody>
      </p:sp>
      <p:sp>
        <p:nvSpPr>
          <p:cNvPr id="35" name="TextBox 34">
            <a:extLst>
              <a:ext uri="{FF2B5EF4-FFF2-40B4-BE49-F238E27FC236}">
                <a16:creationId xmlns:a16="http://schemas.microsoft.com/office/drawing/2014/main" id="{C52AE06A-C4B3-09B1-66E0-2455D812603D}"/>
              </a:ext>
            </a:extLst>
          </p:cNvPr>
          <p:cNvSpPr txBox="1"/>
          <p:nvPr/>
        </p:nvSpPr>
        <p:spPr>
          <a:xfrm>
            <a:off x="778314" y="2595591"/>
            <a:ext cx="6096000" cy="307777"/>
          </a:xfrm>
          <a:prstGeom prst="rect">
            <a:avLst/>
          </a:prstGeom>
          <a:noFill/>
        </p:spPr>
        <p:txBody>
          <a:bodyPr wrap="square">
            <a:spAutoFit/>
          </a:bodyPr>
          <a:lstStyle/>
          <a:p>
            <a:pPr marL="285750" lvl="1" indent="-285750">
              <a:buFont typeface="Wingdings" panose="05000000000000000000" pitchFamily="2" charset="2"/>
              <a:buChar char="q"/>
            </a:pPr>
            <a:r>
              <a:rPr lang="en-US" altLang="ko-KR" b="1" dirty="0">
                <a:solidFill>
                  <a:schemeClr val="tx1"/>
                </a:solidFill>
                <a:cs typeface="Arial" pitchFamily="34" charset="0"/>
              </a:rPr>
              <a:t>DAX Functions</a:t>
            </a:r>
            <a:endParaRPr lang="ko-KR" altLang="en-US" b="1" dirty="0">
              <a:solidFill>
                <a:schemeClr val="tx1"/>
              </a:solidFill>
              <a:cs typeface="Arial" pitchFamily="34" charset="0"/>
            </a:endParaRPr>
          </a:p>
        </p:txBody>
      </p:sp>
      <p:sp>
        <p:nvSpPr>
          <p:cNvPr id="36" name="TextBox 35">
            <a:extLst>
              <a:ext uri="{FF2B5EF4-FFF2-40B4-BE49-F238E27FC236}">
                <a16:creationId xmlns:a16="http://schemas.microsoft.com/office/drawing/2014/main" id="{DFACD9DD-279F-F14C-15C2-2DEA202039BB}"/>
              </a:ext>
            </a:extLst>
          </p:cNvPr>
          <p:cNvSpPr txBox="1"/>
          <p:nvPr/>
        </p:nvSpPr>
        <p:spPr>
          <a:xfrm>
            <a:off x="778314" y="3000550"/>
            <a:ext cx="6557392" cy="523220"/>
          </a:xfrm>
          <a:prstGeom prst="rect">
            <a:avLst/>
          </a:prstGeom>
          <a:noFill/>
        </p:spPr>
        <p:txBody>
          <a:bodyPr wrap="square">
            <a:spAutoFit/>
          </a:bodyPr>
          <a:lstStyle/>
          <a:p>
            <a:pPr lvl="1"/>
            <a:r>
              <a:rPr lang="en-US" altLang="ko-KR" dirty="0">
                <a:solidFill>
                  <a:schemeClr val="tx1"/>
                </a:solidFill>
                <a:cs typeface="Arial" pitchFamily="34" charset="0"/>
              </a:rPr>
              <a:t>Employed DAX Functions for numerical measurements, such as Average, Sum, IF, </a:t>
            </a:r>
            <a:r>
              <a:rPr lang="en-US" altLang="ko-KR" dirty="0" err="1">
                <a:solidFill>
                  <a:schemeClr val="tx1"/>
                </a:solidFill>
                <a:cs typeface="Arial" pitchFamily="34" charset="0"/>
              </a:rPr>
              <a:t>IFBlank</a:t>
            </a:r>
            <a:r>
              <a:rPr lang="en-US" altLang="ko-KR" dirty="0">
                <a:solidFill>
                  <a:schemeClr val="tx1"/>
                </a:solidFill>
                <a:cs typeface="Arial" pitchFamily="34" charset="0"/>
              </a:rPr>
              <a:t>, Calculate, Switch, Max, Count.</a:t>
            </a:r>
          </a:p>
        </p:txBody>
      </p:sp>
      <p:sp>
        <p:nvSpPr>
          <p:cNvPr id="37" name="TextBox 36">
            <a:extLst>
              <a:ext uri="{FF2B5EF4-FFF2-40B4-BE49-F238E27FC236}">
                <a16:creationId xmlns:a16="http://schemas.microsoft.com/office/drawing/2014/main" id="{8701DEF2-D6C8-974C-9097-6465B2B82735}"/>
              </a:ext>
            </a:extLst>
          </p:cNvPr>
          <p:cNvSpPr txBox="1"/>
          <p:nvPr/>
        </p:nvSpPr>
        <p:spPr>
          <a:xfrm>
            <a:off x="778314" y="3649326"/>
            <a:ext cx="6096000" cy="307777"/>
          </a:xfrm>
          <a:prstGeom prst="rect">
            <a:avLst/>
          </a:prstGeom>
          <a:noFill/>
        </p:spPr>
        <p:txBody>
          <a:bodyPr wrap="square">
            <a:spAutoFit/>
          </a:bodyPr>
          <a:lstStyle/>
          <a:p>
            <a:pPr marL="285750" lvl="1" indent="-285750">
              <a:buFont typeface="Wingdings" panose="05000000000000000000" pitchFamily="2" charset="2"/>
              <a:buChar char="q"/>
            </a:pPr>
            <a:r>
              <a:rPr lang="en-US" altLang="ko-KR" b="1" dirty="0">
                <a:solidFill>
                  <a:schemeClr val="tx1"/>
                </a:solidFill>
                <a:cs typeface="Arial" pitchFamily="34" charset="0"/>
              </a:rPr>
              <a:t>Visualizations</a:t>
            </a:r>
          </a:p>
        </p:txBody>
      </p:sp>
      <p:sp>
        <p:nvSpPr>
          <p:cNvPr id="38" name="TextBox 37">
            <a:extLst>
              <a:ext uri="{FF2B5EF4-FFF2-40B4-BE49-F238E27FC236}">
                <a16:creationId xmlns:a16="http://schemas.microsoft.com/office/drawing/2014/main" id="{54F04F9D-FD5E-EAFE-78CA-D8C6026A7108}"/>
              </a:ext>
            </a:extLst>
          </p:cNvPr>
          <p:cNvSpPr txBox="1"/>
          <p:nvPr/>
        </p:nvSpPr>
        <p:spPr>
          <a:xfrm>
            <a:off x="778314" y="3999836"/>
            <a:ext cx="6096000" cy="738664"/>
          </a:xfrm>
          <a:prstGeom prst="rect">
            <a:avLst/>
          </a:prstGeom>
          <a:noFill/>
        </p:spPr>
        <p:txBody>
          <a:bodyPr wrap="square">
            <a:spAutoFit/>
          </a:bodyPr>
          <a:lstStyle/>
          <a:p>
            <a:pPr lvl="1"/>
            <a:r>
              <a:rPr lang="en-US" altLang="ko-KR" dirty="0">
                <a:solidFill>
                  <a:schemeClr val="tx1"/>
                </a:solidFill>
                <a:cs typeface="Arial" pitchFamily="34" charset="0"/>
              </a:rPr>
              <a:t>Created interactive dashboards and reports using Power BI's visualizations. Implemented charts, tables, and tabular views for effective data presentation.</a:t>
            </a:r>
          </a:p>
        </p:txBody>
      </p:sp>
      <p:sp>
        <p:nvSpPr>
          <p:cNvPr id="39" name="TextBox 38">
            <a:extLst>
              <a:ext uri="{FF2B5EF4-FFF2-40B4-BE49-F238E27FC236}">
                <a16:creationId xmlns:a16="http://schemas.microsoft.com/office/drawing/2014/main" id="{F8AD2E2A-E59C-2B4C-F40F-F718B4F8BAE1}"/>
              </a:ext>
            </a:extLst>
          </p:cNvPr>
          <p:cNvSpPr txBox="1"/>
          <p:nvPr/>
        </p:nvSpPr>
        <p:spPr>
          <a:xfrm>
            <a:off x="308628" y="5165334"/>
            <a:ext cx="6096000" cy="307777"/>
          </a:xfrm>
          <a:prstGeom prst="rect">
            <a:avLst/>
          </a:prstGeom>
          <a:noFill/>
        </p:spPr>
        <p:txBody>
          <a:bodyPr wrap="square">
            <a:spAutoFit/>
          </a:bodyPr>
          <a:lstStyle/>
          <a:p>
            <a:pPr lvl="1"/>
            <a:r>
              <a:rPr lang="en-US" altLang="ko-KR" b="1" dirty="0">
                <a:solidFill>
                  <a:schemeClr val="tx1"/>
                </a:solidFill>
                <a:cs typeface="Arial" pitchFamily="34" charset="0"/>
              </a:rPr>
              <a:t>Strategic Decision-Making</a:t>
            </a:r>
          </a:p>
        </p:txBody>
      </p:sp>
      <p:sp>
        <p:nvSpPr>
          <p:cNvPr id="40" name="TextBox 39">
            <a:extLst>
              <a:ext uri="{FF2B5EF4-FFF2-40B4-BE49-F238E27FC236}">
                <a16:creationId xmlns:a16="http://schemas.microsoft.com/office/drawing/2014/main" id="{DE2251CA-3B18-A953-B491-C517ACCFA8EB}"/>
              </a:ext>
            </a:extLst>
          </p:cNvPr>
          <p:cNvSpPr txBox="1"/>
          <p:nvPr/>
        </p:nvSpPr>
        <p:spPr>
          <a:xfrm>
            <a:off x="292587" y="5500150"/>
            <a:ext cx="6096000" cy="738664"/>
          </a:xfrm>
          <a:prstGeom prst="rect">
            <a:avLst/>
          </a:prstGeom>
          <a:noFill/>
        </p:spPr>
        <p:txBody>
          <a:bodyPr wrap="square">
            <a:spAutoFit/>
          </a:bodyPr>
          <a:lstStyle/>
          <a:p>
            <a:pPr lvl="1"/>
            <a:r>
              <a:rPr lang="en-US" altLang="ko-KR" dirty="0">
                <a:solidFill>
                  <a:schemeClr val="tx1"/>
                </a:solidFill>
                <a:cs typeface="Arial" pitchFamily="34" charset="0"/>
              </a:rPr>
              <a:t>Helped with strategic decision-making by offering useful insights and conducting patient demographic analysis. Computed departmental revenues and average waiting times using DAX tools.</a:t>
            </a:r>
          </a:p>
        </p:txBody>
      </p:sp>
      <p:sp>
        <p:nvSpPr>
          <p:cNvPr id="41" name="Chevron 46">
            <a:extLst>
              <a:ext uri="{FF2B5EF4-FFF2-40B4-BE49-F238E27FC236}">
                <a16:creationId xmlns:a16="http://schemas.microsoft.com/office/drawing/2014/main" id="{C32A1FE6-AF1B-0B9A-0A95-E715FA1053AB}"/>
              </a:ext>
            </a:extLst>
          </p:cNvPr>
          <p:cNvSpPr/>
          <p:nvPr/>
        </p:nvSpPr>
        <p:spPr>
          <a:xfrm>
            <a:off x="5999774" y="1445773"/>
            <a:ext cx="121126" cy="165518"/>
          </a:xfrm>
          <a:prstGeom prst="chevron">
            <a:avLst>
              <a:gd name="adj" fmla="val 599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grpSp>
        <p:nvGrpSpPr>
          <p:cNvPr id="42" name="Group 41">
            <a:extLst>
              <a:ext uri="{FF2B5EF4-FFF2-40B4-BE49-F238E27FC236}">
                <a16:creationId xmlns:a16="http://schemas.microsoft.com/office/drawing/2014/main" id="{7413FDCD-BEE6-26C0-17FF-F9B9D8515463}"/>
              </a:ext>
            </a:extLst>
          </p:cNvPr>
          <p:cNvGrpSpPr/>
          <p:nvPr/>
        </p:nvGrpSpPr>
        <p:grpSpPr>
          <a:xfrm>
            <a:off x="332765" y="672975"/>
            <a:ext cx="301202" cy="301202"/>
            <a:chOff x="4972700" y="3925047"/>
            <a:chExt cx="391388" cy="391388"/>
          </a:xfrm>
          <a:solidFill>
            <a:srgbClr val="FAB117"/>
          </a:solidFill>
        </p:grpSpPr>
        <p:sp>
          <p:nvSpPr>
            <p:cNvPr id="43" name="Oval 42">
              <a:extLst>
                <a:ext uri="{FF2B5EF4-FFF2-40B4-BE49-F238E27FC236}">
                  <a16:creationId xmlns:a16="http://schemas.microsoft.com/office/drawing/2014/main" id="{F90CCB68-C327-0BCB-7697-5B565857E4ED}"/>
                </a:ext>
              </a:extLst>
            </p:cNvPr>
            <p:cNvSpPr/>
            <p:nvPr/>
          </p:nvSpPr>
          <p:spPr>
            <a:xfrm>
              <a:off x="4972700" y="3925047"/>
              <a:ext cx="391388" cy="3913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sp>
          <p:nvSpPr>
            <p:cNvPr id="44" name="Chevron 46">
              <a:extLst>
                <a:ext uri="{FF2B5EF4-FFF2-40B4-BE49-F238E27FC236}">
                  <a16:creationId xmlns:a16="http://schemas.microsoft.com/office/drawing/2014/main" id="{999443D4-DDA5-3DBD-73F1-2672CDE626E9}"/>
                </a:ext>
              </a:extLst>
            </p:cNvPr>
            <p:cNvSpPr/>
            <p:nvPr/>
          </p:nvSpPr>
          <p:spPr>
            <a:xfrm>
              <a:off x="5096925" y="4011172"/>
              <a:ext cx="157394" cy="215077"/>
            </a:xfrm>
            <a:prstGeom prst="chevron">
              <a:avLst>
                <a:gd name="adj" fmla="val 599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grpSp>
      <p:grpSp>
        <p:nvGrpSpPr>
          <p:cNvPr id="45" name="Group 44">
            <a:extLst>
              <a:ext uri="{FF2B5EF4-FFF2-40B4-BE49-F238E27FC236}">
                <a16:creationId xmlns:a16="http://schemas.microsoft.com/office/drawing/2014/main" id="{ECBC44E8-7E82-1D72-272B-05D894167AB4}"/>
              </a:ext>
            </a:extLst>
          </p:cNvPr>
          <p:cNvGrpSpPr/>
          <p:nvPr/>
        </p:nvGrpSpPr>
        <p:grpSpPr>
          <a:xfrm>
            <a:off x="308628" y="751744"/>
            <a:ext cx="301202" cy="301202"/>
            <a:chOff x="4972700" y="3925047"/>
            <a:chExt cx="391388" cy="391388"/>
          </a:xfrm>
          <a:solidFill>
            <a:srgbClr val="FAB117"/>
          </a:solidFill>
        </p:grpSpPr>
        <p:sp>
          <p:nvSpPr>
            <p:cNvPr id="46" name="Oval 45">
              <a:extLst>
                <a:ext uri="{FF2B5EF4-FFF2-40B4-BE49-F238E27FC236}">
                  <a16:creationId xmlns:a16="http://schemas.microsoft.com/office/drawing/2014/main" id="{9E0E87A5-B7EF-F74A-F204-368D1D9E84EF}"/>
                </a:ext>
              </a:extLst>
            </p:cNvPr>
            <p:cNvSpPr/>
            <p:nvPr/>
          </p:nvSpPr>
          <p:spPr>
            <a:xfrm>
              <a:off x="4972700" y="3925047"/>
              <a:ext cx="391388" cy="3913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sp>
          <p:nvSpPr>
            <p:cNvPr id="47" name="Chevron 46">
              <a:extLst>
                <a:ext uri="{FF2B5EF4-FFF2-40B4-BE49-F238E27FC236}">
                  <a16:creationId xmlns:a16="http://schemas.microsoft.com/office/drawing/2014/main" id="{94CA9C3D-C4CA-EA98-2A13-B199A850F3BC}"/>
                </a:ext>
              </a:extLst>
            </p:cNvPr>
            <p:cNvSpPr/>
            <p:nvPr/>
          </p:nvSpPr>
          <p:spPr>
            <a:xfrm>
              <a:off x="5096925" y="4011172"/>
              <a:ext cx="157394" cy="215077"/>
            </a:xfrm>
            <a:prstGeom prst="chevron">
              <a:avLst>
                <a:gd name="adj" fmla="val 599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grpSp>
      <p:grpSp>
        <p:nvGrpSpPr>
          <p:cNvPr id="48" name="Group 47">
            <a:extLst>
              <a:ext uri="{FF2B5EF4-FFF2-40B4-BE49-F238E27FC236}">
                <a16:creationId xmlns:a16="http://schemas.microsoft.com/office/drawing/2014/main" id="{872DF3CD-55E9-2C1C-6527-ED052A8C6766}"/>
              </a:ext>
            </a:extLst>
          </p:cNvPr>
          <p:cNvGrpSpPr/>
          <p:nvPr/>
        </p:nvGrpSpPr>
        <p:grpSpPr>
          <a:xfrm>
            <a:off x="333110" y="3000550"/>
            <a:ext cx="301202" cy="301202"/>
            <a:chOff x="4972700" y="3925047"/>
            <a:chExt cx="391388" cy="391388"/>
          </a:xfrm>
          <a:solidFill>
            <a:srgbClr val="FAB117"/>
          </a:solidFill>
        </p:grpSpPr>
        <p:sp>
          <p:nvSpPr>
            <p:cNvPr id="49" name="Oval 48">
              <a:extLst>
                <a:ext uri="{FF2B5EF4-FFF2-40B4-BE49-F238E27FC236}">
                  <a16:creationId xmlns:a16="http://schemas.microsoft.com/office/drawing/2014/main" id="{820274DF-CDEE-EE9C-FA93-AAA5ED091325}"/>
                </a:ext>
              </a:extLst>
            </p:cNvPr>
            <p:cNvSpPr/>
            <p:nvPr/>
          </p:nvSpPr>
          <p:spPr>
            <a:xfrm>
              <a:off x="4972700" y="3925047"/>
              <a:ext cx="391388" cy="3913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sp>
          <p:nvSpPr>
            <p:cNvPr id="50" name="Chevron 46">
              <a:extLst>
                <a:ext uri="{FF2B5EF4-FFF2-40B4-BE49-F238E27FC236}">
                  <a16:creationId xmlns:a16="http://schemas.microsoft.com/office/drawing/2014/main" id="{D7446B4B-F9AB-0E7D-FBB3-9FCEA5539C88}"/>
                </a:ext>
              </a:extLst>
            </p:cNvPr>
            <p:cNvSpPr/>
            <p:nvPr/>
          </p:nvSpPr>
          <p:spPr>
            <a:xfrm>
              <a:off x="5096925" y="4011172"/>
              <a:ext cx="157394" cy="215077"/>
            </a:xfrm>
            <a:prstGeom prst="chevron">
              <a:avLst>
                <a:gd name="adj" fmla="val 599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grpSp>
      <p:grpSp>
        <p:nvGrpSpPr>
          <p:cNvPr id="51" name="Group 50">
            <a:extLst>
              <a:ext uri="{FF2B5EF4-FFF2-40B4-BE49-F238E27FC236}">
                <a16:creationId xmlns:a16="http://schemas.microsoft.com/office/drawing/2014/main" id="{B72623E0-C9E7-C8B6-72AD-D4C26CCA50AC}"/>
              </a:ext>
            </a:extLst>
          </p:cNvPr>
          <p:cNvGrpSpPr/>
          <p:nvPr/>
        </p:nvGrpSpPr>
        <p:grpSpPr>
          <a:xfrm>
            <a:off x="312810" y="4038200"/>
            <a:ext cx="301202" cy="301202"/>
            <a:chOff x="4972700" y="3925047"/>
            <a:chExt cx="391388" cy="391388"/>
          </a:xfrm>
          <a:solidFill>
            <a:srgbClr val="FAB117"/>
          </a:solidFill>
        </p:grpSpPr>
        <p:sp>
          <p:nvSpPr>
            <p:cNvPr id="52" name="Oval 51">
              <a:extLst>
                <a:ext uri="{FF2B5EF4-FFF2-40B4-BE49-F238E27FC236}">
                  <a16:creationId xmlns:a16="http://schemas.microsoft.com/office/drawing/2014/main" id="{569A3C80-32AC-84E8-1FD8-48745BFF628F}"/>
                </a:ext>
              </a:extLst>
            </p:cNvPr>
            <p:cNvSpPr/>
            <p:nvPr/>
          </p:nvSpPr>
          <p:spPr>
            <a:xfrm>
              <a:off x="4972700" y="3925047"/>
              <a:ext cx="391388" cy="3913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sp>
          <p:nvSpPr>
            <p:cNvPr id="53" name="Chevron 46">
              <a:extLst>
                <a:ext uri="{FF2B5EF4-FFF2-40B4-BE49-F238E27FC236}">
                  <a16:creationId xmlns:a16="http://schemas.microsoft.com/office/drawing/2014/main" id="{7A556DC7-02D8-CB42-815D-6E38CF617DE3}"/>
                </a:ext>
              </a:extLst>
            </p:cNvPr>
            <p:cNvSpPr/>
            <p:nvPr/>
          </p:nvSpPr>
          <p:spPr>
            <a:xfrm>
              <a:off x="5096925" y="4011172"/>
              <a:ext cx="157394" cy="215077"/>
            </a:xfrm>
            <a:prstGeom prst="chevron">
              <a:avLst>
                <a:gd name="adj" fmla="val 599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grpSp>
      <p:grpSp>
        <p:nvGrpSpPr>
          <p:cNvPr id="54" name="Group 53">
            <a:extLst>
              <a:ext uri="{FF2B5EF4-FFF2-40B4-BE49-F238E27FC236}">
                <a16:creationId xmlns:a16="http://schemas.microsoft.com/office/drawing/2014/main" id="{9632BE86-5173-6C37-86F6-FE5BE52EF74C}"/>
              </a:ext>
            </a:extLst>
          </p:cNvPr>
          <p:cNvGrpSpPr/>
          <p:nvPr/>
        </p:nvGrpSpPr>
        <p:grpSpPr>
          <a:xfrm>
            <a:off x="333110" y="5233464"/>
            <a:ext cx="301202" cy="301202"/>
            <a:chOff x="4972700" y="3925047"/>
            <a:chExt cx="391388" cy="391388"/>
          </a:xfrm>
          <a:solidFill>
            <a:srgbClr val="FAB117"/>
          </a:solidFill>
        </p:grpSpPr>
        <p:sp>
          <p:nvSpPr>
            <p:cNvPr id="55" name="Oval 54">
              <a:extLst>
                <a:ext uri="{FF2B5EF4-FFF2-40B4-BE49-F238E27FC236}">
                  <a16:creationId xmlns:a16="http://schemas.microsoft.com/office/drawing/2014/main" id="{4DC30D06-2E08-EACC-E2AF-458ADB02F7EB}"/>
                </a:ext>
              </a:extLst>
            </p:cNvPr>
            <p:cNvSpPr/>
            <p:nvPr/>
          </p:nvSpPr>
          <p:spPr>
            <a:xfrm>
              <a:off x="4972700" y="3925047"/>
              <a:ext cx="391388" cy="3913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sp>
          <p:nvSpPr>
            <p:cNvPr id="56" name="Chevron 46">
              <a:extLst>
                <a:ext uri="{FF2B5EF4-FFF2-40B4-BE49-F238E27FC236}">
                  <a16:creationId xmlns:a16="http://schemas.microsoft.com/office/drawing/2014/main" id="{E9B65C30-A8CE-5E61-5942-D1007A6AFF1A}"/>
                </a:ext>
              </a:extLst>
            </p:cNvPr>
            <p:cNvSpPr/>
            <p:nvPr/>
          </p:nvSpPr>
          <p:spPr>
            <a:xfrm>
              <a:off x="5096925" y="4011172"/>
              <a:ext cx="157394" cy="215077"/>
            </a:xfrm>
            <a:prstGeom prst="chevron">
              <a:avLst>
                <a:gd name="adj" fmla="val 599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grpSp>
      <p:sp>
        <p:nvSpPr>
          <p:cNvPr id="57" name="TextBox 56">
            <a:extLst>
              <a:ext uri="{FF2B5EF4-FFF2-40B4-BE49-F238E27FC236}">
                <a16:creationId xmlns:a16="http://schemas.microsoft.com/office/drawing/2014/main" id="{F2FC5117-CBC3-9DD0-2221-ECE06410CD98}"/>
              </a:ext>
            </a:extLst>
          </p:cNvPr>
          <p:cNvSpPr txBox="1"/>
          <p:nvPr/>
        </p:nvSpPr>
        <p:spPr>
          <a:xfrm>
            <a:off x="1755648" y="88200"/>
            <a:ext cx="7696980" cy="584775"/>
          </a:xfrm>
          <a:prstGeom prst="rect">
            <a:avLst/>
          </a:prstGeom>
          <a:noFill/>
        </p:spPr>
        <p:txBody>
          <a:bodyPr wrap="square">
            <a:spAutoFit/>
          </a:bodyPr>
          <a:lstStyle/>
          <a:p>
            <a:r>
              <a:rPr lang="en-US" sz="3200" b="1" dirty="0">
                <a:solidFill>
                  <a:schemeClr val="tx1"/>
                </a:solidFill>
              </a:rPr>
              <a:t>Analytical Approach and Tools</a:t>
            </a:r>
          </a:p>
        </p:txBody>
      </p:sp>
      <p:sp>
        <p:nvSpPr>
          <p:cNvPr id="59" name="Oval 58">
            <a:extLst>
              <a:ext uri="{FF2B5EF4-FFF2-40B4-BE49-F238E27FC236}">
                <a16:creationId xmlns:a16="http://schemas.microsoft.com/office/drawing/2014/main" id="{BA12EA66-0F1E-A97E-045F-C02FA59803E8}"/>
              </a:ext>
            </a:extLst>
          </p:cNvPr>
          <p:cNvSpPr/>
          <p:nvPr/>
        </p:nvSpPr>
        <p:spPr>
          <a:xfrm>
            <a:off x="5904174" y="1379493"/>
            <a:ext cx="301202" cy="3012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0" name="Oval 59">
            <a:extLst>
              <a:ext uri="{FF2B5EF4-FFF2-40B4-BE49-F238E27FC236}">
                <a16:creationId xmlns:a16="http://schemas.microsoft.com/office/drawing/2014/main" id="{5FBCA591-31E2-4F71-E7A1-9E59E20841DC}"/>
              </a:ext>
            </a:extLst>
          </p:cNvPr>
          <p:cNvSpPr/>
          <p:nvPr/>
        </p:nvSpPr>
        <p:spPr>
          <a:xfrm>
            <a:off x="6056574" y="1531893"/>
            <a:ext cx="301202" cy="3012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1" name="Oval 60">
            <a:extLst>
              <a:ext uri="{FF2B5EF4-FFF2-40B4-BE49-F238E27FC236}">
                <a16:creationId xmlns:a16="http://schemas.microsoft.com/office/drawing/2014/main" id="{5A890EB0-08C0-AAD5-3135-59473EC46323}"/>
              </a:ext>
            </a:extLst>
          </p:cNvPr>
          <p:cNvSpPr/>
          <p:nvPr/>
        </p:nvSpPr>
        <p:spPr>
          <a:xfrm>
            <a:off x="6208974" y="1684293"/>
            <a:ext cx="301202" cy="3012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2" name="Oval 61">
            <a:extLst>
              <a:ext uri="{FF2B5EF4-FFF2-40B4-BE49-F238E27FC236}">
                <a16:creationId xmlns:a16="http://schemas.microsoft.com/office/drawing/2014/main" id="{CF2E8B3B-2764-9077-09D8-0C0623FAE58A}"/>
              </a:ext>
            </a:extLst>
          </p:cNvPr>
          <p:cNvSpPr/>
          <p:nvPr/>
        </p:nvSpPr>
        <p:spPr>
          <a:xfrm>
            <a:off x="363904" y="640894"/>
            <a:ext cx="301202" cy="3012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endParaRPr lang="ko-KR" altLang="en-US" sz="2700" dirty="0">
              <a:cs typeface="Arial" pitchFamily="34" charset="0"/>
            </a:endParaRPr>
          </a:p>
        </p:txBody>
      </p:sp>
    </p:spTree>
    <p:extLst>
      <p:ext uri="{BB962C8B-B14F-4D97-AF65-F5344CB8AC3E}">
        <p14:creationId xmlns:p14="http://schemas.microsoft.com/office/powerpoint/2010/main" val="33970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 name="Title 27">
            <a:extLst>
              <a:ext uri="{FF2B5EF4-FFF2-40B4-BE49-F238E27FC236}">
                <a16:creationId xmlns:a16="http://schemas.microsoft.com/office/drawing/2014/main" id="{B48AEABA-C0AA-D739-2072-935B3017DDB5}"/>
              </a:ext>
            </a:extLst>
          </p:cNvPr>
          <p:cNvSpPr>
            <a:spLocks noGrp="1"/>
          </p:cNvSpPr>
          <p:nvPr>
            <p:ph type="title" idx="15"/>
          </p:nvPr>
        </p:nvSpPr>
        <p:spPr/>
        <p:txBody>
          <a:bodyPr/>
          <a:lstStyle/>
          <a:p>
            <a:r>
              <a:rPr lang="en-IN" dirty="0"/>
              <a:t>Total Visits by Department</a:t>
            </a:r>
          </a:p>
        </p:txBody>
      </p:sp>
      <p:sp>
        <p:nvSpPr>
          <p:cNvPr id="30" name="TextBox 29">
            <a:extLst>
              <a:ext uri="{FF2B5EF4-FFF2-40B4-BE49-F238E27FC236}">
                <a16:creationId xmlns:a16="http://schemas.microsoft.com/office/drawing/2014/main" id="{B4E92E5E-7375-DE1C-3531-6EBD8EB98258}"/>
              </a:ext>
            </a:extLst>
          </p:cNvPr>
          <p:cNvSpPr txBox="1"/>
          <p:nvPr/>
        </p:nvSpPr>
        <p:spPr>
          <a:xfrm>
            <a:off x="475488" y="3414046"/>
            <a:ext cx="8510016" cy="1600438"/>
          </a:xfrm>
          <a:prstGeom prst="rect">
            <a:avLst/>
          </a:prstGeom>
          <a:noFill/>
        </p:spPr>
        <p:txBody>
          <a:bodyPr wrap="square">
            <a:spAutoFit/>
          </a:bodyPr>
          <a:lstStyle/>
          <a:p>
            <a:pPr marL="285750" indent="-285750" algn="ctr">
              <a:buFont typeface="Arial" panose="020B0604020202020204" pitchFamily="34" charset="0"/>
              <a:buChar char="•"/>
            </a:pPr>
            <a:r>
              <a:rPr lang="en-US" altLang="ko-KR" sz="1400" dirty="0">
                <a:solidFill>
                  <a:schemeClr val="tx1">
                    <a:lumMod val="75000"/>
                    <a:lumOff val="25000"/>
                  </a:schemeClr>
                </a:solidFill>
                <a:cs typeface="Arial" pitchFamily="34" charset="0"/>
              </a:rPr>
              <a:t>The distribution of patient visits across the various departments can be seen in the bar chart, which makes the following visit counts visible: With 7240 visits, general practice is the most popular, followed by orthopedics (995), physiotherapy (276), cardiology (248), neurology (193), gastroenterology (178), and Renal (86).</a:t>
            </a:r>
          </a:p>
          <a:p>
            <a:pPr marL="285750" indent="-285750" algn="ctr">
              <a:buFont typeface="Arial" panose="020B0604020202020204" pitchFamily="34" charset="0"/>
              <a:buChar char="•"/>
            </a:pPr>
            <a:r>
              <a:rPr lang="en-US" altLang="ko-KR" sz="1400" dirty="0">
                <a:solidFill>
                  <a:schemeClr val="tx1">
                    <a:lumMod val="75000"/>
                    <a:lumOff val="25000"/>
                  </a:schemeClr>
                </a:solidFill>
                <a:cs typeface="Arial" pitchFamily="34" charset="0"/>
              </a:rPr>
              <a:t> With General Practice getting the most visits and Orthopedics coming in second, this graph clearly illustrates the relative popularity of each department and offers insightful information for the hospital's resource allocation and strategic planning. </a:t>
            </a:r>
            <a:endParaRPr lang="ko-KR" altLang="en-US" sz="1400" dirty="0">
              <a:solidFill>
                <a:schemeClr val="tx1">
                  <a:lumMod val="75000"/>
                  <a:lumOff val="25000"/>
                </a:schemeClr>
              </a:solidFill>
              <a:cs typeface="Arial" pitchFamily="34" charset="0"/>
            </a:endParaRPr>
          </a:p>
        </p:txBody>
      </p:sp>
      <p:pic>
        <p:nvPicPr>
          <p:cNvPr id="5" name="Picture 4">
            <a:extLst>
              <a:ext uri="{FF2B5EF4-FFF2-40B4-BE49-F238E27FC236}">
                <a16:creationId xmlns:a16="http://schemas.microsoft.com/office/drawing/2014/main" id="{601BDB5F-2806-C16D-F979-287C0D2803F9}"/>
              </a:ext>
            </a:extLst>
          </p:cNvPr>
          <p:cNvPicPr>
            <a:picLocks noChangeAspect="1"/>
          </p:cNvPicPr>
          <p:nvPr/>
        </p:nvPicPr>
        <p:blipFill>
          <a:blip r:embed="rId3"/>
          <a:stretch>
            <a:fillRect/>
          </a:stretch>
        </p:blipFill>
        <p:spPr>
          <a:xfrm>
            <a:off x="3203066" y="1091838"/>
            <a:ext cx="4404742" cy="2248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30"/>
          <p:cNvPicPr preferRelativeResize="0"/>
          <p:nvPr/>
        </p:nvPicPr>
        <p:blipFill rotWithShape="1">
          <a:blip r:embed="rId3">
            <a:alphaModFix/>
          </a:blip>
          <a:srcRect t="6562" r="-7933" b="4879"/>
          <a:stretch/>
        </p:blipFill>
        <p:spPr>
          <a:xfrm flipH="1">
            <a:off x="3666950" y="3546100"/>
            <a:ext cx="1885275" cy="1546725"/>
          </a:xfrm>
          <a:prstGeom prst="rect">
            <a:avLst/>
          </a:prstGeom>
          <a:noFill/>
          <a:ln>
            <a:noFill/>
          </a:ln>
        </p:spPr>
      </p:pic>
      <p:sp>
        <p:nvSpPr>
          <p:cNvPr id="302" name="Google Shape;302;p30"/>
          <p:cNvSpPr txBox="1">
            <a:spLocks noGrp="1"/>
          </p:cNvSpPr>
          <p:nvPr>
            <p:ph type="title" idx="3"/>
          </p:nvPr>
        </p:nvSpPr>
        <p:spPr>
          <a:xfrm>
            <a:off x="532220" y="77025"/>
            <a:ext cx="707973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Total revenue</a:t>
            </a:r>
            <a:endParaRPr dirty="0"/>
          </a:p>
        </p:txBody>
      </p:sp>
      <p:pic>
        <p:nvPicPr>
          <p:cNvPr id="305" name="Google Shape;305;p30"/>
          <p:cNvPicPr preferRelativeResize="0"/>
          <p:nvPr/>
        </p:nvPicPr>
        <p:blipFill rotWithShape="1">
          <a:blip r:embed="rId4">
            <a:alphaModFix/>
          </a:blip>
          <a:srcRect t="-8919" b="-8907"/>
          <a:stretch/>
        </p:blipFill>
        <p:spPr>
          <a:xfrm>
            <a:off x="7611950" y="77025"/>
            <a:ext cx="1277925" cy="1270350"/>
          </a:xfrm>
          <a:prstGeom prst="rect">
            <a:avLst/>
          </a:prstGeom>
          <a:noFill/>
          <a:ln>
            <a:noFill/>
          </a:ln>
        </p:spPr>
      </p:pic>
      <p:pic>
        <p:nvPicPr>
          <p:cNvPr id="8" name="Picture 7">
            <a:extLst>
              <a:ext uri="{FF2B5EF4-FFF2-40B4-BE49-F238E27FC236}">
                <a16:creationId xmlns:a16="http://schemas.microsoft.com/office/drawing/2014/main" id="{66ED8E11-C89D-189D-B704-C77E0422883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00"/>
                    </a14:imgEffect>
                  </a14:imgLayer>
                </a14:imgProps>
              </a:ext>
            </a:extLst>
          </a:blip>
          <a:stretch>
            <a:fillRect/>
          </a:stretch>
        </p:blipFill>
        <p:spPr>
          <a:xfrm>
            <a:off x="2775548" y="993455"/>
            <a:ext cx="4836402" cy="2095185"/>
          </a:xfrm>
          <a:prstGeom prst="rect">
            <a:avLst/>
          </a:prstGeom>
          <a:effectLst>
            <a:innerShdw blurRad="63500" dist="50800" dir="16200000">
              <a:prstClr val="black">
                <a:alpha val="50000"/>
              </a:prstClr>
            </a:innerShdw>
          </a:effectLst>
        </p:spPr>
      </p:pic>
      <p:sp>
        <p:nvSpPr>
          <p:cNvPr id="13" name="TextBox 12">
            <a:extLst>
              <a:ext uri="{FF2B5EF4-FFF2-40B4-BE49-F238E27FC236}">
                <a16:creationId xmlns:a16="http://schemas.microsoft.com/office/drawing/2014/main" id="{5A468CC5-C325-8DBB-1952-0F6581842D73}"/>
              </a:ext>
            </a:extLst>
          </p:cNvPr>
          <p:cNvSpPr txBox="1"/>
          <p:nvPr/>
        </p:nvSpPr>
        <p:spPr>
          <a:xfrm>
            <a:off x="853440" y="3354770"/>
            <a:ext cx="8290560" cy="1169551"/>
          </a:xfrm>
          <a:prstGeom prst="rect">
            <a:avLst/>
          </a:prstGeom>
          <a:noFill/>
        </p:spPr>
        <p:txBody>
          <a:bodyPr wrap="square">
            <a:spAutoFit/>
          </a:bodyPr>
          <a:lstStyle/>
          <a:p>
            <a:pPr algn="ctr"/>
            <a:r>
              <a:rPr lang="en-US" altLang="ko-KR" sz="1400" dirty="0">
                <a:solidFill>
                  <a:schemeClr val="tx1">
                    <a:lumMod val="75000"/>
                    <a:lumOff val="25000"/>
                  </a:schemeClr>
                </a:solidFill>
                <a:cs typeface="Arial" pitchFamily="34" charset="0"/>
              </a:rPr>
              <a:t>The departmental revenue appears in a column chart that highlights significant contributions. With $172.9M, Orthopedics is the largest, closely followed by General Practice at $164.1M. Contributions from cardiology and neurology are $72.8M and $68.4M, respectively. Gastroenterology, physiotherapy, and renal come next with $16.6M, $9.8M, and $4.8M, respectively. Within the hospital, this succinct depiction facilitates resource allocation and strategic decision-making.</a:t>
            </a:r>
            <a:endParaRPr lang="ko-KR" altLang="en-US" sz="1400" dirty="0">
              <a:solidFill>
                <a:schemeClr val="tx1">
                  <a:lumMod val="75000"/>
                  <a:lumOff val="25000"/>
                </a:schemeClr>
              </a:solidFill>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1"/>
          <p:cNvSpPr txBox="1">
            <a:spLocks noGrp="1"/>
          </p:cNvSpPr>
          <p:nvPr>
            <p:ph type="subTitle" idx="4"/>
          </p:nvPr>
        </p:nvSpPr>
        <p:spPr>
          <a:xfrm>
            <a:off x="522618" y="447607"/>
            <a:ext cx="6386182" cy="82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Gender Preference</a:t>
            </a:r>
            <a:endParaRPr dirty="0"/>
          </a:p>
        </p:txBody>
      </p:sp>
      <p:pic>
        <p:nvPicPr>
          <p:cNvPr id="9" name="Picture 8">
            <a:extLst>
              <a:ext uri="{FF2B5EF4-FFF2-40B4-BE49-F238E27FC236}">
                <a16:creationId xmlns:a16="http://schemas.microsoft.com/office/drawing/2014/main" id="{4F8E6AFC-E5F3-2A3C-91AA-1120168A3932}"/>
              </a:ext>
            </a:extLst>
          </p:cNvPr>
          <p:cNvPicPr>
            <a:picLocks noChangeAspect="1"/>
          </p:cNvPicPr>
          <p:nvPr/>
        </p:nvPicPr>
        <p:blipFill>
          <a:blip r:embed="rId3"/>
          <a:stretch>
            <a:fillRect/>
          </a:stretch>
        </p:blipFill>
        <p:spPr>
          <a:xfrm>
            <a:off x="2987040" y="1275906"/>
            <a:ext cx="4124960" cy="2158173"/>
          </a:xfrm>
          <a:prstGeom prst="rect">
            <a:avLst/>
          </a:prstGeom>
        </p:spPr>
      </p:pic>
      <p:pic>
        <p:nvPicPr>
          <p:cNvPr id="10" name="Picture 9">
            <a:extLst>
              <a:ext uri="{FF2B5EF4-FFF2-40B4-BE49-F238E27FC236}">
                <a16:creationId xmlns:a16="http://schemas.microsoft.com/office/drawing/2014/main" id="{A0C1ACE4-B7EB-5823-B0F6-4F328293554D}"/>
              </a:ext>
            </a:extLst>
          </p:cNvPr>
          <p:cNvPicPr>
            <a:picLocks noChangeAspect="1"/>
          </p:cNvPicPr>
          <p:nvPr/>
        </p:nvPicPr>
        <p:blipFill rotWithShape="1">
          <a:blip r:embed="rId4">
            <a:extLst>
              <a:ext uri="{28A0092B-C50C-407E-A947-70E740481C1C}">
                <a14:useLocalDpi xmlns:a14="http://schemas.microsoft.com/office/drawing/2010/main" val="0"/>
              </a:ext>
            </a:extLst>
          </a:blip>
          <a:srcRect l="-4685" r="70648"/>
          <a:stretch/>
        </p:blipFill>
        <p:spPr>
          <a:xfrm rot="445931">
            <a:off x="405483" y="1940191"/>
            <a:ext cx="823620" cy="2180281"/>
          </a:xfrm>
          <a:prstGeom prst="rect">
            <a:avLst/>
          </a:prstGeom>
        </p:spPr>
      </p:pic>
      <p:sp>
        <p:nvSpPr>
          <p:cNvPr id="11" name="Rectangle: Rounded Corners 10">
            <a:extLst>
              <a:ext uri="{FF2B5EF4-FFF2-40B4-BE49-F238E27FC236}">
                <a16:creationId xmlns:a16="http://schemas.microsoft.com/office/drawing/2014/main" id="{0B18D0CD-D1AB-DD37-4B6A-FD94AD285906}"/>
              </a:ext>
            </a:extLst>
          </p:cNvPr>
          <p:cNvSpPr/>
          <p:nvPr/>
        </p:nvSpPr>
        <p:spPr>
          <a:xfrm>
            <a:off x="1273401" y="3434079"/>
            <a:ext cx="1806894" cy="1021556"/>
          </a:xfrm>
          <a:prstGeom prst="roundRect">
            <a:avLst/>
          </a:prstGeom>
          <a:solidFill>
            <a:schemeClr val="bg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15000"/>
            </a:schemeClr>
          </a:lnRef>
          <a:fillRef idx="1">
            <a:schemeClr val="accent6"/>
          </a:fillRef>
          <a:effectRef idx="0">
            <a:schemeClr val="accent6"/>
          </a:effectRef>
          <a:fontRef idx="minor">
            <a:schemeClr val="lt1"/>
          </a:fontRef>
        </p:style>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4705</a:t>
            </a:r>
          </a:p>
        </p:txBody>
      </p:sp>
      <p:pic>
        <p:nvPicPr>
          <p:cNvPr id="12" name="Picture 11">
            <a:extLst>
              <a:ext uri="{FF2B5EF4-FFF2-40B4-BE49-F238E27FC236}">
                <a16:creationId xmlns:a16="http://schemas.microsoft.com/office/drawing/2014/main" id="{EEAF3DEA-F46D-1A46-D019-7FDE378EA24D}"/>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9711" b="98382" l="74688" r="98438">
                        <a14:foregroundMark x1="75000" y1="24509" x2="74948" y2="37341"/>
                        <a14:foregroundMark x1="80729" y1="9711" x2="86563" y2="10405"/>
                        <a14:foregroundMark x1="81354" y1="90636" x2="83281" y2="92139"/>
                        <a14:foregroundMark x1="80729" y1="96416" x2="80990" y2="95376"/>
                        <a14:foregroundMark x1="80469" y1="98497" x2="84063" y2="91618"/>
                        <a14:foregroundMark x1="94583" y1="80173" x2="98438" y2="98035"/>
                        <a14:foregroundMark x1="98438" y1="98035" x2="95833" y2="86127"/>
                        <a14:foregroundMark x1="95104" y1="92312" x2="95990" y2="95954"/>
                        <a14:foregroundMark x1="83802" y1="89769" x2="84167" y2="96416"/>
                        <a14:foregroundMark x1="75521" y1="47746" x2="75781" y2="55607"/>
                        <a14:foregroundMark x1="74688" y1="48035" x2="75208" y2="55029"/>
                        <a14:foregroundMark x1="80677" y1="89364" x2="86667" y2="94162"/>
                        <a14:foregroundMark x1="95729" y1="89422" x2="97552" y2="93873"/>
                      </a14:backgroundRemoval>
                    </a14:imgEffect>
                  </a14:imgLayer>
                </a14:imgProps>
              </a:ext>
              <a:ext uri="{28A0092B-C50C-407E-A947-70E740481C1C}">
                <a14:useLocalDpi xmlns:a14="http://schemas.microsoft.com/office/drawing/2010/main" val="0"/>
              </a:ext>
            </a:extLst>
          </a:blip>
          <a:srcRect l="72516"/>
          <a:stretch/>
        </p:blipFill>
        <p:spPr>
          <a:xfrm>
            <a:off x="7928304" y="1896080"/>
            <a:ext cx="824400" cy="2702714"/>
          </a:xfrm>
          <a:prstGeom prst="rect">
            <a:avLst/>
          </a:prstGeom>
        </p:spPr>
      </p:pic>
      <p:sp>
        <p:nvSpPr>
          <p:cNvPr id="13" name="Rectangle: Rounded Corners 12">
            <a:extLst>
              <a:ext uri="{FF2B5EF4-FFF2-40B4-BE49-F238E27FC236}">
                <a16:creationId xmlns:a16="http://schemas.microsoft.com/office/drawing/2014/main" id="{1635C65E-82A8-A226-931B-E62CA8E06387}"/>
              </a:ext>
            </a:extLst>
          </p:cNvPr>
          <p:cNvSpPr/>
          <p:nvPr/>
        </p:nvSpPr>
        <p:spPr>
          <a:xfrm>
            <a:off x="6005353" y="3825937"/>
            <a:ext cx="1806894" cy="1021556"/>
          </a:xfrm>
          <a:prstGeom prst="roundRect">
            <a:avLst/>
          </a:prstGeom>
          <a:solidFill>
            <a:schemeClr val="bg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15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4487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Average Satisfaction</a:t>
            </a:r>
            <a:endParaRPr dirty="0"/>
          </a:p>
        </p:txBody>
      </p:sp>
      <p:pic>
        <p:nvPicPr>
          <p:cNvPr id="11" name="Picture 10">
            <a:extLst>
              <a:ext uri="{FF2B5EF4-FFF2-40B4-BE49-F238E27FC236}">
                <a16:creationId xmlns:a16="http://schemas.microsoft.com/office/drawing/2014/main" id="{5CF09A5E-EFC7-163F-1DAD-30E6275A9713}"/>
              </a:ext>
            </a:extLst>
          </p:cNvPr>
          <p:cNvPicPr>
            <a:picLocks noChangeAspect="1"/>
          </p:cNvPicPr>
          <p:nvPr/>
        </p:nvPicPr>
        <p:blipFill>
          <a:blip r:embed="rId3"/>
          <a:stretch>
            <a:fillRect/>
          </a:stretch>
        </p:blipFill>
        <p:spPr>
          <a:xfrm>
            <a:off x="720000" y="1290232"/>
            <a:ext cx="4766400" cy="2034716"/>
          </a:xfrm>
          <a:prstGeom prst="rect">
            <a:avLst/>
          </a:prstGeom>
        </p:spPr>
      </p:pic>
      <p:sp>
        <p:nvSpPr>
          <p:cNvPr id="13" name="TextBox 12">
            <a:extLst>
              <a:ext uri="{FF2B5EF4-FFF2-40B4-BE49-F238E27FC236}">
                <a16:creationId xmlns:a16="http://schemas.microsoft.com/office/drawing/2014/main" id="{97B4328F-7E3E-0649-FF96-47A8C43A4E5D}"/>
              </a:ext>
            </a:extLst>
          </p:cNvPr>
          <p:cNvSpPr txBox="1"/>
          <p:nvPr/>
        </p:nvSpPr>
        <p:spPr>
          <a:xfrm>
            <a:off x="720000" y="3494890"/>
            <a:ext cx="6331040" cy="954107"/>
          </a:xfrm>
          <a:prstGeom prst="rect">
            <a:avLst/>
          </a:prstGeom>
          <a:noFill/>
        </p:spPr>
        <p:txBody>
          <a:bodyPr wrap="square">
            <a:spAutoFit/>
          </a:bodyPr>
          <a:lstStyle/>
          <a:p>
            <a:r>
              <a:rPr lang="en-US" altLang="ko-KR" sz="1400" dirty="0">
                <a:solidFill>
                  <a:schemeClr val="tx1">
                    <a:lumMod val="95000"/>
                    <a:lumOff val="5000"/>
                  </a:schemeClr>
                </a:solidFill>
                <a:cs typeface="Arial" pitchFamily="34" charset="0"/>
              </a:rPr>
              <a:t>• Gastroenterology leads with a strong 5.9 average satisfaction rating.</a:t>
            </a:r>
          </a:p>
          <a:p>
            <a:r>
              <a:rPr lang="en-US" altLang="ko-KR" sz="1400" dirty="0">
                <a:solidFill>
                  <a:schemeClr val="tx1">
                    <a:lumMod val="95000"/>
                    <a:lumOff val="5000"/>
                  </a:schemeClr>
                </a:solidFill>
                <a:cs typeface="Arial" pitchFamily="34" charset="0"/>
              </a:rPr>
              <a:t>• Neurology and Physiotherapy follow closely at 5.6.</a:t>
            </a:r>
          </a:p>
          <a:p>
            <a:r>
              <a:rPr lang="en-US" altLang="ko-KR" sz="1400" dirty="0">
                <a:solidFill>
                  <a:schemeClr val="tx1">
                    <a:lumMod val="95000"/>
                    <a:lumOff val="5000"/>
                  </a:schemeClr>
                </a:solidFill>
                <a:cs typeface="Arial" pitchFamily="34" charset="0"/>
              </a:rPr>
              <a:t>• Orthopedics and General Practice are slightly behind with 5.5.</a:t>
            </a:r>
          </a:p>
          <a:p>
            <a:r>
              <a:rPr lang="en-US" altLang="ko-KR" sz="1400" dirty="0">
                <a:solidFill>
                  <a:schemeClr val="tx1">
                    <a:lumMod val="95000"/>
                    <a:lumOff val="5000"/>
                  </a:schemeClr>
                </a:solidFill>
                <a:cs typeface="Arial" pitchFamily="34" charset="0"/>
              </a:rPr>
              <a:t>• Cardiology and Renal exhibit ratings of 5.4 and 5.3, respectively.</a:t>
            </a:r>
          </a:p>
        </p:txBody>
      </p:sp>
      <p:sp>
        <p:nvSpPr>
          <p:cNvPr id="14" name="TextBox 13">
            <a:extLst>
              <a:ext uri="{FF2B5EF4-FFF2-40B4-BE49-F238E27FC236}">
                <a16:creationId xmlns:a16="http://schemas.microsoft.com/office/drawing/2014/main" id="{E47F0468-EF4E-5C8D-6C40-D643D786F1F8}"/>
              </a:ext>
            </a:extLst>
          </p:cNvPr>
          <p:cNvSpPr txBox="1"/>
          <p:nvPr/>
        </p:nvSpPr>
        <p:spPr>
          <a:xfrm>
            <a:off x="6095259" y="1290232"/>
            <a:ext cx="2504152" cy="44267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r>
              <a:rPr lang="en-US" sz="2000" b="1" dirty="0">
                <a:solidFill>
                  <a:schemeClr val="tx1"/>
                </a:solidFill>
              </a:rPr>
              <a:t>Recommendations</a:t>
            </a:r>
            <a:endParaRPr lang="en-IN" sz="2000" b="1" dirty="0">
              <a:solidFill>
                <a:schemeClr val="tx1"/>
              </a:solidFill>
            </a:endParaRPr>
          </a:p>
        </p:txBody>
      </p:sp>
      <p:sp>
        <p:nvSpPr>
          <p:cNvPr id="15" name="TextBox 14">
            <a:extLst>
              <a:ext uri="{FF2B5EF4-FFF2-40B4-BE49-F238E27FC236}">
                <a16:creationId xmlns:a16="http://schemas.microsoft.com/office/drawing/2014/main" id="{D684E580-B126-A14C-FA1F-0D294295D70B}"/>
              </a:ext>
            </a:extLst>
          </p:cNvPr>
          <p:cNvSpPr txBox="1"/>
          <p:nvPr/>
        </p:nvSpPr>
        <p:spPr>
          <a:xfrm>
            <a:off x="5518240" y="1977012"/>
            <a:ext cx="34632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To improve overall satisfaction, focus on enhancing ratings in Cardiology and Renal departments.</a:t>
            </a:r>
          </a:p>
        </p:txBody>
      </p:sp>
      <p:sp>
        <p:nvSpPr>
          <p:cNvPr id="17" name="TextBox 16">
            <a:extLst>
              <a:ext uri="{FF2B5EF4-FFF2-40B4-BE49-F238E27FC236}">
                <a16:creationId xmlns:a16="http://schemas.microsoft.com/office/drawing/2014/main" id="{6CE5779A-CA7C-7B5B-FD4F-10B4A95B9165}"/>
              </a:ext>
            </a:extLst>
          </p:cNvPr>
          <p:cNvSpPr txBox="1"/>
          <p:nvPr/>
        </p:nvSpPr>
        <p:spPr>
          <a:xfrm>
            <a:off x="5518240" y="2604452"/>
            <a:ext cx="3463200" cy="738664"/>
          </a:xfrm>
          <a:prstGeom prst="rect">
            <a:avLst/>
          </a:prstGeom>
          <a:noFill/>
        </p:spPr>
        <p:txBody>
          <a:bodyPr wrap="square">
            <a:spAutoFit/>
          </a:bodyPr>
          <a:lstStyle/>
          <a:p>
            <a:r>
              <a:rPr lang="en-US" altLang="ko-KR" sz="1400" dirty="0">
                <a:solidFill>
                  <a:schemeClr val="tx1">
                    <a:lumMod val="75000"/>
                    <a:lumOff val="25000"/>
                  </a:schemeClr>
                </a:solidFill>
                <a:cs typeface="Arial" pitchFamily="34" charset="0"/>
              </a:rPr>
              <a:t>Implement targeted improvements, gather regular feedback, and foster a patient-centric culture.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19" name="TextBox 18">
            <a:extLst>
              <a:ext uri="{FF2B5EF4-FFF2-40B4-BE49-F238E27FC236}">
                <a16:creationId xmlns:a16="http://schemas.microsoft.com/office/drawing/2014/main" id="{89D8D537-9B10-DED6-7FA7-28FC86BA1004}"/>
              </a:ext>
            </a:extLst>
          </p:cNvPr>
          <p:cNvSpPr txBox="1"/>
          <p:nvPr/>
        </p:nvSpPr>
        <p:spPr>
          <a:xfrm>
            <a:off x="2860040" y="161072"/>
            <a:ext cx="4582160" cy="369332"/>
          </a:xfrm>
          <a:prstGeom prst="rect">
            <a:avLst/>
          </a:prstGeom>
          <a:noFill/>
        </p:spPr>
        <p:txBody>
          <a:bodyPr wrap="square">
            <a:spAutoFit/>
          </a:bodyPr>
          <a:lstStyle/>
          <a:p>
            <a:r>
              <a:rPr lang="en-US" sz="1800" b="1" dirty="0">
                <a:effectLst>
                  <a:outerShdw blurRad="38100" dist="38100" dir="2700000" algn="tl">
                    <a:srgbClr val="000000">
                      <a:alpha val="43137"/>
                    </a:srgbClr>
                  </a:outerShdw>
                </a:effectLst>
              </a:rPr>
              <a:t>       Appointment Fees </a:t>
            </a:r>
          </a:p>
        </p:txBody>
      </p:sp>
      <p:sp>
        <p:nvSpPr>
          <p:cNvPr id="22" name="TextBox 21">
            <a:extLst>
              <a:ext uri="{FF2B5EF4-FFF2-40B4-BE49-F238E27FC236}">
                <a16:creationId xmlns:a16="http://schemas.microsoft.com/office/drawing/2014/main" id="{B0F2BF3A-569A-D72A-CCC6-6CA6DE3FC046}"/>
              </a:ext>
            </a:extLst>
          </p:cNvPr>
          <p:cNvSpPr txBox="1"/>
          <p:nvPr/>
        </p:nvSpPr>
        <p:spPr>
          <a:xfrm>
            <a:off x="98024" y="2271617"/>
            <a:ext cx="4044371" cy="461665"/>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r>
              <a:rPr lang="en-US" sz="2400" b="1" dirty="0">
                <a:solidFill>
                  <a:schemeClr val="bg1"/>
                </a:solidFill>
                <a:cs typeface="Arial" pitchFamily="34" charset="0"/>
              </a:rPr>
              <a:t>Total Doctors in Hospital</a:t>
            </a:r>
            <a:endParaRPr lang="en-IN" sz="2400" b="1" dirty="0">
              <a:solidFill>
                <a:schemeClr val="bg1"/>
              </a:solidFill>
            </a:endParaRPr>
          </a:p>
        </p:txBody>
      </p:sp>
      <p:sp>
        <p:nvSpPr>
          <p:cNvPr id="23" name="TextBox 22">
            <a:extLst>
              <a:ext uri="{FF2B5EF4-FFF2-40B4-BE49-F238E27FC236}">
                <a16:creationId xmlns:a16="http://schemas.microsoft.com/office/drawing/2014/main" id="{D828345A-B47F-C5A9-E696-0C6BCAB81D26}"/>
              </a:ext>
            </a:extLst>
          </p:cNvPr>
          <p:cNvSpPr txBox="1"/>
          <p:nvPr/>
        </p:nvSpPr>
        <p:spPr>
          <a:xfrm>
            <a:off x="1354982" y="2888459"/>
            <a:ext cx="1367463" cy="5232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t>22</a:t>
            </a:r>
            <a:endParaRPr lang="en-IN" sz="2800" b="1" dirty="0"/>
          </a:p>
        </p:txBody>
      </p:sp>
      <p:sp>
        <p:nvSpPr>
          <p:cNvPr id="25" name="TextBox 24">
            <a:extLst>
              <a:ext uri="{FF2B5EF4-FFF2-40B4-BE49-F238E27FC236}">
                <a16:creationId xmlns:a16="http://schemas.microsoft.com/office/drawing/2014/main" id="{9FAC354E-B095-F2A2-1FA6-884E3E28A2F8}"/>
              </a:ext>
            </a:extLst>
          </p:cNvPr>
          <p:cNvSpPr txBox="1"/>
          <p:nvPr/>
        </p:nvSpPr>
        <p:spPr>
          <a:xfrm>
            <a:off x="161868" y="3842950"/>
            <a:ext cx="8743041" cy="954107"/>
          </a:xfrm>
          <a:prstGeom prst="rect">
            <a:avLst/>
          </a:prstGeom>
          <a:noFill/>
        </p:spPr>
        <p:txBody>
          <a:bodyPr wrap="square">
            <a:spAutoFit/>
          </a:bodyPr>
          <a:lstStyle/>
          <a:p>
            <a:pPr algn="ctr"/>
            <a:r>
              <a:rPr lang="en-US" altLang="ko-KR" sz="1400" dirty="0">
                <a:solidFill>
                  <a:schemeClr val="tx1">
                    <a:lumMod val="75000"/>
                    <a:lumOff val="25000"/>
                  </a:schemeClr>
                </a:solidFill>
                <a:cs typeface="Arial" pitchFamily="34" charset="0"/>
              </a:rPr>
              <a:t>The appointment fees that doctors charged varied depending on the departments in which they worked.</a:t>
            </a:r>
          </a:p>
          <a:p>
            <a:pPr algn="ctr"/>
            <a:r>
              <a:rPr lang="en-US" altLang="ko-KR" sz="1400" dirty="0">
                <a:solidFill>
                  <a:schemeClr val="tx1">
                    <a:lumMod val="75000"/>
                    <a:lumOff val="25000"/>
                  </a:schemeClr>
                </a:solidFill>
                <a:cs typeface="Arial" pitchFamily="34" charset="0"/>
              </a:rPr>
              <a:t>Let's review the fees that these departments charge. The department with the highest fee of all is neurology, which charges $1,500. The departments with the lowest fees were General Practice and Renal ($500), Gastroenterology ($700), Orthopedics ($700), Cardiology ($1200), and Physiotherapy ($1000).</a:t>
            </a:r>
          </a:p>
        </p:txBody>
      </p:sp>
      <p:pic>
        <p:nvPicPr>
          <p:cNvPr id="26" name="Picture 25">
            <a:extLst>
              <a:ext uri="{FF2B5EF4-FFF2-40B4-BE49-F238E27FC236}">
                <a16:creationId xmlns:a16="http://schemas.microsoft.com/office/drawing/2014/main" id="{66713741-7D88-7C36-DA5E-AE9F019DB2B9}"/>
              </a:ext>
            </a:extLst>
          </p:cNvPr>
          <p:cNvPicPr>
            <a:picLocks noChangeAspect="1"/>
          </p:cNvPicPr>
          <p:nvPr/>
        </p:nvPicPr>
        <p:blipFill>
          <a:blip r:embed="rId3"/>
          <a:stretch>
            <a:fillRect/>
          </a:stretch>
        </p:blipFill>
        <p:spPr>
          <a:xfrm>
            <a:off x="5151120" y="954116"/>
            <a:ext cx="3139440" cy="1934343"/>
          </a:xfrm>
          <a:prstGeom prst="rect">
            <a:avLst/>
          </a:prstGeom>
          <a:effectLst>
            <a:innerShdw blurRad="114300">
              <a:prstClr val="black"/>
            </a:innerShdw>
          </a:effectLst>
        </p:spPr>
      </p:pic>
      <p:pic>
        <p:nvPicPr>
          <p:cNvPr id="27" name="Google Shape;482;p42">
            <a:extLst>
              <a:ext uri="{FF2B5EF4-FFF2-40B4-BE49-F238E27FC236}">
                <a16:creationId xmlns:a16="http://schemas.microsoft.com/office/drawing/2014/main" id="{43D4700C-D85A-5C01-28B4-B4EA3DB646A8}"/>
              </a:ext>
            </a:extLst>
          </p:cNvPr>
          <p:cNvPicPr preferRelativeResize="0">
            <a:picLocks/>
          </p:cNvPicPr>
          <p:nvPr/>
        </p:nvPicPr>
        <p:blipFill rotWithShape="1">
          <a:blip r:embed="rId4">
            <a:alphaModFix/>
          </a:blip>
          <a:srcRect t="23073" b="17642"/>
          <a:stretch/>
        </p:blipFill>
        <p:spPr>
          <a:xfrm>
            <a:off x="0" y="0"/>
            <a:ext cx="3207552" cy="21989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21" name="TextBox 20">
            <a:extLst>
              <a:ext uri="{FF2B5EF4-FFF2-40B4-BE49-F238E27FC236}">
                <a16:creationId xmlns:a16="http://schemas.microsoft.com/office/drawing/2014/main" id="{CE1DF0A2-64F4-7EF1-03D1-336669300CE7}"/>
              </a:ext>
            </a:extLst>
          </p:cNvPr>
          <p:cNvSpPr txBox="1"/>
          <p:nvPr/>
        </p:nvSpPr>
        <p:spPr>
          <a:xfrm>
            <a:off x="4058920" y="374432"/>
            <a:ext cx="4582160" cy="400110"/>
          </a:xfrm>
          <a:prstGeom prst="rect">
            <a:avLst/>
          </a:prstGeom>
          <a:noFill/>
        </p:spPr>
        <p:txBody>
          <a:bodyPr wrap="square">
            <a:spAutoFit/>
          </a:bodyPr>
          <a:lstStyle/>
          <a:p>
            <a:r>
              <a:rPr lang="en-US" altLang="ko-KR" sz="2000" b="1" dirty="0">
                <a:effectLst>
                  <a:outerShdw blurRad="38100" dist="38100" dir="2700000" algn="tl">
                    <a:srgbClr val="000000">
                      <a:alpha val="43137"/>
                    </a:srgbClr>
                  </a:outerShdw>
                </a:effectLst>
                <a:latin typeface="+mj-lt"/>
              </a:rPr>
              <a:t>Discounts</a:t>
            </a:r>
            <a:endParaRPr lang="en-IN" sz="2000" dirty="0"/>
          </a:p>
        </p:txBody>
      </p:sp>
      <p:pic>
        <p:nvPicPr>
          <p:cNvPr id="22" name="Picture 21">
            <a:extLst>
              <a:ext uri="{FF2B5EF4-FFF2-40B4-BE49-F238E27FC236}">
                <a16:creationId xmlns:a16="http://schemas.microsoft.com/office/drawing/2014/main" id="{142E0C22-8DE5-0DD4-1782-E29333021211}"/>
              </a:ext>
            </a:extLst>
          </p:cNvPr>
          <p:cNvPicPr>
            <a:picLocks noChangeAspect="1"/>
          </p:cNvPicPr>
          <p:nvPr/>
        </p:nvPicPr>
        <p:blipFill>
          <a:blip r:embed="rId3"/>
          <a:stretch>
            <a:fillRect/>
          </a:stretch>
        </p:blipFill>
        <p:spPr>
          <a:xfrm>
            <a:off x="395878" y="1192410"/>
            <a:ext cx="4176122" cy="1379340"/>
          </a:xfrm>
          <a:prstGeom prst="rect">
            <a:avLst/>
          </a:prstGeom>
          <a:effectLst>
            <a:innerShdw blurRad="114300">
              <a:prstClr val="black"/>
            </a:innerShdw>
          </a:effectLst>
        </p:spPr>
      </p:pic>
      <p:pic>
        <p:nvPicPr>
          <p:cNvPr id="24" name="Picture 23">
            <a:extLst>
              <a:ext uri="{FF2B5EF4-FFF2-40B4-BE49-F238E27FC236}">
                <a16:creationId xmlns:a16="http://schemas.microsoft.com/office/drawing/2014/main" id="{7ED68C86-4053-730C-574F-85E42380CD43}"/>
              </a:ext>
            </a:extLst>
          </p:cNvPr>
          <p:cNvPicPr>
            <a:picLocks noChangeAspect="1"/>
          </p:cNvPicPr>
          <p:nvPr/>
        </p:nvPicPr>
        <p:blipFill>
          <a:blip r:embed="rId4"/>
          <a:stretch>
            <a:fillRect/>
          </a:stretch>
        </p:blipFill>
        <p:spPr>
          <a:xfrm>
            <a:off x="4752158" y="3412590"/>
            <a:ext cx="4191363" cy="1356478"/>
          </a:xfrm>
          <a:prstGeom prst="rect">
            <a:avLst/>
          </a:prstGeom>
          <a:effectLst>
            <a:innerShdw blurRad="114300">
              <a:prstClr val="black"/>
            </a:innerShdw>
          </a:effectLst>
        </p:spPr>
      </p:pic>
      <p:sp>
        <p:nvSpPr>
          <p:cNvPr id="26" name="TextBox 25">
            <a:extLst>
              <a:ext uri="{FF2B5EF4-FFF2-40B4-BE49-F238E27FC236}">
                <a16:creationId xmlns:a16="http://schemas.microsoft.com/office/drawing/2014/main" id="{53E87E13-9FC7-8660-AC9C-1849A48316DA}"/>
              </a:ext>
            </a:extLst>
          </p:cNvPr>
          <p:cNvSpPr txBox="1"/>
          <p:nvPr/>
        </p:nvSpPr>
        <p:spPr>
          <a:xfrm>
            <a:off x="169998" y="3258592"/>
            <a:ext cx="4582160" cy="1384995"/>
          </a:xfrm>
          <a:prstGeom prst="rect">
            <a:avLst/>
          </a:prstGeom>
          <a:noFill/>
        </p:spPr>
        <p:txBody>
          <a:bodyPr wrap="square">
            <a:spAutoFit/>
          </a:bodyPr>
          <a:lstStyle/>
          <a:p>
            <a:pPr marL="171450" indent="-171450">
              <a:buFont typeface="Arial" panose="020B0604020202020204" pitchFamily="34" charset="0"/>
              <a:buChar char="•"/>
            </a:pPr>
            <a:r>
              <a:rPr lang="en-US" altLang="ko-KR" sz="1400">
                <a:solidFill>
                  <a:schemeClr val="tx1">
                    <a:lumMod val="75000"/>
                    <a:lumOff val="25000"/>
                  </a:schemeClr>
                </a:solidFill>
                <a:cs typeface="Arial" pitchFamily="34" charset="0"/>
              </a:rPr>
              <a:t>Eligibility for the discounts was set according to the rating which patients gave</a:t>
            </a:r>
          </a:p>
          <a:p>
            <a:pPr marL="171450" indent="-171450">
              <a:buFont typeface="Arial" panose="020B0604020202020204" pitchFamily="34" charset="0"/>
              <a:buChar char="•"/>
            </a:pPr>
            <a:r>
              <a:rPr lang="en-US" altLang="ko-KR" sz="1400">
                <a:solidFill>
                  <a:schemeClr val="tx1">
                    <a:lumMod val="75000"/>
                    <a:lumOff val="25000"/>
                  </a:schemeClr>
                </a:solidFill>
                <a:cs typeface="Arial" pitchFamily="34" charset="0"/>
              </a:rPr>
              <a:t>Patients who gave the ratings below 5 were not eligible for the discounts.</a:t>
            </a:r>
          </a:p>
          <a:p>
            <a:pPr marL="171450" indent="-171450">
              <a:buFont typeface="Arial" panose="020B0604020202020204" pitchFamily="34" charset="0"/>
              <a:buChar char="•"/>
            </a:pPr>
            <a:r>
              <a:rPr lang="en-US" altLang="ko-KR" sz="1400">
                <a:solidFill>
                  <a:schemeClr val="tx1">
                    <a:lumMod val="75000"/>
                    <a:lumOff val="25000"/>
                  </a:schemeClr>
                </a:solidFill>
                <a:cs typeface="Arial" pitchFamily="34" charset="0"/>
              </a:rPr>
              <a:t>Patients who gave the rating more than 5 were only eligible for the discounts.</a:t>
            </a:r>
            <a:endParaRPr lang="en-US" altLang="ko-KR" sz="14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E9212FCD-7DF4-50E6-48E0-A9957083E361}"/>
              </a:ext>
            </a:extLst>
          </p:cNvPr>
          <p:cNvSpPr txBox="1"/>
          <p:nvPr/>
        </p:nvSpPr>
        <p:spPr>
          <a:xfrm>
            <a:off x="4752158" y="928540"/>
            <a:ext cx="4582160" cy="1815882"/>
          </a:xfrm>
          <a:prstGeom prst="rect">
            <a:avLst/>
          </a:prstGeom>
          <a:noFill/>
        </p:spPr>
        <p:txBody>
          <a:bodyPr wrap="square">
            <a:spAutoFit/>
          </a:bodyPr>
          <a:lstStyle/>
          <a:p>
            <a:pPr marL="171450" indent="-171450">
              <a:buFont typeface="Arial" panose="020B0604020202020204" pitchFamily="34" charset="0"/>
              <a:buChar char="•"/>
            </a:pPr>
            <a:r>
              <a:rPr lang="en-US" altLang="ko-KR" sz="1400" dirty="0">
                <a:solidFill>
                  <a:schemeClr val="tx1">
                    <a:lumMod val="95000"/>
                    <a:lumOff val="5000"/>
                  </a:schemeClr>
                </a:solidFill>
                <a:cs typeface="Arial" pitchFamily="34" charset="0"/>
              </a:rPr>
              <a:t>The discount criteria was set according to the satisfaction scores by the patients.</a:t>
            </a:r>
          </a:p>
          <a:p>
            <a:pPr marL="171450" indent="-171450">
              <a:buFont typeface="Arial" panose="020B0604020202020204" pitchFamily="34" charset="0"/>
              <a:buChar char="•"/>
            </a:pPr>
            <a:r>
              <a:rPr lang="en-US" altLang="ko-KR" sz="1400" dirty="0">
                <a:solidFill>
                  <a:schemeClr val="tx1">
                    <a:lumMod val="95000"/>
                    <a:lumOff val="5000"/>
                  </a:schemeClr>
                </a:solidFill>
                <a:cs typeface="Arial" pitchFamily="34" charset="0"/>
              </a:rPr>
              <a:t>Customer who gave scores less than 4 were eligible for less discount.</a:t>
            </a:r>
          </a:p>
          <a:p>
            <a:pPr marL="171450" indent="-171450">
              <a:buFont typeface="Arial" panose="020B0604020202020204" pitchFamily="34" charset="0"/>
              <a:buChar char="•"/>
            </a:pPr>
            <a:r>
              <a:rPr lang="en-US" altLang="ko-KR" sz="1400" dirty="0">
                <a:solidFill>
                  <a:schemeClr val="tx1">
                    <a:lumMod val="95000"/>
                    <a:lumOff val="5000"/>
                  </a:schemeClr>
                </a:solidFill>
                <a:cs typeface="Arial" pitchFamily="34" charset="0"/>
              </a:rPr>
              <a:t>Who gave less than 7 were eligible for Medium discount.</a:t>
            </a:r>
          </a:p>
          <a:p>
            <a:pPr marL="171450" indent="-171450">
              <a:buFont typeface="Arial" panose="020B0604020202020204" pitchFamily="34" charset="0"/>
              <a:buChar char="•"/>
            </a:pPr>
            <a:r>
              <a:rPr lang="en-US" altLang="ko-KR" sz="1400" dirty="0">
                <a:solidFill>
                  <a:schemeClr val="tx1">
                    <a:lumMod val="95000"/>
                    <a:lumOff val="5000"/>
                  </a:schemeClr>
                </a:solidFill>
                <a:cs typeface="Arial" pitchFamily="34" charset="0"/>
              </a:rPr>
              <a:t>High discount for those who gave more than 8 or above.</a:t>
            </a:r>
          </a:p>
        </p:txBody>
      </p:sp>
    </p:spTree>
  </p:cSld>
  <p:clrMapOvr>
    <a:masterClrMapping/>
  </p:clrMapOvr>
</p:sld>
</file>

<file path=ppt/theme/theme1.xml><?xml version="1.0" encoding="utf-8"?>
<a:theme xmlns:a="http://schemas.openxmlformats.org/drawingml/2006/main" name="Urgent and Emergency Care Center by Slidesgo">
  <a:themeElements>
    <a:clrScheme name="Simple Light">
      <a:dk1>
        <a:srgbClr val="191919"/>
      </a:dk1>
      <a:lt1>
        <a:srgbClr val="FFFFFF"/>
      </a:lt1>
      <a:dk2>
        <a:srgbClr val="31A8E4"/>
      </a:dk2>
      <a:lt2>
        <a:srgbClr val="BB7CEB"/>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998</Words>
  <Application>Microsoft Office PowerPoint</Application>
  <PresentationFormat>On-screen Show (16:9)</PresentationFormat>
  <Paragraphs>61</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PT Sans</vt:lpstr>
      <vt:lpstr>Be Vietnam Pro ExtraBold</vt:lpstr>
      <vt:lpstr>Calibri</vt:lpstr>
      <vt:lpstr>Bebas Neue</vt:lpstr>
      <vt:lpstr>Arial</vt:lpstr>
      <vt:lpstr>Figtree</vt:lpstr>
      <vt:lpstr>Wingdings</vt:lpstr>
      <vt:lpstr>sohne</vt:lpstr>
      <vt:lpstr>source-serif-pro</vt:lpstr>
      <vt:lpstr>Urgent and Emergency Care Center by Slidesgo</vt:lpstr>
      <vt:lpstr>Columbia Hospital  Analysis</vt:lpstr>
      <vt:lpstr>About</vt:lpstr>
      <vt:lpstr>PowerPoint Presentation</vt:lpstr>
      <vt:lpstr>Total Visits by Department</vt:lpstr>
      <vt:lpstr>Total revenue</vt:lpstr>
      <vt:lpstr>PowerPoint Presentation</vt:lpstr>
      <vt:lpstr>Average Satisfaction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Hospital  Analysis</dc:title>
  <dc:creator>Sonia J</dc:creator>
  <cp:lastModifiedBy>Sonia J</cp:lastModifiedBy>
  <cp:revision>2</cp:revision>
  <dcterms:modified xsi:type="dcterms:W3CDTF">2024-04-30T09:57:55Z</dcterms:modified>
</cp:coreProperties>
</file>