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 Light"/>
      <p:regular r:id="rId23"/>
      <p:bold r:id="rId24"/>
      <p:italic r:id="rId25"/>
      <p:boldItalic r:id="rId26"/>
    </p:embeddedFont>
    <p:embeddedFont>
      <p:font typeface="Ubuntu"/>
      <p:regular r:id="rId27"/>
      <p:bold r:id="rId28"/>
      <p:italic r:id="rId29"/>
      <p:boldItalic r:id="rId30"/>
    </p:embeddedFont>
    <p:embeddedFont>
      <p:font typeface="Oswald Regular"/>
      <p:regular r:id="rId31"/>
      <p:bold r:id="rId32"/>
    </p:embeddedFont>
    <p:embeddedFont>
      <p:font typeface="Arv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3">
          <p15:clr>
            <a:srgbClr val="A4A3A4"/>
          </p15:clr>
        </p15:guide>
        <p15:guide id="2" orient="horz" pos="2928">
          <p15:clr>
            <a:srgbClr val="A4A3A4"/>
          </p15:clr>
        </p15:guide>
        <p15:guide id="3" pos="5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3" orient="horz"/>
        <p:guide pos="2928" orient="horz"/>
        <p:guide pos="50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Light-bold.fntdata"/><Relationship Id="rId23" Type="http://schemas.openxmlformats.org/officeDocument/2006/relationships/font" Target="fonts/Ubuntu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boldItalic.fntdata"/><Relationship Id="rId25" Type="http://schemas.openxmlformats.org/officeDocument/2006/relationships/font" Target="fonts/UbuntuLight-italic.fntdata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Regular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33" Type="http://schemas.openxmlformats.org/officeDocument/2006/relationships/font" Target="fonts/Arvo-regular.fntdata"/><Relationship Id="rId10" Type="http://schemas.openxmlformats.org/officeDocument/2006/relationships/slide" Target="slides/slide5.xml"/><Relationship Id="rId32" Type="http://schemas.openxmlformats.org/officeDocument/2006/relationships/font" Target="fonts/OswaldRegular-bold.fntdata"/><Relationship Id="rId13" Type="http://schemas.openxmlformats.org/officeDocument/2006/relationships/slide" Target="slides/slide8.xml"/><Relationship Id="rId35" Type="http://schemas.openxmlformats.org/officeDocument/2006/relationships/font" Target="fonts/Arvo-italic.fntdata"/><Relationship Id="rId12" Type="http://schemas.openxmlformats.org/officeDocument/2006/relationships/slide" Target="slides/slide7.xml"/><Relationship Id="rId34" Type="http://schemas.openxmlformats.org/officeDocument/2006/relationships/font" Target="fonts/Arv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rv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990cf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990cf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2935a0aa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2935a0aa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2935a0aa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2935a0a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2935a0aa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2935a0aa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2935a0aa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2935a0aa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6990cf43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6990cf43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990cf4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990cf4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69c6920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69c6920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6990cf43e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6990cf43e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328d78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328d78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990cf4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990cf4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328d78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328d78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2328d78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2328d78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9c6920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9c6920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990cf4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990cf4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2935a0a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2935a0a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2935a0aa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2935a0aa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F4EFEA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3089500" y="0"/>
            <a:ext cx="6054600" cy="5143500"/>
          </a:xfrm>
          <a:prstGeom prst="rtTriangle">
            <a:avLst/>
          </a:prstGeom>
          <a:solidFill>
            <a:srgbClr val="2D2929">
              <a:alpha val="7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171775" y="317450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5">
  <p:cSld name="SECTION_HEADER_1_5">
    <p:bg>
      <p:bgPr>
        <a:solidFill>
          <a:srgbClr val="F4EFEA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929">
              <a:alpha val="634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627700" y="306950"/>
            <a:ext cx="4290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slide 1 4">
  <p:cSld name="SECTION_HEADER_1_4">
    <p:bg>
      <p:bgPr>
        <a:solidFill>
          <a:srgbClr val="F4EFE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27700" y="1058425"/>
            <a:ext cx="31737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75" name="Google Shape;75;p12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2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29578" y="2112750"/>
            <a:ext cx="60105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8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3">
  <p:cSld name="SECTION_HEADER_1_3">
    <p:bg>
      <p:bgPr>
        <a:solidFill>
          <a:srgbClr val="F4EFE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536368" y="2801400"/>
            <a:ext cx="4290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80" name="Google Shape;80;p13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536375" y="3792425"/>
            <a:ext cx="2182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CUSTOM_1">
    <p:bg>
      <p:bgPr>
        <a:solidFill>
          <a:srgbClr val="F4EFE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2998500" cy="5143500"/>
          </a:xfrm>
          <a:prstGeom prst="rtTriangle">
            <a:avLst/>
          </a:prstGeom>
          <a:solidFill>
            <a:srgbClr val="C69C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704850" y="924850"/>
            <a:ext cx="3762000" cy="3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704850" y="1128225"/>
            <a:ext cx="2504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7" name="Google Shape;87;p14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>
  <p:cSld name="SECTION_HEADER_1_2">
    <p:bg>
      <p:bgPr>
        <a:solidFill>
          <a:srgbClr val="F4EFEA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5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>
            <p:ph type="title"/>
          </p:nvPr>
        </p:nvSpPr>
        <p:spPr>
          <a:xfrm>
            <a:off x="516875" y="168375"/>
            <a:ext cx="36429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title"/>
          </p:nvPr>
        </p:nvSpPr>
        <p:spPr>
          <a:xfrm>
            <a:off x="515800" y="1662350"/>
            <a:ext cx="26322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515799" y="2703275"/>
            <a:ext cx="3067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4" type="title"/>
          </p:nvPr>
        </p:nvSpPr>
        <p:spPr>
          <a:xfrm>
            <a:off x="4518200" y="1662350"/>
            <a:ext cx="26322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4518199" y="2703275"/>
            <a:ext cx="3067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hree columns">
  <p:cSld name="SECTION_HEADER_1_2_1">
    <p:bg>
      <p:bgPr>
        <a:solidFill>
          <a:srgbClr val="F4EFE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>
            <p:ph type="title"/>
          </p:nvPr>
        </p:nvSpPr>
        <p:spPr>
          <a:xfrm>
            <a:off x="516875" y="168375"/>
            <a:ext cx="36429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639172" y="2245425"/>
            <a:ext cx="465300" cy="5505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252672" y="22454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866172" y="22454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03" name="Google Shape;103;p16"/>
          <p:cNvSpPr txBox="1"/>
          <p:nvPr>
            <p:ph idx="2" type="title"/>
          </p:nvPr>
        </p:nvSpPr>
        <p:spPr>
          <a:xfrm>
            <a:off x="515800" y="22352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15800" y="3199975"/>
            <a:ext cx="2252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5" name="Google Shape;105;p16"/>
          <p:cNvSpPr txBox="1"/>
          <p:nvPr>
            <p:ph idx="3" type="title"/>
          </p:nvPr>
        </p:nvSpPr>
        <p:spPr>
          <a:xfrm>
            <a:off x="3133477" y="22352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4" type="subTitle"/>
          </p:nvPr>
        </p:nvSpPr>
        <p:spPr>
          <a:xfrm>
            <a:off x="3133467" y="3199975"/>
            <a:ext cx="2252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7" name="Google Shape;107;p16"/>
          <p:cNvSpPr txBox="1"/>
          <p:nvPr>
            <p:ph idx="5" type="title"/>
          </p:nvPr>
        </p:nvSpPr>
        <p:spPr>
          <a:xfrm>
            <a:off x="5751150" y="2375000"/>
            <a:ext cx="27369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6" type="subTitle"/>
          </p:nvPr>
        </p:nvSpPr>
        <p:spPr>
          <a:xfrm>
            <a:off x="5751142" y="3199975"/>
            <a:ext cx="2252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9" name="Google Shape;109;p16"/>
          <p:cNvSpPr txBox="1"/>
          <p:nvPr>
            <p:ph hasCustomPrompt="1" idx="7" type="title"/>
          </p:nvPr>
        </p:nvSpPr>
        <p:spPr>
          <a:xfrm>
            <a:off x="383285" y="22728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8" type="title"/>
          </p:nvPr>
        </p:nvSpPr>
        <p:spPr>
          <a:xfrm>
            <a:off x="2996785" y="22728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/>
          <p:nvPr>
            <p:ph hasCustomPrompt="1" idx="9" type="title"/>
          </p:nvPr>
        </p:nvSpPr>
        <p:spPr>
          <a:xfrm>
            <a:off x="5610285" y="22728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13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four columns">
  <p:cSld name="SECTION_HEADER_1_2_1_2">
    <p:bg>
      <p:bgPr>
        <a:solidFill>
          <a:srgbClr val="F4EFE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7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639172" y="426525"/>
            <a:ext cx="465300" cy="5505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03347" y="272907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515800" y="4163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515800" y="138107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title"/>
          </p:nvPr>
        </p:nvSpPr>
        <p:spPr>
          <a:xfrm>
            <a:off x="584152" y="2718895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3" type="subTitle"/>
          </p:nvPr>
        </p:nvSpPr>
        <p:spPr>
          <a:xfrm>
            <a:off x="584155" y="3683625"/>
            <a:ext cx="3741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1" name="Google Shape;121;p17"/>
          <p:cNvSpPr txBox="1"/>
          <p:nvPr>
            <p:ph hasCustomPrompt="1" idx="4" type="title"/>
          </p:nvPr>
        </p:nvSpPr>
        <p:spPr>
          <a:xfrm>
            <a:off x="38328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7"/>
          <p:cNvSpPr txBox="1"/>
          <p:nvPr>
            <p:ph hasCustomPrompt="1" idx="5" type="title"/>
          </p:nvPr>
        </p:nvSpPr>
        <p:spPr>
          <a:xfrm>
            <a:off x="44746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6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4581122" y="426525"/>
            <a:ext cx="465300" cy="5505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645297" y="272907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26" name="Google Shape;126;p17"/>
          <p:cNvSpPr txBox="1"/>
          <p:nvPr>
            <p:ph idx="7" type="title"/>
          </p:nvPr>
        </p:nvSpPr>
        <p:spPr>
          <a:xfrm>
            <a:off x="4457750" y="4163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8" type="subTitle"/>
          </p:nvPr>
        </p:nvSpPr>
        <p:spPr>
          <a:xfrm>
            <a:off x="4457750" y="138107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7"/>
          <p:cNvSpPr txBox="1"/>
          <p:nvPr>
            <p:ph idx="9" type="title"/>
          </p:nvPr>
        </p:nvSpPr>
        <p:spPr>
          <a:xfrm>
            <a:off x="4526102" y="2718895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3" type="subTitle"/>
          </p:nvPr>
        </p:nvSpPr>
        <p:spPr>
          <a:xfrm>
            <a:off x="4558419" y="368362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14" type="title"/>
          </p:nvPr>
        </p:nvSpPr>
        <p:spPr>
          <a:xfrm>
            <a:off x="432523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15" type="title"/>
          </p:nvPr>
        </p:nvSpPr>
        <p:spPr>
          <a:xfrm>
            <a:off x="438941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">
  <p:cSld name="SECTION_HEADER_1_1">
    <p:bg>
      <p:bgPr>
        <a:solidFill>
          <a:srgbClr val="2D292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841350" y="763675"/>
            <a:ext cx="30066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4841350" y="1803025"/>
            <a:ext cx="28179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 3">
  <p:cSld name="SECTION_HEADER_1_1_3">
    <p:bg>
      <p:bgPr>
        <a:solidFill>
          <a:srgbClr val="2D292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289650" y="0"/>
            <a:ext cx="30066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39" name="Google Shape;139;p19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4289650" y="933950"/>
            <a:ext cx="21678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 rot="5400000">
            <a:off x="3173125" y="2380500"/>
            <a:ext cx="1987200" cy="1285800"/>
          </a:xfrm>
          <a:prstGeom prst="bentConnector3">
            <a:avLst>
              <a:gd fmla="val 99584" name="adj1"/>
            </a:avLst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 2">
  <p:cSld name="SECTION_HEADER_1_1_2">
    <p:bg>
      <p:bgPr>
        <a:solidFill>
          <a:srgbClr val="2D292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0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 txBox="1"/>
          <p:nvPr>
            <p:ph type="title"/>
          </p:nvPr>
        </p:nvSpPr>
        <p:spPr>
          <a:xfrm>
            <a:off x="516875" y="168375"/>
            <a:ext cx="36429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15800" y="2224625"/>
            <a:ext cx="45786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3">
  <p:cSld name="TITLE_3">
    <p:bg>
      <p:bgPr>
        <a:solidFill>
          <a:srgbClr val="F4EFEA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>
            <a:off x="6145600" y="0"/>
            <a:ext cx="2998500" cy="5143500"/>
          </a:xfrm>
          <a:prstGeom prst="rtTriangle">
            <a:avLst/>
          </a:prstGeom>
          <a:solidFill>
            <a:srgbClr val="2D2929">
              <a:alpha val="634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2998500" cy="5143500"/>
          </a:xfrm>
          <a:prstGeom prst="rtTriangle">
            <a:avLst/>
          </a:prstGeom>
          <a:solidFill>
            <a:srgbClr val="2D2929">
              <a:alpha val="634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02250" y="317450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SECTION_HEADER_1_1_1">
    <p:bg>
      <p:bgPr>
        <a:solidFill>
          <a:srgbClr val="2D292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/>
          <p:nvPr/>
        </p:nvSpPr>
        <p:spPr>
          <a:xfrm>
            <a:off x="-69950" y="-750"/>
            <a:ext cx="2609100" cy="51435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1"/>
          <p:cNvCxnSpPr/>
          <p:nvPr/>
        </p:nvCxnSpPr>
        <p:spPr>
          <a:xfrm>
            <a:off x="536225" y="-28950"/>
            <a:ext cx="0" cy="52332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/>
          <p:nvPr/>
        </p:nvSpPr>
        <p:spPr>
          <a:xfrm>
            <a:off x="303575" y="1295925"/>
            <a:ext cx="465300" cy="550500"/>
          </a:xfrm>
          <a:prstGeom prst="rect">
            <a:avLst/>
          </a:prstGeom>
          <a:solidFill>
            <a:srgbClr val="C69C6D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03575" y="221790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03575" y="313987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rot="10800000">
            <a:off x="3504375" y="172162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3504375" y="369037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3394175" y="228959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hasCustomPrompt="1"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hasCustomPrompt="1"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/>
          <p:nvPr>
            <p:ph hasCustomPrompt="1"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SECTION_HEADER_1_1_1_1">
    <p:bg>
      <p:bgPr>
        <a:solidFill>
          <a:srgbClr val="2D292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68" name="Google Shape;168;p22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/>
          <p:nvPr/>
        </p:nvSpPr>
        <p:spPr>
          <a:xfrm>
            <a:off x="-69950" y="-750"/>
            <a:ext cx="2609100" cy="51435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>
            <a:off x="536225" y="-28950"/>
            <a:ext cx="0" cy="52332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/>
          <p:nvPr/>
        </p:nvSpPr>
        <p:spPr>
          <a:xfrm>
            <a:off x="303575" y="12959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03575" y="2217900"/>
            <a:ext cx="465300" cy="550500"/>
          </a:xfrm>
          <a:prstGeom prst="rect">
            <a:avLst/>
          </a:prstGeom>
          <a:solidFill>
            <a:srgbClr val="C69C6D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03575" y="313987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rot="10800000">
            <a:off x="3504375" y="172162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 rot="10800000">
            <a:off x="3504375" y="369037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 txBox="1"/>
          <p:nvPr>
            <p:ph idx="1" type="subTitle"/>
          </p:nvPr>
        </p:nvSpPr>
        <p:spPr>
          <a:xfrm>
            <a:off x="3394175" y="228959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hasCustomPrompt="1"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2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hasCustomPrompt="1"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/>
          <p:nvPr>
            <p:ph hasCustomPrompt="1"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">
  <p:cSld name="SECTION_HEADER_1_1_1_1_1">
    <p:bg>
      <p:bgPr>
        <a:solidFill>
          <a:srgbClr val="2D2929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86" name="Google Shape;186;p23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/>
          <p:nvPr/>
        </p:nvSpPr>
        <p:spPr>
          <a:xfrm>
            <a:off x="-69950" y="-750"/>
            <a:ext cx="2609100" cy="51435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536225" y="-28950"/>
            <a:ext cx="0" cy="52332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3"/>
          <p:cNvSpPr/>
          <p:nvPr/>
        </p:nvSpPr>
        <p:spPr>
          <a:xfrm>
            <a:off x="303575" y="12959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303575" y="221790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03575" y="3139875"/>
            <a:ext cx="465300" cy="550500"/>
          </a:xfrm>
          <a:prstGeom prst="rect">
            <a:avLst/>
          </a:prstGeom>
          <a:solidFill>
            <a:srgbClr val="C69C6D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 rot="10800000">
            <a:off x="3504375" y="172162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3504375" y="369037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3394175" y="228959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hasCustomPrompt="1"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98" name="Google Shape;198;p23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hasCustomPrompt="1"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3"/>
          <p:cNvSpPr txBox="1"/>
          <p:nvPr>
            <p:ph hasCustomPrompt="1"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3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bg>
      <p:bgPr>
        <a:solidFill>
          <a:srgbClr val="F4EFE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823900" y="773100"/>
            <a:ext cx="3693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204" name="Google Shape;204;p24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4823892" y="2064720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AND_BODY_1_1">
    <p:bg>
      <p:bgPr>
        <a:solidFill>
          <a:srgbClr val="F4EFEA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39822" y="372600"/>
            <a:ext cx="69948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209" name="Google Shape;209;p25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839800" y="1664227"/>
            <a:ext cx="69948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1">
  <p:cSld name="TITLE_1">
    <p:bg>
      <p:bgPr>
        <a:solidFill>
          <a:srgbClr val="2D292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286150" y="1856275"/>
            <a:ext cx="4375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4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283650" y="3471150"/>
            <a:ext cx="33447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1 1">
  <p:cSld name="TITLE_1_1">
    <p:bg>
      <p:bgPr>
        <a:solidFill>
          <a:srgbClr val="2D2929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342900" y="1601663"/>
            <a:ext cx="84582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7200"/>
              <a:buNone/>
              <a:defRPr b="1" sz="7200">
                <a:solidFill>
                  <a:srgbClr val="F4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-41625" y="1448763"/>
            <a:ext cx="5402400" cy="0"/>
          </a:xfrm>
          <a:prstGeom prst="straightConnector1">
            <a:avLst/>
          </a:prstGeom>
          <a:noFill/>
          <a:ln cap="flat" cmpd="sng" w="38100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-41625" y="3185538"/>
            <a:ext cx="8182800" cy="0"/>
          </a:xfrm>
          <a:prstGeom prst="straightConnector1">
            <a:avLst/>
          </a:prstGeom>
          <a:noFill/>
          <a:ln cap="flat" cmpd="sng" w="38100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337400" y="3318750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slide 1 1 1">
  <p:cSld name="TITLE_1_1_1">
    <p:bg>
      <p:bgPr>
        <a:solidFill>
          <a:srgbClr val="2D2929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6"/>
          <p:cNvSpPr txBox="1"/>
          <p:nvPr>
            <p:ph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337400" y="3213350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hasCustomPrompt="1" idx="2" type="title"/>
          </p:nvPr>
        </p:nvSpPr>
        <p:spPr>
          <a:xfrm>
            <a:off x="311700" y="2081688"/>
            <a:ext cx="852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6"/>
          <p:cNvCxnSpPr/>
          <p:nvPr/>
        </p:nvCxnSpPr>
        <p:spPr>
          <a:xfrm>
            <a:off x="409175" y="-66000"/>
            <a:ext cx="8400" cy="5259900"/>
          </a:xfrm>
          <a:prstGeom prst="straightConnector1">
            <a:avLst/>
          </a:prstGeom>
          <a:noFill/>
          <a:ln cap="flat" cmpd="sng" w="38100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slide 1 1 1 1">
  <p:cSld name="TITLE_1_1_1_1">
    <p:bg>
      <p:bgPr>
        <a:solidFill>
          <a:srgbClr val="2D2929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7"/>
          <p:cNvSpPr txBox="1"/>
          <p:nvPr>
            <p:ph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1337400" y="1244797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hasCustomPrompt="1" idx="2" type="title"/>
          </p:nvPr>
        </p:nvSpPr>
        <p:spPr>
          <a:xfrm>
            <a:off x="1264800" y="610225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38" name="Google Shape;38;p7"/>
          <p:cNvCxnSpPr/>
          <p:nvPr/>
        </p:nvCxnSpPr>
        <p:spPr>
          <a:xfrm flipH="1" rot="-5400000">
            <a:off x="-623550" y="949975"/>
            <a:ext cx="4143600" cy="2195100"/>
          </a:xfrm>
          <a:prstGeom prst="bentConnector2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7"/>
          <p:cNvCxnSpPr/>
          <p:nvPr/>
        </p:nvCxnSpPr>
        <p:spPr>
          <a:xfrm rot="5400000">
            <a:off x="4594650" y="1920725"/>
            <a:ext cx="5234400" cy="1227300"/>
          </a:xfrm>
          <a:prstGeom prst="bentConnector3">
            <a:avLst>
              <a:gd fmla="val 25899" name="adj1"/>
            </a:avLst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7"/>
          <p:cNvSpPr txBox="1"/>
          <p:nvPr>
            <p:ph idx="3" type="subTitle"/>
          </p:nvPr>
        </p:nvSpPr>
        <p:spPr>
          <a:xfrm>
            <a:off x="1337400" y="2559897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hasCustomPrompt="1" idx="4" type="title"/>
          </p:nvPr>
        </p:nvSpPr>
        <p:spPr>
          <a:xfrm>
            <a:off x="1264800" y="1925325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/>
          <p:nvPr>
            <p:ph idx="5" type="subTitle"/>
          </p:nvPr>
        </p:nvSpPr>
        <p:spPr>
          <a:xfrm>
            <a:off x="1337400" y="3875002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hasCustomPrompt="1" idx="6" type="title"/>
          </p:nvPr>
        </p:nvSpPr>
        <p:spPr>
          <a:xfrm>
            <a:off x="1264800" y="3240430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" type="secHead">
  <p:cSld name="SECTION_HEADER">
    <p:bg>
      <p:bgPr>
        <a:solidFill>
          <a:srgbClr val="2D2929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186650" y="-35100"/>
            <a:ext cx="5018700" cy="52137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126475" y="372175"/>
            <a:ext cx="7874400" cy="6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614775" y="3226915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>
            <a:off x="367525" y="12616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367525" y="24153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67525" y="35690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2" type="title"/>
          </p:nvPr>
        </p:nvSpPr>
        <p:spPr>
          <a:xfrm>
            <a:off x="1126475" y="1201990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3" type="subTitle"/>
          </p:nvPr>
        </p:nvSpPr>
        <p:spPr>
          <a:xfrm>
            <a:off x="1126475" y="1543990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hasCustomPrompt="1" idx="4" type="title"/>
          </p:nvPr>
        </p:nvSpPr>
        <p:spPr>
          <a:xfrm>
            <a:off x="183785" y="1380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8"/>
          <p:cNvSpPr txBox="1"/>
          <p:nvPr>
            <p:ph hasCustomPrompt="1" idx="5" type="title"/>
          </p:nvPr>
        </p:nvSpPr>
        <p:spPr>
          <a:xfrm>
            <a:off x="183785" y="25281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8"/>
          <p:cNvSpPr txBox="1"/>
          <p:nvPr>
            <p:ph hasCustomPrompt="1" idx="6" type="title"/>
          </p:nvPr>
        </p:nvSpPr>
        <p:spPr>
          <a:xfrm>
            <a:off x="183785" y="367590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/>
          <p:nvPr>
            <p:ph idx="7" type="title"/>
          </p:nvPr>
        </p:nvSpPr>
        <p:spPr>
          <a:xfrm>
            <a:off x="1126475" y="23497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8" type="subTitle"/>
          </p:nvPr>
        </p:nvSpPr>
        <p:spPr>
          <a:xfrm>
            <a:off x="1126475" y="2691765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9" type="title"/>
          </p:nvPr>
        </p:nvSpPr>
        <p:spPr>
          <a:xfrm>
            <a:off x="1126475" y="35034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3" type="subTitle"/>
          </p:nvPr>
        </p:nvSpPr>
        <p:spPr>
          <a:xfrm>
            <a:off x="1126475" y="3845465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2">
  <p:cSld name="SECTION_HEADER_2">
    <p:bg>
      <p:bgPr>
        <a:solidFill>
          <a:srgbClr val="2D292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186650" y="-35100"/>
            <a:ext cx="5018700" cy="52137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9"/>
          <p:cNvSpPr txBox="1"/>
          <p:nvPr>
            <p:ph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title"/>
          </p:nvPr>
        </p:nvSpPr>
        <p:spPr>
          <a:xfrm>
            <a:off x="424650" y="1876725"/>
            <a:ext cx="3762000" cy="3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424650" y="2080100"/>
            <a:ext cx="2504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SECTION_HEADER_1">
    <p:bg>
      <p:bgPr>
        <a:solidFill>
          <a:srgbClr val="F4EFE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7700" y="306950"/>
            <a:ext cx="4290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68" name="Google Shape;68;p10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0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 Regular"/>
              <a:buNone/>
              <a:defRPr sz="2400">
                <a:solidFill>
                  <a:srgbClr val="2D2929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300"/>
              <a:buFont typeface="Ubuntu Light"/>
              <a:buChar char="●"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11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300"/>
              <a:buFont typeface="Ubuntu Light"/>
              <a:buChar char="○"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200"/>
              <a:buFont typeface="Ubuntu Light"/>
              <a:buChar char="■"/>
              <a:defRPr sz="12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200"/>
              <a:buFont typeface="Ubuntu Light"/>
              <a:buChar char="●"/>
              <a:defRPr sz="12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Font typeface="Ubuntu Light"/>
              <a:buChar char="○"/>
              <a:defRPr sz="11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Font typeface="Ubuntu Light"/>
              <a:buChar char="■"/>
              <a:defRPr sz="11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2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000"/>
              <a:buFont typeface="Ubuntu Light"/>
              <a:buChar char="●"/>
              <a:defRPr sz="10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2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000"/>
              <a:buFont typeface="Ubuntu Light"/>
              <a:buChar char="○"/>
              <a:defRPr sz="10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900"/>
              <a:buFont typeface="Ubuntu Light"/>
              <a:buChar char="■"/>
              <a:defRPr sz="9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4171775" y="425804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4EFEA"/>
                </a:solidFill>
              </a:rPr>
              <a:t>WORK REMOTELY?</a:t>
            </a:r>
            <a:endParaRPr b="1" i="1">
              <a:solidFill>
                <a:srgbClr val="F4EFEA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941775" y="583225"/>
            <a:ext cx="26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EFE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WANT TO</a:t>
            </a:r>
            <a:endParaRPr>
              <a:solidFill>
                <a:srgbClr val="F4EFE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0" y="3987200"/>
            <a:ext cx="1361100" cy="1156200"/>
          </a:xfrm>
          <a:prstGeom prst="rtTriangle">
            <a:avLst/>
          </a:prstGeom>
          <a:solidFill>
            <a:srgbClr val="2D2929">
              <a:alpha val="7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Databases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54" name="Google Shape;354;p36"/>
          <p:cNvCxnSpPr/>
          <p:nvPr/>
        </p:nvCxnSpPr>
        <p:spPr>
          <a:xfrm flipH="1" rot="10800000">
            <a:off x="4925550" y="453500"/>
            <a:ext cx="3539700" cy="51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6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56" name="Google Shape;356;p36"/>
          <p:cNvSpPr txBox="1"/>
          <p:nvPr>
            <p:ph type="title"/>
          </p:nvPr>
        </p:nvSpPr>
        <p:spPr>
          <a:xfrm>
            <a:off x="1536956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57" name="Google Shape;357;p36"/>
          <p:cNvSpPr txBox="1"/>
          <p:nvPr>
            <p:ph type="title"/>
          </p:nvPr>
        </p:nvSpPr>
        <p:spPr>
          <a:xfrm>
            <a:off x="5852031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2" y="1668275"/>
            <a:ext cx="4490366" cy="2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567" y="1515868"/>
            <a:ext cx="4623825" cy="309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 offers by level of experience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65" name="Google Shape;365;p37"/>
          <p:cNvCxnSpPr/>
          <p:nvPr/>
        </p:nvCxnSpPr>
        <p:spPr>
          <a:xfrm>
            <a:off x="5869975" y="453500"/>
            <a:ext cx="25953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7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625" y="1276850"/>
            <a:ext cx="4511600" cy="2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7"/>
          <p:cNvSpPr txBox="1"/>
          <p:nvPr/>
        </p:nvSpPr>
        <p:spPr>
          <a:xfrm>
            <a:off x="636425" y="2742600"/>
            <a:ext cx="1503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D292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36 job offers</a:t>
            </a:r>
            <a:endParaRPr sz="1800">
              <a:solidFill>
                <a:srgbClr val="2D292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300825" y="2400888"/>
            <a:ext cx="1503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69C6D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JUNIOR </a:t>
            </a:r>
            <a:endParaRPr sz="1600">
              <a:solidFill>
                <a:srgbClr val="C69C6D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370" name="Google Shape;370;p37"/>
          <p:cNvCxnSpPr>
            <a:stCxn id="371" idx="2"/>
            <a:endCxn id="368" idx="1"/>
          </p:cNvCxnSpPr>
          <p:nvPr/>
        </p:nvCxnSpPr>
        <p:spPr>
          <a:xfrm rot="10800000">
            <a:off x="636425" y="2913450"/>
            <a:ext cx="2454600" cy="1116300"/>
          </a:xfrm>
          <a:prstGeom prst="bentConnector3">
            <a:avLst>
              <a:gd fmla="val 109701" name="adj1"/>
            </a:avLst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 offers for top 10 languages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>
            <a:off x="5869975" y="453500"/>
            <a:ext cx="25953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8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75" y="932725"/>
            <a:ext cx="5307050" cy="39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85" name="Google Shape;385;p39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Junior Job offers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86" name="Google Shape;386;p39"/>
          <p:cNvCxnSpPr/>
          <p:nvPr/>
        </p:nvCxnSpPr>
        <p:spPr>
          <a:xfrm>
            <a:off x="6004975" y="1034700"/>
            <a:ext cx="18921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39"/>
          <p:cNvPicPr preferRelativeResize="0"/>
          <p:nvPr/>
        </p:nvPicPr>
        <p:blipFill rotWithShape="1">
          <a:blip r:embed="rId3">
            <a:alphaModFix/>
          </a:blip>
          <a:srcRect b="18413" l="0" r="0" t="0"/>
          <a:stretch/>
        </p:blipFill>
        <p:spPr>
          <a:xfrm>
            <a:off x="148950" y="639175"/>
            <a:ext cx="5808326" cy="26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599" y="3622799"/>
            <a:ext cx="6083649" cy="13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>
            <p:ph type="title"/>
          </p:nvPr>
        </p:nvSpPr>
        <p:spPr>
          <a:xfrm>
            <a:off x="6656706" y="557700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299856" y="4272500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  <p:cxnSp>
        <p:nvCxnSpPr>
          <p:cNvPr id="391" name="Google Shape;391;p39"/>
          <p:cNvCxnSpPr/>
          <p:nvPr/>
        </p:nvCxnSpPr>
        <p:spPr>
          <a:xfrm>
            <a:off x="699575" y="4749500"/>
            <a:ext cx="18921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9"/>
          <p:cNvCxnSpPr/>
          <p:nvPr/>
        </p:nvCxnSpPr>
        <p:spPr>
          <a:xfrm>
            <a:off x="4634950" y="453500"/>
            <a:ext cx="3830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499200" y="1092397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ENJOY THE QUARANTINE</a:t>
            </a:r>
            <a:endParaRPr/>
          </a:p>
        </p:txBody>
      </p:sp>
      <p:sp>
        <p:nvSpPr>
          <p:cNvPr id="398" name="Google Shape;398;p40"/>
          <p:cNvSpPr txBox="1"/>
          <p:nvPr>
            <p:ph idx="2" type="title"/>
          </p:nvPr>
        </p:nvSpPr>
        <p:spPr>
          <a:xfrm>
            <a:off x="426600" y="457825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 JAVASCRIPT</a:t>
            </a:r>
            <a:endParaRPr/>
          </a:p>
        </p:txBody>
      </p:sp>
      <p:sp>
        <p:nvSpPr>
          <p:cNvPr id="399" name="Google Shape;399;p40"/>
          <p:cNvSpPr txBox="1"/>
          <p:nvPr>
            <p:ph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ctrTitle"/>
          </p:nvPr>
        </p:nvSpPr>
        <p:spPr>
          <a:xfrm>
            <a:off x="259350" y="3794075"/>
            <a:ext cx="4426200" cy="1431000"/>
          </a:xfrm>
          <a:prstGeom prst="rect">
            <a:avLst/>
          </a:prstGeom>
          <a:effectLst>
            <a:outerShdw blurRad="57150" rotWithShape="0" algn="bl" dir="5400000" dist="19050">
              <a:srgbClr val="C69C6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 CHALLENGES</a:t>
            </a:r>
            <a:endParaRPr b="1">
              <a:solidFill>
                <a:srgbClr val="2D292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idx="6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PRESENTATION TITLE</a:t>
            </a:r>
            <a:r>
              <a:rPr lang="es">
                <a:solidFill>
                  <a:srgbClr val="2D2929"/>
                </a:solidFill>
              </a:rPr>
              <a:t> </a:t>
            </a:r>
            <a:r>
              <a:rPr lang="es">
                <a:solidFill>
                  <a:srgbClr val="C69C6D"/>
                </a:solidFill>
              </a:rPr>
              <a:t>/ YOUR NAME</a:t>
            </a:r>
            <a:endParaRPr/>
          </a:p>
        </p:txBody>
      </p:sp>
      <p:sp>
        <p:nvSpPr>
          <p:cNvPr id="410" name="Google Shape;410;p42"/>
          <p:cNvSpPr txBox="1"/>
          <p:nvPr>
            <p:ph type="title"/>
          </p:nvPr>
        </p:nvSpPr>
        <p:spPr>
          <a:xfrm>
            <a:off x="515800" y="1098850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DUPLICATES</a:t>
            </a:r>
            <a:endParaRPr/>
          </a:p>
        </p:txBody>
      </p:sp>
      <p:sp>
        <p:nvSpPr>
          <p:cNvPr id="411" name="Google Shape;411;p42"/>
          <p:cNvSpPr txBox="1"/>
          <p:nvPr>
            <p:ph idx="1" type="subTitle"/>
          </p:nvPr>
        </p:nvSpPr>
        <p:spPr>
          <a:xfrm>
            <a:off x="515800" y="138107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offers are </a:t>
            </a:r>
            <a:r>
              <a:rPr lang="es"/>
              <a:t>probably</a:t>
            </a:r>
            <a:r>
              <a:rPr lang="es"/>
              <a:t> duplicated in the different websites.</a:t>
            </a:r>
            <a:endParaRPr/>
          </a:p>
        </p:txBody>
      </p:sp>
      <p:sp>
        <p:nvSpPr>
          <p:cNvPr id="412" name="Google Shape;412;p42"/>
          <p:cNvSpPr txBox="1"/>
          <p:nvPr>
            <p:ph idx="4" type="title"/>
          </p:nvPr>
        </p:nvSpPr>
        <p:spPr>
          <a:xfrm>
            <a:off x="38328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413" name="Google Shape;413;p42"/>
          <p:cNvSpPr txBox="1"/>
          <p:nvPr>
            <p:ph idx="5" type="title"/>
          </p:nvPr>
        </p:nvSpPr>
        <p:spPr>
          <a:xfrm>
            <a:off x="44746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414" name="Google Shape;414;p42"/>
          <p:cNvSpPr txBox="1"/>
          <p:nvPr>
            <p:ph idx="7" type="title"/>
          </p:nvPr>
        </p:nvSpPr>
        <p:spPr>
          <a:xfrm>
            <a:off x="4457750" y="1098850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SCRAPING TECHNOLOGIES</a:t>
            </a:r>
            <a:endParaRPr/>
          </a:p>
        </p:txBody>
      </p:sp>
      <p:sp>
        <p:nvSpPr>
          <p:cNvPr id="415" name="Google Shape;415;p42"/>
          <p:cNvSpPr txBox="1"/>
          <p:nvPr>
            <p:ph idx="8" type="subTitle"/>
          </p:nvPr>
        </p:nvSpPr>
        <p:spPr>
          <a:xfrm>
            <a:off x="4457750" y="138107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Selecting the required technologies since I got the whole text from the scraping.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 txBox="1"/>
          <p:nvPr>
            <p:ph idx="9" type="title"/>
          </p:nvPr>
        </p:nvSpPr>
        <p:spPr>
          <a:xfrm>
            <a:off x="566925" y="3401397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LANGUAGES &amp; LOCATION</a:t>
            </a:r>
            <a:endParaRPr/>
          </a:p>
        </p:txBody>
      </p:sp>
      <p:sp>
        <p:nvSpPr>
          <p:cNvPr id="417" name="Google Shape;417;p42"/>
          <p:cNvSpPr txBox="1"/>
          <p:nvPr>
            <p:ph idx="13" type="subTitle"/>
          </p:nvPr>
        </p:nvSpPr>
        <p:spPr>
          <a:xfrm>
            <a:off x="599244" y="368362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Avoided analyzing languages and location  required for each job position </a:t>
            </a:r>
            <a:endParaRPr/>
          </a:p>
        </p:txBody>
      </p:sp>
      <p:sp>
        <p:nvSpPr>
          <p:cNvPr id="418" name="Google Shape;418;p42"/>
          <p:cNvSpPr txBox="1"/>
          <p:nvPr>
            <p:ph idx="14" type="title"/>
          </p:nvPr>
        </p:nvSpPr>
        <p:spPr>
          <a:xfrm>
            <a:off x="432523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419" name="Google Shape;419;p42"/>
          <p:cNvSpPr txBox="1"/>
          <p:nvPr>
            <p:ph idx="15" type="title"/>
          </p:nvPr>
        </p:nvSpPr>
        <p:spPr>
          <a:xfrm>
            <a:off x="438941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4584875" y="423975"/>
            <a:ext cx="457800" cy="5556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4649050" y="2726525"/>
            <a:ext cx="457800" cy="5556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 txBox="1"/>
          <p:nvPr>
            <p:ph idx="9" type="title"/>
          </p:nvPr>
        </p:nvSpPr>
        <p:spPr>
          <a:xfrm>
            <a:off x="4526100" y="3401397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EXPERIENCE LEVEL</a:t>
            </a:r>
            <a:endParaRPr/>
          </a:p>
        </p:txBody>
      </p:sp>
      <p:sp>
        <p:nvSpPr>
          <p:cNvPr id="423" name="Google Shape;423;p42"/>
          <p:cNvSpPr txBox="1"/>
          <p:nvPr>
            <p:ph idx="1" type="subTitle"/>
          </p:nvPr>
        </p:nvSpPr>
        <p:spPr>
          <a:xfrm>
            <a:off x="4526100" y="3795000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better way to scrape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 txBox="1"/>
          <p:nvPr>
            <p:ph type="ctrTitle"/>
          </p:nvPr>
        </p:nvSpPr>
        <p:spPr>
          <a:xfrm>
            <a:off x="4171775" y="317450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200">
                <a:solidFill>
                  <a:srgbClr val="C69C6D"/>
                </a:solidFill>
              </a:rPr>
              <a:t>THANKS!</a:t>
            </a:r>
            <a:endParaRPr b="1" i="1" sz="7200">
              <a:solidFill>
                <a:srgbClr val="C69C6D"/>
              </a:solidFill>
            </a:endParaRPr>
          </a:p>
        </p:txBody>
      </p:sp>
      <p:sp>
        <p:nvSpPr>
          <p:cNvPr id="429" name="Google Shape;429;p43"/>
          <p:cNvSpPr txBox="1"/>
          <p:nvPr>
            <p:ph idx="4294967295" type="body"/>
          </p:nvPr>
        </p:nvSpPr>
        <p:spPr>
          <a:xfrm>
            <a:off x="5035775" y="1508000"/>
            <a:ext cx="35622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Does anyone have any questions?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 rotWithShape="1">
          <a:blip r:embed="rId4">
            <a:alphaModFix amt="74000"/>
          </a:blip>
          <a:srcRect b="8158" l="0" r="0" t="8166"/>
          <a:stretch/>
        </p:blipFill>
        <p:spPr>
          <a:xfrm>
            <a:off x="-41150" y="0"/>
            <a:ext cx="9226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 rot="10800000">
            <a:off x="3150650" y="0"/>
            <a:ext cx="6034500" cy="5143500"/>
          </a:xfrm>
          <a:prstGeom prst="rtTriangle">
            <a:avLst/>
          </a:prstGeom>
          <a:solidFill>
            <a:srgbClr val="2D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type="ctrTitle"/>
          </p:nvPr>
        </p:nvSpPr>
        <p:spPr>
          <a:xfrm>
            <a:off x="4171775" y="425804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4EFEA"/>
                </a:solidFill>
              </a:rPr>
              <a:t>WORK REMOTELY?</a:t>
            </a:r>
            <a:endParaRPr b="1" i="1">
              <a:solidFill>
                <a:srgbClr val="F4EFEA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941775" y="583225"/>
            <a:ext cx="26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EFE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WANT TO</a:t>
            </a:r>
            <a:endParaRPr>
              <a:solidFill>
                <a:srgbClr val="F4EFE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0" y="3987200"/>
            <a:ext cx="1361100" cy="1156200"/>
          </a:xfrm>
          <a:prstGeom prst="rtTriangle">
            <a:avLst/>
          </a:prstGeom>
          <a:solidFill>
            <a:srgbClr val="2D2929">
              <a:alpha val="7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 flipH="1">
            <a:off x="7757600" y="583000"/>
            <a:ext cx="714600" cy="451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8"/>
          <p:cNvSpPr txBox="1"/>
          <p:nvPr/>
        </p:nvSpPr>
        <p:spPr>
          <a:xfrm rot="-1126706">
            <a:off x="7244105" y="359116"/>
            <a:ext cx="822903" cy="451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NEED</a:t>
            </a:r>
            <a:endParaRPr b="1" sz="2400">
              <a:solidFill>
                <a:srgbClr val="CC41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5">
            <a:alphaModFix amt="16000"/>
          </a:blip>
          <a:stretch>
            <a:fillRect/>
          </a:stretch>
        </p:blipFill>
        <p:spPr>
          <a:xfrm>
            <a:off x="7452362" y="1132475"/>
            <a:ext cx="1030525" cy="10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6711572" y="293422"/>
            <a:ext cx="740775" cy="7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5698085" y="583000"/>
            <a:ext cx="1859200" cy="1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367525" y="12616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367525" y="24153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67525" y="35690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4279" r="9095" t="1739"/>
          <a:stretch/>
        </p:blipFill>
        <p:spPr>
          <a:xfrm>
            <a:off x="4168025" y="0"/>
            <a:ext cx="50493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>
            <p:ph idx="2" type="title"/>
          </p:nvPr>
        </p:nvSpPr>
        <p:spPr>
          <a:xfrm>
            <a:off x="1126475" y="1201990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245" name="Google Shape;245;p29"/>
          <p:cNvSpPr txBox="1"/>
          <p:nvPr>
            <p:ph idx="3" type="subTitle"/>
          </p:nvPr>
        </p:nvSpPr>
        <p:spPr>
          <a:xfrm>
            <a:off x="1126475" y="1543990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Web Scraping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4" type="title"/>
          </p:nvPr>
        </p:nvSpPr>
        <p:spPr>
          <a:xfrm>
            <a:off x="183785" y="1380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47" name="Google Shape;247;p29"/>
          <p:cNvSpPr txBox="1"/>
          <p:nvPr>
            <p:ph idx="5" type="title"/>
          </p:nvPr>
        </p:nvSpPr>
        <p:spPr>
          <a:xfrm>
            <a:off x="183785" y="25281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48" name="Google Shape;248;p29"/>
          <p:cNvSpPr txBox="1"/>
          <p:nvPr>
            <p:ph idx="6" type="title"/>
          </p:nvPr>
        </p:nvSpPr>
        <p:spPr>
          <a:xfrm>
            <a:off x="183785" y="367590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49" name="Google Shape;249;p29"/>
          <p:cNvSpPr txBox="1"/>
          <p:nvPr>
            <p:ph idx="7" type="title"/>
          </p:nvPr>
        </p:nvSpPr>
        <p:spPr>
          <a:xfrm>
            <a:off x="1126475" y="23497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50" name="Google Shape;250;p29"/>
          <p:cNvSpPr txBox="1"/>
          <p:nvPr>
            <p:ph idx="8" type="subTitle"/>
          </p:nvPr>
        </p:nvSpPr>
        <p:spPr>
          <a:xfrm>
            <a:off x="1126475" y="2691765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Join and compare data</a:t>
            </a:r>
            <a:endParaRPr/>
          </a:p>
        </p:txBody>
      </p:sp>
      <p:sp>
        <p:nvSpPr>
          <p:cNvPr id="251" name="Google Shape;251;p29"/>
          <p:cNvSpPr txBox="1"/>
          <p:nvPr>
            <p:ph idx="9" type="title"/>
          </p:nvPr>
        </p:nvSpPr>
        <p:spPr>
          <a:xfrm>
            <a:off x="1126475" y="35034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VISUALISATION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2543625" y="10500"/>
            <a:ext cx="6600300" cy="51435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3394175" y="197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3394175" y="765600"/>
            <a:ext cx="3192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WEB SCRAPING</a:t>
            </a:r>
            <a:endParaRPr b="1" sz="1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4EFEA"/>
              </a:solidFill>
            </a:endParaRPr>
          </a:p>
        </p:txBody>
      </p:sp>
      <p:sp>
        <p:nvSpPr>
          <p:cNvPr id="259" name="Google Shape;259;p30"/>
          <p:cNvSpPr txBox="1"/>
          <p:nvPr>
            <p:ph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60" name="Google Shape;260;p30"/>
          <p:cNvSpPr txBox="1"/>
          <p:nvPr>
            <p:ph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61" name="Google Shape;261;p30"/>
          <p:cNvSpPr txBox="1"/>
          <p:nvPr>
            <p:ph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62" name="Google Shape;262;p30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263" name="Google Shape;263;p30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DATA ANALYSIS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3344725" y="2695150"/>
            <a:ext cx="1441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1680 results</a:t>
            </a:r>
            <a:endParaRPr/>
          </a:p>
        </p:txBody>
      </p:sp>
      <p:sp>
        <p:nvSpPr>
          <p:cNvPr id="265" name="Google Shape;265;p30"/>
          <p:cNvSpPr txBox="1"/>
          <p:nvPr>
            <p:ph idx="2" type="title"/>
          </p:nvPr>
        </p:nvSpPr>
        <p:spPr>
          <a:xfrm>
            <a:off x="3289453" y="2115375"/>
            <a:ext cx="11781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REMOTE.IO</a:t>
            </a:r>
            <a:endParaRPr sz="1400"/>
          </a:p>
        </p:txBody>
      </p:sp>
      <p:sp>
        <p:nvSpPr>
          <p:cNvPr id="266" name="Google Shape;266;p30"/>
          <p:cNvSpPr txBox="1"/>
          <p:nvPr>
            <p:ph idx="2" type="title"/>
          </p:nvPr>
        </p:nvSpPr>
        <p:spPr>
          <a:xfrm>
            <a:off x="3517005" y="1473100"/>
            <a:ext cx="4575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3479050" y="1473100"/>
            <a:ext cx="533400" cy="495600"/>
          </a:xfrm>
          <a:prstGeom prst="rect">
            <a:avLst/>
          </a:prstGeom>
          <a:noFill/>
          <a:ln cap="flat" cmpd="sng" w="19050">
            <a:solidFill>
              <a:srgbClr val="E7A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5222800" y="2695150"/>
            <a:ext cx="14418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178 results</a:t>
            </a:r>
            <a:endParaRPr/>
          </a:p>
        </p:txBody>
      </p:sp>
      <p:sp>
        <p:nvSpPr>
          <p:cNvPr id="269" name="Google Shape;269;p30"/>
          <p:cNvSpPr txBox="1"/>
          <p:nvPr>
            <p:ph idx="2" type="title"/>
          </p:nvPr>
        </p:nvSpPr>
        <p:spPr>
          <a:xfrm>
            <a:off x="5167528" y="2191575"/>
            <a:ext cx="11781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WE WORK REMOTELY</a:t>
            </a:r>
            <a:endParaRPr sz="1400"/>
          </a:p>
        </p:txBody>
      </p:sp>
      <p:sp>
        <p:nvSpPr>
          <p:cNvPr id="270" name="Google Shape;270;p30"/>
          <p:cNvSpPr txBox="1"/>
          <p:nvPr>
            <p:ph idx="2" type="title"/>
          </p:nvPr>
        </p:nvSpPr>
        <p:spPr>
          <a:xfrm>
            <a:off x="5395080" y="1473100"/>
            <a:ext cx="4575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7032500" y="2695150"/>
            <a:ext cx="1441800" cy="1455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Remote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175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Non-remote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750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idx="2" type="title"/>
          </p:nvPr>
        </p:nvSpPr>
        <p:spPr>
          <a:xfrm>
            <a:off x="6824828" y="2191575"/>
            <a:ext cx="11781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STACK OVERFLOW</a:t>
            </a:r>
            <a:endParaRPr sz="1400"/>
          </a:p>
        </p:txBody>
      </p:sp>
      <p:sp>
        <p:nvSpPr>
          <p:cNvPr id="273" name="Google Shape;273;p30"/>
          <p:cNvSpPr txBox="1"/>
          <p:nvPr>
            <p:ph idx="2" type="title"/>
          </p:nvPr>
        </p:nvSpPr>
        <p:spPr>
          <a:xfrm>
            <a:off x="7204780" y="1473100"/>
            <a:ext cx="4575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5357125" y="1473100"/>
            <a:ext cx="533400" cy="495600"/>
          </a:xfrm>
          <a:prstGeom prst="rect">
            <a:avLst/>
          </a:prstGeom>
          <a:noFill/>
          <a:ln cap="flat" cmpd="sng" w="19050">
            <a:solidFill>
              <a:srgbClr val="E7A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7166825" y="1473100"/>
            <a:ext cx="533400" cy="495600"/>
          </a:xfrm>
          <a:prstGeom prst="rect">
            <a:avLst/>
          </a:prstGeom>
          <a:noFill/>
          <a:ln cap="flat" cmpd="sng" w="19050">
            <a:solidFill>
              <a:srgbClr val="E7A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VISUALIZATION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2728749" y="3322899"/>
            <a:ext cx="3192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rPr>
              <a:t>FINAL REMOTE DATA FRAME</a:t>
            </a:r>
            <a:endParaRPr>
              <a:solidFill>
                <a:srgbClr val="C69C6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3091175" y="3902950"/>
            <a:ext cx="3286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2033 RESULTS</a:t>
            </a:r>
            <a:endParaRPr sz="36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79" name="Google Shape;279;p30"/>
          <p:cNvSpPr txBox="1"/>
          <p:nvPr>
            <p:ph idx="8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2571750" y="1845275"/>
            <a:ext cx="5942700" cy="3298200"/>
          </a:xfrm>
          <a:prstGeom prst="rect">
            <a:avLst/>
          </a:prstGeom>
          <a:solidFill>
            <a:srgbClr val="2D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86" name="Google Shape;286;p31"/>
          <p:cNvSpPr txBox="1"/>
          <p:nvPr>
            <p:ph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87" name="Google Shape;287;p31"/>
          <p:cNvSpPr txBox="1"/>
          <p:nvPr>
            <p:ph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88" name="Google Shape;288;p31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VISUALIZATION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9" name="Google Shape;289;p31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DATA COLLECTION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0" name="Google Shape;290;p31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3437100" y="1699975"/>
            <a:ext cx="43581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"remote_project"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"technologies"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"languages"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"web_frameworks"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"other_frameworks_libraries_tools"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"platforms"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"other_habilities"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"level"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3389000" y="305750"/>
            <a:ext cx="3693000" cy="15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FINDING TECHNOLOGIES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69C6D"/>
                </a:solidFill>
              </a:rPr>
              <a:t>BUILD UP A GOLDEN SOURCE</a:t>
            </a:r>
            <a:endParaRPr b="1">
              <a:solidFill>
                <a:srgbClr val="C69C6D"/>
              </a:solidFill>
            </a:endParaRPr>
          </a:p>
        </p:txBody>
      </p:sp>
      <p:sp>
        <p:nvSpPr>
          <p:cNvPr id="293" name="Google Shape;293;p31"/>
          <p:cNvSpPr txBox="1"/>
          <p:nvPr>
            <p:ph idx="8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VISUALISATION</a:t>
            </a:r>
            <a:endParaRPr/>
          </a:p>
        </p:txBody>
      </p:sp>
      <p:sp>
        <p:nvSpPr>
          <p:cNvPr id="299" name="Google Shape;299;p32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PRESENTATION TITLE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rgbClr val="C69C6D"/>
                </a:solidFill>
              </a:rPr>
              <a:t>/ YOUR NAME</a:t>
            </a:r>
            <a:endParaRPr/>
          </a:p>
        </p:txBody>
      </p:sp>
      <p:sp>
        <p:nvSpPr>
          <p:cNvPr id="300" name="Google Shape;300;p32"/>
          <p:cNvSpPr txBox="1"/>
          <p:nvPr>
            <p:ph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01" name="Google Shape;301;p32"/>
          <p:cNvSpPr txBox="1"/>
          <p:nvPr>
            <p:ph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02" name="Google Shape;302;p32"/>
          <p:cNvSpPr txBox="1"/>
          <p:nvPr>
            <p:ph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03" name="Google Shape;303;p32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304" name="Google Shape;304;p32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DATA ANALYSIS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05" name="Google Shape;305;p32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VISUALIZATION</a:t>
            </a:r>
            <a:endParaRPr>
              <a:solidFill>
                <a:srgbClr val="B7B7B7"/>
              </a:solidFill>
            </a:endParaRPr>
          </a:p>
        </p:txBody>
      </p:sp>
      <p:grpSp>
        <p:nvGrpSpPr>
          <p:cNvPr id="306" name="Google Shape;306;p32"/>
          <p:cNvGrpSpPr/>
          <p:nvPr/>
        </p:nvGrpSpPr>
        <p:grpSpPr>
          <a:xfrm>
            <a:off x="3506450" y="1096041"/>
            <a:ext cx="512213" cy="512213"/>
            <a:chOff x="-61783350" y="2297100"/>
            <a:chExt cx="316650" cy="316650"/>
          </a:xfrm>
        </p:grpSpPr>
        <p:sp>
          <p:nvSpPr>
            <p:cNvPr id="307" name="Google Shape;307;p32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627700" y="61250"/>
            <a:ext cx="62565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In-Demand Programming Technologies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14" name="Google Shape;314;p33"/>
          <p:cNvCxnSpPr/>
          <p:nvPr/>
        </p:nvCxnSpPr>
        <p:spPr>
          <a:xfrm>
            <a:off x="5727000" y="453600"/>
            <a:ext cx="27381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 txBox="1"/>
          <p:nvPr>
            <p:ph type="title"/>
          </p:nvPr>
        </p:nvSpPr>
        <p:spPr>
          <a:xfrm>
            <a:off x="1510100" y="762350"/>
            <a:ext cx="1254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LANGUAGES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50" y="1259875"/>
            <a:ext cx="2608300" cy="15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50" y="3157282"/>
            <a:ext cx="2608300" cy="1597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19" name="Google Shape;319;p33"/>
          <p:cNvSpPr txBox="1"/>
          <p:nvPr>
            <p:ph idx="4294967295" type="title"/>
          </p:nvPr>
        </p:nvSpPr>
        <p:spPr>
          <a:xfrm rot="-5400000">
            <a:off x="-205350" y="1810121"/>
            <a:ext cx="10116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REMOTE</a:t>
            </a:r>
            <a:endParaRPr sz="1800"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075" y="1264342"/>
            <a:ext cx="2517140" cy="158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6890" y="3177495"/>
            <a:ext cx="2517148" cy="155674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/>
          <p:nvPr>
            <p:ph idx="4294967295" type="title"/>
          </p:nvPr>
        </p:nvSpPr>
        <p:spPr>
          <a:xfrm rot="-5400000">
            <a:off x="-451650" y="3658921"/>
            <a:ext cx="15042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NON REMOTE</a:t>
            </a:r>
            <a:endParaRPr sz="1800"/>
          </a:p>
        </p:txBody>
      </p:sp>
      <p:sp>
        <p:nvSpPr>
          <p:cNvPr id="323" name="Google Shape;323;p33"/>
          <p:cNvSpPr txBox="1"/>
          <p:nvPr>
            <p:ph type="title"/>
          </p:nvPr>
        </p:nvSpPr>
        <p:spPr>
          <a:xfrm>
            <a:off x="4123825" y="762350"/>
            <a:ext cx="1254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FRAMEWORKS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24" name="Google Shape;324;p33"/>
          <p:cNvSpPr txBox="1"/>
          <p:nvPr>
            <p:ph type="title"/>
          </p:nvPr>
        </p:nvSpPr>
        <p:spPr>
          <a:xfrm>
            <a:off x="6755100" y="762350"/>
            <a:ext cx="1254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DATABASES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9475" y="1264362"/>
            <a:ext cx="2689131" cy="158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7703" y="3165693"/>
            <a:ext cx="2689134" cy="158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languages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32" name="Google Shape;332;p34"/>
          <p:cNvCxnSpPr/>
          <p:nvPr/>
        </p:nvCxnSpPr>
        <p:spPr>
          <a:xfrm flipH="1" rot="10800000">
            <a:off x="4925550" y="453500"/>
            <a:ext cx="3539700" cy="51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4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4" y="1670904"/>
            <a:ext cx="4395232" cy="290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622" y="1639402"/>
            <a:ext cx="4395232" cy="297215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>
            <p:ph type="title"/>
          </p:nvPr>
        </p:nvSpPr>
        <p:spPr>
          <a:xfrm>
            <a:off x="1536956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37" name="Google Shape;337;p34"/>
          <p:cNvSpPr txBox="1"/>
          <p:nvPr>
            <p:ph type="title"/>
          </p:nvPr>
        </p:nvSpPr>
        <p:spPr>
          <a:xfrm>
            <a:off x="5852031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Frameworks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 flipH="1" rot="10800000">
            <a:off x="4925550" y="453500"/>
            <a:ext cx="3539700" cy="51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5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45" name="Google Shape;345;p35"/>
          <p:cNvSpPr txBox="1"/>
          <p:nvPr>
            <p:ph type="title"/>
          </p:nvPr>
        </p:nvSpPr>
        <p:spPr>
          <a:xfrm>
            <a:off x="1536956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46" name="Google Shape;346;p35"/>
          <p:cNvSpPr txBox="1"/>
          <p:nvPr>
            <p:ph type="title"/>
          </p:nvPr>
        </p:nvSpPr>
        <p:spPr>
          <a:xfrm>
            <a:off x="5852031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52" y="1592075"/>
            <a:ext cx="4490366" cy="2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00" y="1667280"/>
            <a:ext cx="4490375" cy="304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Adven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