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9AE36-339F-4A21-A60E-CD94D9B3D3AD}" v="5" dt="2025-08-29T13:16:02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</a:t>
            </a:r>
            <a:r>
              <a:rPr lang="en-US" sz="2400" dirty="0" smtClean="0"/>
              <a:t>: </a:t>
            </a:r>
            <a:r>
              <a:rPr lang="en-US" sz="2400" dirty="0" smtClean="0"/>
              <a:t>SONIA M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 smtClean="0"/>
              <a:t>24132030500122034/asanm20324132030500122034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Screenshot 2025-09-03 01101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38400" y="1828800"/>
            <a:ext cx="7630590" cy="44392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B6C851D-CBF4-1C84-8422-29E2B5F62C7A}"/>
              </a:ext>
            </a:extLst>
          </p:cNvPr>
          <p:cNvSpPr txBox="1"/>
          <p:nvPr/>
        </p:nvSpPr>
        <p:spPr>
          <a:xfrm>
            <a:off x="620815" y="2166093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for 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SONIA The </a:t>
            </a:r>
            <a:r>
              <a:rPr lang="en-US" sz="2000" dirty="0">
                <a:latin typeface="Arial"/>
                <a:ea typeface="Calibri"/>
                <a:cs typeface="Arial"/>
              </a:rPr>
              <a:t>website introduces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sonia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 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show </a:t>
            </a:r>
            <a:r>
              <a:rPr lang="en-US" sz="2000" dirty="0">
                <a:latin typeface="Arial"/>
                <a:ea typeface="Calibri"/>
                <a:cs typeface="Arial"/>
              </a:rPr>
              <a:t>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football.</a:t>
            </a:r>
            <a:endParaRPr lang="en-US" sz="2000" dirty="0">
              <a:latin typeface="Arial"/>
              <a:ea typeface="Calibri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</a:t>
            </a:r>
            <a:r>
              <a:rPr lang="en-US" sz="3200" dirty="0" err="1" smtClean="0">
                <a:ea typeface="Calibri"/>
                <a:cs typeface="Calibri"/>
              </a:rPr>
              <a:t>sonia</a:t>
            </a:r>
            <a:r>
              <a:rPr lang="en-US" sz="3200" dirty="0" smtClean="0">
                <a:ea typeface="Calibri"/>
                <a:cs typeface="Calibri"/>
              </a:rPr>
              <a:t> </a:t>
            </a:r>
            <a:r>
              <a:rPr lang="en-US" sz="3200" dirty="0" smtClean="0">
                <a:ea typeface="Calibri"/>
                <a:cs typeface="Calibri"/>
              </a:rPr>
              <a:t>.it </a:t>
            </a:r>
            <a:r>
              <a:rPr lang="en-US" sz="3200" dirty="0">
                <a:ea typeface="Calibri"/>
                <a:cs typeface="Calibri"/>
              </a:rPr>
              <a:t>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343</Words>
  <Application>Microsoft Office PowerPoint</Application>
  <PresentationFormat>Custom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Slide 8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system-1</cp:lastModifiedBy>
  <cp:revision>547</cp:revision>
  <dcterms:created xsi:type="dcterms:W3CDTF">2024-03-29T15:07:22Z</dcterms:created>
  <dcterms:modified xsi:type="dcterms:W3CDTF">2025-09-03T08:18:46Z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