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2.png" ContentType="image/png"/>
  <Override PartName="/ppt/media/image10.png" ContentType="image/png"/>
  <Override PartName="/ppt/media/image9.png" ContentType="image/png"/>
  <Override PartName="/ppt/media/image8.jpeg" ContentType="image/jpeg"/>
  <Override PartName="/ppt/media/image7.jpeg" ContentType="image/jpeg"/>
  <Override PartName="/ppt/media/image5.wmf" ContentType="image/x-wmf"/>
  <Override PartName="/ppt/media/image6.wmf" ContentType="image/x-wmf"/>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31" name="PlaceHolder 2"/>
          <p:cNvSpPr>
            <a:spLocks noGrp="1"/>
          </p:cNvSpPr>
          <p:nvPr>
            <p:ph type="body"/>
          </p:nvPr>
        </p:nvSpPr>
        <p:spPr>
          <a:xfrm>
            <a:off x="838080" y="2361960"/>
            <a:ext cx="7693200" cy="1776240"/>
          </a:xfrm>
          <a:prstGeom prst="rect">
            <a:avLst/>
          </a:prstGeom>
        </p:spPr>
        <p:txBody>
          <a:bodyPr lIns="90000" rIns="90000" tIns="46800" bIns="46800"/>
          <a:p>
            <a:endParaRPr/>
          </a:p>
        </p:txBody>
      </p:sp>
      <p:sp>
        <p:nvSpPr>
          <p:cNvPr id="32" name="PlaceHolder 3"/>
          <p:cNvSpPr>
            <a:spLocks noGrp="1"/>
          </p:cNvSpPr>
          <p:nvPr>
            <p:ph type="body"/>
          </p:nvPr>
        </p:nvSpPr>
        <p:spPr>
          <a:xfrm>
            <a:off x="838080" y="4307400"/>
            <a:ext cx="7693200" cy="1776240"/>
          </a:xfrm>
          <a:prstGeom prst="rect">
            <a:avLst/>
          </a:prstGeom>
        </p:spPr>
        <p:txBody>
          <a:bodyPr lIns="90000" rIns="90000" tIns="46800" bIns="4680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34" name="PlaceHolder 2"/>
          <p:cNvSpPr>
            <a:spLocks noGrp="1"/>
          </p:cNvSpPr>
          <p:nvPr>
            <p:ph type="body"/>
          </p:nvPr>
        </p:nvSpPr>
        <p:spPr>
          <a:xfrm>
            <a:off x="838080" y="2361960"/>
            <a:ext cx="3754080" cy="1776240"/>
          </a:xfrm>
          <a:prstGeom prst="rect">
            <a:avLst/>
          </a:prstGeom>
        </p:spPr>
        <p:txBody>
          <a:bodyPr lIns="90000" rIns="90000" tIns="46800" bIns="46800"/>
          <a:p>
            <a:endParaRPr/>
          </a:p>
        </p:txBody>
      </p:sp>
      <p:sp>
        <p:nvSpPr>
          <p:cNvPr id="35" name="PlaceHolder 3"/>
          <p:cNvSpPr>
            <a:spLocks noGrp="1"/>
          </p:cNvSpPr>
          <p:nvPr>
            <p:ph type="body"/>
          </p:nvPr>
        </p:nvSpPr>
        <p:spPr>
          <a:xfrm>
            <a:off x="4780080" y="2361960"/>
            <a:ext cx="3754080" cy="1776240"/>
          </a:xfrm>
          <a:prstGeom prst="rect">
            <a:avLst/>
          </a:prstGeom>
        </p:spPr>
        <p:txBody>
          <a:bodyPr lIns="90000" rIns="90000" tIns="46800" bIns="46800"/>
          <a:p>
            <a:endParaRPr/>
          </a:p>
        </p:txBody>
      </p:sp>
      <p:sp>
        <p:nvSpPr>
          <p:cNvPr id="36" name="PlaceHolder 4"/>
          <p:cNvSpPr>
            <a:spLocks noGrp="1"/>
          </p:cNvSpPr>
          <p:nvPr>
            <p:ph type="body"/>
          </p:nvPr>
        </p:nvSpPr>
        <p:spPr>
          <a:xfrm>
            <a:off x="4780080" y="4307400"/>
            <a:ext cx="3754080" cy="1776240"/>
          </a:xfrm>
          <a:prstGeom prst="rect">
            <a:avLst/>
          </a:prstGeom>
        </p:spPr>
        <p:txBody>
          <a:bodyPr lIns="90000" rIns="90000" tIns="46800" bIns="46800"/>
          <a:p>
            <a:endParaRPr/>
          </a:p>
        </p:txBody>
      </p:sp>
      <p:sp>
        <p:nvSpPr>
          <p:cNvPr id="37" name="PlaceHolder 5"/>
          <p:cNvSpPr>
            <a:spLocks noGrp="1"/>
          </p:cNvSpPr>
          <p:nvPr>
            <p:ph type="body"/>
          </p:nvPr>
        </p:nvSpPr>
        <p:spPr>
          <a:xfrm>
            <a:off x="838080" y="4307400"/>
            <a:ext cx="3754080" cy="1776240"/>
          </a:xfrm>
          <a:prstGeom prst="rect">
            <a:avLst/>
          </a:prstGeom>
        </p:spPr>
        <p:txBody>
          <a:bodyPr lIns="90000" rIns="90000" tIns="46800" bIns="4680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39" name="PlaceHolder 2"/>
          <p:cNvSpPr>
            <a:spLocks noGrp="1"/>
          </p:cNvSpPr>
          <p:nvPr>
            <p:ph type="body"/>
          </p:nvPr>
        </p:nvSpPr>
        <p:spPr>
          <a:xfrm>
            <a:off x="838080" y="2361960"/>
            <a:ext cx="7693200" cy="3724200"/>
          </a:xfrm>
          <a:prstGeom prst="rect">
            <a:avLst/>
          </a:prstGeom>
        </p:spPr>
        <p:txBody>
          <a:bodyPr lIns="90000" rIns="90000" tIns="46800" bIns="46800"/>
          <a:p>
            <a:endParaRPr/>
          </a:p>
        </p:txBody>
      </p:sp>
      <p:sp>
        <p:nvSpPr>
          <p:cNvPr id="40" name="PlaceHolder 3"/>
          <p:cNvSpPr>
            <a:spLocks noGrp="1"/>
          </p:cNvSpPr>
          <p:nvPr>
            <p:ph type="body"/>
          </p:nvPr>
        </p:nvSpPr>
        <p:spPr>
          <a:xfrm>
            <a:off x="838080" y="2361960"/>
            <a:ext cx="7693200" cy="3724200"/>
          </a:xfrm>
          <a:prstGeom prst="rect">
            <a:avLst/>
          </a:prstGeom>
        </p:spPr>
        <p:txBody>
          <a:bodyPr lIns="90000" rIns="90000" tIns="46800" bIns="46800"/>
          <a:p>
            <a:endParaRPr/>
          </a:p>
        </p:txBody>
      </p:sp>
      <p:pic>
        <p:nvPicPr>
          <p:cNvPr id="41" name="" descr=""/>
          <p:cNvPicPr/>
          <p:nvPr/>
        </p:nvPicPr>
        <p:blipFill>
          <a:blip r:embed="rId2"/>
          <a:stretch>
            <a:fillRect/>
          </a:stretch>
        </p:blipFill>
        <p:spPr>
          <a:xfrm>
            <a:off x="2350800" y="2361600"/>
            <a:ext cx="4667400" cy="3724200"/>
          </a:xfrm>
          <a:prstGeom prst="rect">
            <a:avLst/>
          </a:prstGeom>
          <a:ln>
            <a:noFill/>
          </a:ln>
        </p:spPr>
      </p:pic>
      <p:pic>
        <p:nvPicPr>
          <p:cNvPr id="42" name="" descr=""/>
          <p:cNvPicPr/>
          <p:nvPr/>
        </p:nvPicPr>
        <p:blipFill>
          <a:blip r:embed="rId3"/>
          <a:stretch>
            <a:fillRect/>
          </a:stretch>
        </p:blipFill>
        <p:spPr>
          <a:xfrm>
            <a:off x="2350800" y="2361600"/>
            <a:ext cx="4667400" cy="37242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54" name="PlaceHolder 2"/>
          <p:cNvSpPr>
            <a:spLocks noGrp="1"/>
          </p:cNvSpPr>
          <p:nvPr>
            <p:ph type="subTitle"/>
          </p:nvPr>
        </p:nvSpPr>
        <p:spPr>
          <a:xfrm>
            <a:off x="838080" y="2361960"/>
            <a:ext cx="7693200" cy="3724560"/>
          </a:xfrm>
          <a:prstGeom prst="rect">
            <a:avLst/>
          </a:prstGeom>
        </p:spPr>
        <p:txBody>
          <a:bodyPr lIns="0" rIns="0" tIns="0" bIns="0" anchor="ctr"/>
          <a:p>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56" name="PlaceHolder 2"/>
          <p:cNvSpPr>
            <a:spLocks noGrp="1"/>
          </p:cNvSpPr>
          <p:nvPr>
            <p:ph type="body"/>
          </p:nvPr>
        </p:nvSpPr>
        <p:spPr>
          <a:xfrm>
            <a:off x="838080" y="2361960"/>
            <a:ext cx="7693200" cy="3724200"/>
          </a:xfrm>
          <a:prstGeom prst="rect">
            <a:avLst/>
          </a:prstGeom>
        </p:spPr>
        <p:txBody>
          <a:bodyPr lIns="90000" rIns="90000" tIns="46800" bIns="4680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58" name="PlaceHolder 2"/>
          <p:cNvSpPr>
            <a:spLocks noGrp="1"/>
          </p:cNvSpPr>
          <p:nvPr>
            <p:ph type="body"/>
          </p:nvPr>
        </p:nvSpPr>
        <p:spPr>
          <a:xfrm>
            <a:off x="838080" y="2361960"/>
            <a:ext cx="3754080" cy="3724200"/>
          </a:xfrm>
          <a:prstGeom prst="rect">
            <a:avLst/>
          </a:prstGeom>
        </p:spPr>
        <p:txBody>
          <a:bodyPr lIns="90000" rIns="90000" tIns="46800" bIns="46800"/>
          <a:p>
            <a:endParaRPr/>
          </a:p>
        </p:txBody>
      </p:sp>
      <p:sp>
        <p:nvSpPr>
          <p:cNvPr id="59" name="PlaceHolder 3"/>
          <p:cNvSpPr>
            <a:spLocks noGrp="1"/>
          </p:cNvSpPr>
          <p:nvPr>
            <p:ph type="body"/>
          </p:nvPr>
        </p:nvSpPr>
        <p:spPr>
          <a:xfrm>
            <a:off x="4780080" y="2361960"/>
            <a:ext cx="3754080" cy="3724200"/>
          </a:xfrm>
          <a:prstGeom prst="rect">
            <a:avLst/>
          </a:prstGeom>
        </p:spPr>
        <p:txBody>
          <a:bodyPr lIns="90000" rIns="90000" tIns="46800" bIns="4680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834120" y="834120"/>
            <a:ext cx="7779960" cy="4629240"/>
          </a:xfrm>
          <a:prstGeom prst="rect">
            <a:avLst/>
          </a:prstGeom>
        </p:spPr>
        <p:txBody>
          <a:bodyPr lIns="0" rIns="0" tIns="0" bIns="0" anchor="ctr"/>
          <a:p>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63" name="PlaceHolder 2"/>
          <p:cNvSpPr>
            <a:spLocks noGrp="1"/>
          </p:cNvSpPr>
          <p:nvPr>
            <p:ph type="body"/>
          </p:nvPr>
        </p:nvSpPr>
        <p:spPr>
          <a:xfrm>
            <a:off x="838080" y="2361960"/>
            <a:ext cx="3754080" cy="1776240"/>
          </a:xfrm>
          <a:prstGeom prst="rect">
            <a:avLst/>
          </a:prstGeom>
        </p:spPr>
        <p:txBody>
          <a:bodyPr lIns="90000" rIns="90000" tIns="46800" bIns="46800"/>
          <a:p>
            <a:endParaRPr/>
          </a:p>
        </p:txBody>
      </p:sp>
      <p:sp>
        <p:nvSpPr>
          <p:cNvPr id="64" name="PlaceHolder 3"/>
          <p:cNvSpPr>
            <a:spLocks noGrp="1"/>
          </p:cNvSpPr>
          <p:nvPr>
            <p:ph type="body"/>
          </p:nvPr>
        </p:nvSpPr>
        <p:spPr>
          <a:xfrm>
            <a:off x="838080" y="4307400"/>
            <a:ext cx="3754080" cy="1776240"/>
          </a:xfrm>
          <a:prstGeom prst="rect">
            <a:avLst/>
          </a:prstGeom>
        </p:spPr>
        <p:txBody>
          <a:bodyPr lIns="90000" rIns="90000" tIns="46800" bIns="46800"/>
          <a:p>
            <a:endParaRPr/>
          </a:p>
        </p:txBody>
      </p:sp>
      <p:sp>
        <p:nvSpPr>
          <p:cNvPr id="65" name="PlaceHolder 4"/>
          <p:cNvSpPr>
            <a:spLocks noGrp="1"/>
          </p:cNvSpPr>
          <p:nvPr>
            <p:ph type="body"/>
          </p:nvPr>
        </p:nvSpPr>
        <p:spPr>
          <a:xfrm>
            <a:off x="4780080" y="2361960"/>
            <a:ext cx="3754080" cy="3724200"/>
          </a:xfrm>
          <a:prstGeom prst="rect">
            <a:avLst/>
          </a:prstGeom>
        </p:spPr>
        <p:txBody>
          <a:bodyPr lIns="90000" rIns="90000" tIns="46800" bIns="4680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10" name="PlaceHolder 2"/>
          <p:cNvSpPr>
            <a:spLocks noGrp="1"/>
          </p:cNvSpPr>
          <p:nvPr>
            <p:ph type="subTitle"/>
          </p:nvPr>
        </p:nvSpPr>
        <p:spPr>
          <a:xfrm>
            <a:off x="838080" y="2361960"/>
            <a:ext cx="7693200" cy="3724560"/>
          </a:xfrm>
          <a:prstGeom prst="rect">
            <a:avLst/>
          </a:prstGeom>
        </p:spPr>
        <p:txBody>
          <a:bodyPr lIns="0" rIns="0" tIns="0" bIns="0" anchor="ctr"/>
          <a:p>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67" name="PlaceHolder 2"/>
          <p:cNvSpPr>
            <a:spLocks noGrp="1"/>
          </p:cNvSpPr>
          <p:nvPr>
            <p:ph type="body"/>
          </p:nvPr>
        </p:nvSpPr>
        <p:spPr>
          <a:xfrm>
            <a:off x="838080" y="2361960"/>
            <a:ext cx="3754080" cy="3724200"/>
          </a:xfrm>
          <a:prstGeom prst="rect">
            <a:avLst/>
          </a:prstGeom>
        </p:spPr>
        <p:txBody>
          <a:bodyPr lIns="90000" rIns="90000" tIns="46800" bIns="46800"/>
          <a:p>
            <a:endParaRPr/>
          </a:p>
        </p:txBody>
      </p:sp>
      <p:sp>
        <p:nvSpPr>
          <p:cNvPr id="68" name="PlaceHolder 3"/>
          <p:cNvSpPr>
            <a:spLocks noGrp="1"/>
          </p:cNvSpPr>
          <p:nvPr>
            <p:ph type="body"/>
          </p:nvPr>
        </p:nvSpPr>
        <p:spPr>
          <a:xfrm>
            <a:off x="4780080" y="2361960"/>
            <a:ext cx="3754080" cy="1776240"/>
          </a:xfrm>
          <a:prstGeom prst="rect">
            <a:avLst/>
          </a:prstGeom>
        </p:spPr>
        <p:txBody>
          <a:bodyPr lIns="90000" rIns="90000" tIns="46800" bIns="46800"/>
          <a:p>
            <a:endParaRPr/>
          </a:p>
        </p:txBody>
      </p:sp>
      <p:sp>
        <p:nvSpPr>
          <p:cNvPr id="69" name="PlaceHolder 4"/>
          <p:cNvSpPr>
            <a:spLocks noGrp="1"/>
          </p:cNvSpPr>
          <p:nvPr>
            <p:ph type="body"/>
          </p:nvPr>
        </p:nvSpPr>
        <p:spPr>
          <a:xfrm>
            <a:off x="4780080" y="4307400"/>
            <a:ext cx="3754080" cy="1776240"/>
          </a:xfrm>
          <a:prstGeom prst="rect">
            <a:avLst/>
          </a:prstGeom>
        </p:spPr>
        <p:txBody>
          <a:bodyPr lIns="90000" rIns="90000" tIns="46800" bIns="4680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71" name="PlaceHolder 2"/>
          <p:cNvSpPr>
            <a:spLocks noGrp="1"/>
          </p:cNvSpPr>
          <p:nvPr>
            <p:ph type="body"/>
          </p:nvPr>
        </p:nvSpPr>
        <p:spPr>
          <a:xfrm>
            <a:off x="838080" y="2361960"/>
            <a:ext cx="3754080" cy="1776240"/>
          </a:xfrm>
          <a:prstGeom prst="rect">
            <a:avLst/>
          </a:prstGeom>
        </p:spPr>
        <p:txBody>
          <a:bodyPr lIns="90000" rIns="90000" tIns="46800" bIns="46800"/>
          <a:p>
            <a:endParaRPr/>
          </a:p>
        </p:txBody>
      </p:sp>
      <p:sp>
        <p:nvSpPr>
          <p:cNvPr id="72" name="PlaceHolder 3"/>
          <p:cNvSpPr>
            <a:spLocks noGrp="1"/>
          </p:cNvSpPr>
          <p:nvPr>
            <p:ph type="body"/>
          </p:nvPr>
        </p:nvSpPr>
        <p:spPr>
          <a:xfrm>
            <a:off x="4780080" y="2361960"/>
            <a:ext cx="3754080" cy="1776240"/>
          </a:xfrm>
          <a:prstGeom prst="rect">
            <a:avLst/>
          </a:prstGeom>
        </p:spPr>
        <p:txBody>
          <a:bodyPr lIns="90000" rIns="90000" tIns="46800" bIns="46800"/>
          <a:p>
            <a:endParaRPr/>
          </a:p>
        </p:txBody>
      </p:sp>
      <p:sp>
        <p:nvSpPr>
          <p:cNvPr id="73" name="PlaceHolder 4"/>
          <p:cNvSpPr>
            <a:spLocks noGrp="1"/>
          </p:cNvSpPr>
          <p:nvPr>
            <p:ph type="body"/>
          </p:nvPr>
        </p:nvSpPr>
        <p:spPr>
          <a:xfrm>
            <a:off x="838080" y="4307400"/>
            <a:ext cx="7693200" cy="1776240"/>
          </a:xfrm>
          <a:prstGeom prst="rect">
            <a:avLst/>
          </a:prstGeom>
        </p:spPr>
        <p:txBody>
          <a:bodyPr lIns="90000" rIns="90000" tIns="46800" bIns="4680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75" name="PlaceHolder 2"/>
          <p:cNvSpPr>
            <a:spLocks noGrp="1"/>
          </p:cNvSpPr>
          <p:nvPr>
            <p:ph type="body"/>
          </p:nvPr>
        </p:nvSpPr>
        <p:spPr>
          <a:xfrm>
            <a:off x="838080" y="2361960"/>
            <a:ext cx="7693200" cy="1776240"/>
          </a:xfrm>
          <a:prstGeom prst="rect">
            <a:avLst/>
          </a:prstGeom>
        </p:spPr>
        <p:txBody>
          <a:bodyPr lIns="90000" rIns="90000" tIns="46800" bIns="46800"/>
          <a:p>
            <a:endParaRPr/>
          </a:p>
        </p:txBody>
      </p:sp>
      <p:sp>
        <p:nvSpPr>
          <p:cNvPr id="76" name="PlaceHolder 3"/>
          <p:cNvSpPr>
            <a:spLocks noGrp="1"/>
          </p:cNvSpPr>
          <p:nvPr>
            <p:ph type="body"/>
          </p:nvPr>
        </p:nvSpPr>
        <p:spPr>
          <a:xfrm>
            <a:off x="838080" y="4307400"/>
            <a:ext cx="7693200" cy="1776240"/>
          </a:xfrm>
          <a:prstGeom prst="rect">
            <a:avLst/>
          </a:prstGeom>
        </p:spPr>
        <p:txBody>
          <a:bodyPr lIns="90000" rIns="90000" tIns="46800" bIns="4680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78" name="PlaceHolder 2"/>
          <p:cNvSpPr>
            <a:spLocks noGrp="1"/>
          </p:cNvSpPr>
          <p:nvPr>
            <p:ph type="body"/>
          </p:nvPr>
        </p:nvSpPr>
        <p:spPr>
          <a:xfrm>
            <a:off x="838080" y="2361960"/>
            <a:ext cx="3754080" cy="1776240"/>
          </a:xfrm>
          <a:prstGeom prst="rect">
            <a:avLst/>
          </a:prstGeom>
        </p:spPr>
        <p:txBody>
          <a:bodyPr lIns="90000" rIns="90000" tIns="46800" bIns="46800"/>
          <a:p>
            <a:endParaRPr/>
          </a:p>
        </p:txBody>
      </p:sp>
      <p:sp>
        <p:nvSpPr>
          <p:cNvPr id="79" name="PlaceHolder 3"/>
          <p:cNvSpPr>
            <a:spLocks noGrp="1"/>
          </p:cNvSpPr>
          <p:nvPr>
            <p:ph type="body"/>
          </p:nvPr>
        </p:nvSpPr>
        <p:spPr>
          <a:xfrm>
            <a:off x="4780080" y="2361960"/>
            <a:ext cx="3754080" cy="1776240"/>
          </a:xfrm>
          <a:prstGeom prst="rect">
            <a:avLst/>
          </a:prstGeom>
        </p:spPr>
        <p:txBody>
          <a:bodyPr lIns="90000" rIns="90000" tIns="46800" bIns="46800"/>
          <a:p>
            <a:endParaRPr/>
          </a:p>
        </p:txBody>
      </p:sp>
      <p:sp>
        <p:nvSpPr>
          <p:cNvPr id="80" name="PlaceHolder 4"/>
          <p:cNvSpPr>
            <a:spLocks noGrp="1"/>
          </p:cNvSpPr>
          <p:nvPr>
            <p:ph type="body"/>
          </p:nvPr>
        </p:nvSpPr>
        <p:spPr>
          <a:xfrm>
            <a:off x="4780080" y="4307400"/>
            <a:ext cx="3754080" cy="1776240"/>
          </a:xfrm>
          <a:prstGeom prst="rect">
            <a:avLst/>
          </a:prstGeom>
        </p:spPr>
        <p:txBody>
          <a:bodyPr lIns="90000" rIns="90000" tIns="46800" bIns="46800"/>
          <a:p>
            <a:endParaRPr/>
          </a:p>
        </p:txBody>
      </p:sp>
      <p:sp>
        <p:nvSpPr>
          <p:cNvPr id="81" name="PlaceHolder 5"/>
          <p:cNvSpPr>
            <a:spLocks noGrp="1"/>
          </p:cNvSpPr>
          <p:nvPr>
            <p:ph type="body"/>
          </p:nvPr>
        </p:nvSpPr>
        <p:spPr>
          <a:xfrm>
            <a:off x="838080" y="4307400"/>
            <a:ext cx="3754080" cy="1776240"/>
          </a:xfrm>
          <a:prstGeom prst="rect">
            <a:avLst/>
          </a:prstGeom>
        </p:spPr>
        <p:txBody>
          <a:bodyPr lIns="90000" rIns="90000" tIns="46800" bIns="4680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83" name="PlaceHolder 2"/>
          <p:cNvSpPr>
            <a:spLocks noGrp="1"/>
          </p:cNvSpPr>
          <p:nvPr>
            <p:ph type="body"/>
          </p:nvPr>
        </p:nvSpPr>
        <p:spPr>
          <a:xfrm>
            <a:off x="838080" y="2361960"/>
            <a:ext cx="7693200" cy="3724200"/>
          </a:xfrm>
          <a:prstGeom prst="rect">
            <a:avLst/>
          </a:prstGeom>
        </p:spPr>
        <p:txBody>
          <a:bodyPr lIns="90000" rIns="90000" tIns="46800" bIns="46800"/>
          <a:p>
            <a:endParaRPr/>
          </a:p>
        </p:txBody>
      </p:sp>
      <p:sp>
        <p:nvSpPr>
          <p:cNvPr id="84" name="PlaceHolder 3"/>
          <p:cNvSpPr>
            <a:spLocks noGrp="1"/>
          </p:cNvSpPr>
          <p:nvPr>
            <p:ph type="body"/>
          </p:nvPr>
        </p:nvSpPr>
        <p:spPr>
          <a:xfrm>
            <a:off x="838080" y="2361960"/>
            <a:ext cx="7693200" cy="3724200"/>
          </a:xfrm>
          <a:prstGeom prst="rect">
            <a:avLst/>
          </a:prstGeom>
        </p:spPr>
        <p:txBody>
          <a:bodyPr lIns="90000" rIns="90000" tIns="46800" bIns="46800"/>
          <a:p>
            <a:endParaRPr/>
          </a:p>
        </p:txBody>
      </p:sp>
      <p:pic>
        <p:nvPicPr>
          <p:cNvPr id="85" name="" descr=""/>
          <p:cNvPicPr/>
          <p:nvPr/>
        </p:nvPicPr>
        <p:blipFill>
          <a:blip r:embed="rId2"/>
          <a:stretch>
            <a:fillRect/>
          </a:stretch>
        </p:blipFill>
        <p:spPr>
          <a:xfrm>
            <a:off x="2350800" y="2361600"/>
            <a:ext cx="4667400" cy="3724200"/>
          </a:xfrm>
          <a:prstGeom prst="rect">
            <a:avLst/>
          </a:prstGeom>
          <a:ln>
            <a:noFill/>
          </a:ln>
        </p:spPr>
      </p:pic>
      <p:pic>
        <p:nvPicPr>
          <p:cNvPr id="86" name="" descr=""/>
          <p:cNvPicPr/>
          <p:nvPr/>
        </p:nvPicPr>
        <p:blipFill>
          <a:blip r:embed="rId3"/>
          <a:stretch>
            <a:fillRect/>
          </a:stretch>
        </p:blipFill>
        <p:spPr>
          <a:xfrm>
            <a:off x="2350800" y="2361600"/>
            <a:ext cx="4667400" cy="37242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12" name="PlaceHolder 2"/>
          <p:cNvSpPr>
            <a:spLocks noGrp="1"/>
          </p:cNvSpPr>
          <p:nvPr>
            <p:ph type="body"/>
          </p:nvPr>
        </p:nvSpPr>
        <p:spPr>
          <a:xfrm>
            <a:off x="838080" y="2361960"/>
            <a:ext cx="7693200" cy="3724200"/>
          </a:xfrm>
          <a:prstGeom prst="rect">
            <a:avLst/>
          </a:prstGeom>
        </p:spPr>
        <p:txBody>
          <a:bodyPr lIns="90000" rIns="90000" tIns="46800" bIns="4680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14" name="PlaceHolder 2"/>
          <p:cNvSpPr>
            <a:spLocks noGrp="1"/>
          </p:cNvSpPr>
          <p:nvPr>
            <p:ph type="body"/>
          </p:nvPr>
        </p:nvSpPr>
        <p:spPr>
          <a:xfrm>
            <a:off x="838080" y="2361960"/>
            <a:ext cx="3754080" cy="3724200"/>
          </a:xfrm>
          <a:prstGeom prst="rect">
            <a:avLst/>
          </a:prstGeom>
        </p:spPr>
        <p:txBody>
          <a:bodyPr lIns="90000" rIns="90000" tIns="46800" bIns="46800"/>
          <a:p>
            <a:endParaRPr/>
          </a:p>
        </p:txBody>
      </p:sp>
      <p:sp>
        <p:nvSpPr>
          <p:cNvPr id="15" name="PlaceHolder 3"/>
          <p:cNvSpPr>
            <a:spLocks noGrp="1"/>
          </p:cNvSpPr>
          <p:nvPr>
            <p:ph type="body"/>
          </p:nvPr>
        </p:nvSpPr>
        <p:spPr>
          <a:xfrm>
            <a:off x="4780080" y="2361960"/>
            <a:ext cx="3754080" cy="3724200"/>
          </a:xfrm>
          <a:prstGeom prst="rect">
            <a:avLst/>
          </a:prstGeom>
        </p:spPr>
        <p:txBody>
          <a:bodyPr lIns="90000" rIns="90000" tIns="46800" bIns="4680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834120" y="834120"/>
            <a:ext cx="7779960" cy="4629240"/>
          </a:xfrm>
          <a:prstGeom prst="rect">
            <a:avLst/>
          </a:prstGeom>
        </p:spPr>
        <p:txBody>
          <a:bodyPr lIns="0" rIns="0" tIns="0" bIns="0" anchor="ctr"/>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19" name="PlaceHolder 2"/>
          <p:cNvSpPr>
            <a:spLocks noGrp="1"/>
          </p:cNvSpPr>
          <p:nvPr>
            <p:ph type="body"/>
          </p:nvPr>
        </p:nvSpPr>
        <p:spPr>
          <a:xfrm>
            <a:off x="838080" y="2361960"/>
            <a:ext cx="3754080" cy="1776240"/>
          </a:xfrm>
          <a:prstGeom prst="rect">
            <a:avLst/>
          </a:prstGeom>
        </p:spPr>
        <p:txBody>
          <a:bodyPr lIns="90000" rIns="90000" tIns="46800" bIns="46800"/>
          <a:p>
            <a:endParaRPr/>
          </a:p>
        </p:txBody>
      </p:sp>
      <p:sp>
        <p:nvSpPr>
          <p:cNvPr id="20" name="PlaceHolder 3"/>
          <p:cNvSpPr>
            <a:spLocks noGrp="1"/>
          </p:cNvSpPr>
          <p:nvPr>
            <p:ph type="body"/>
          </p:nvPr>
        </p:nvSpPr>
        <p:spPr>
          <a:xfrm>
            <a:off x="838080" y="4307400"/>
            <a:ext cx="3754080" cy="1776240"/>
          </a:xfrm>
          <a:prstGeom prst="rect">
            <a:avLst/>
          </a:prstGeom>
        </p:spPr>
        <p:txBody>
          <a:bodyPr lIns="90000" rIns="90000" tIns="46800" bIns="46800"/>
          <a:p>
            <a:endParaRPr/>
          </a:p>
        </p:txBody>
      </p:sp>
      <p:sp>
        <p:nvSpPr>
          <p:cNvPr id="21" name="PlaceHolder 4"/>
          <p:cNvSpPr>
            <a:spLocks noGrp="1"/>
          </p:cNvSpPr>
          <p:nvPr>
            <p:ph type="body"/>
          </p:nvPr>
        </p:nvSpPr>
        <p:spPr>
          <a:xfrm>
            <a:off x="4780080" y="2361960"/>
            <a:ext cx="3754080" cy="3724200"/>
          </a:xfrm>
          <a:prstGeom prst="rect">
            <a:avLst/>
          </a:prstGeom>
        </p:spPr>
        <p:txBody>
          <a:bodyPr lIns="90000" rIns="90000" tIns="46800" bIns="4680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23" name="PlaceHolder 2"/>
          <p:cNvSpPr>
            <a:spLocks noGrp="1"/>
          </p:cNvSpPr>
          <p:nvPr>
            <p:ph type="body"/>
          </p:nvPr>
        </p:nvSpPr>
        <p:spPr>
          <a:xfrm>
            <a:off x="838080" y="2361960"/>
            <a:ext cx="3754080" cy="3724200"/>
          </a:xfrm>
          <a:prstGeom prst="rect">
            <a:avLst/>
          </a:prstGeom>
        </p:spPr>
        <p:txBody>
          <a:bodyPr lIns="90000" rIns="90000" tIns="46800" bIns="46800"/>
          <a:p>
            <a:endParaRPr/>
          </a:p>
        </p:txBody>
      </p:sp>
      <p:sp>
        <p:nvSpPr>
          <p:cNvPr id="24" name="PlaceHolder 3"/>
          <p:cNvSpPr>
            <a:spLocks noGrp="1"/>
          </p:cNvSpPr>
          <p:nvPr>
            <p:ph type="body"/>
          </p:nvPr>
        </p:nvSpPr>
        <p:spPr>
          <a:xfrm>
            <a:off x="4780080" y="2361960"/>
            <a:ext cx="3754080" cy="1776240"/>
          </a:xfrm>
          <a:prstGeom prst="rect">
            <a:avLst/>
          </a:prstGeom>
        </p:spPr>
        <p:txBody>
          <a:bodyPr lIns="90000" rIns="90000" tIns="46800" bIns="46800"/>
          <a:p>
            <a:endParaRPr/>
          </a:p>
        </p:txBody>
      </p:sp>
      <p:sp>
        <p:nvSpPr>
          <p:cNvPr id="25" name="PlaceHolder 4"/>
          <p:cNvSpPr>
            <a:spLocks noGrp="1"/>
          </p:cNvSpPr>
          <p:nvPr>
            <p:ph type="body"/>
          </p:nvPr>
        </p:nvSpPr>
        <p:spPr>
          <a:xfrm>
            <a:off x="4780080" y="4307400"/>
            <a:ext cx="3754080" cy="1776240"/>
          </a:xfrm>
          <a:prstGeom prst="rect">
            <a:avLst/>
          </a:prstGeom>
        </p:spPr>
        <p:txBody>
          <a:bodyPr lIns="90000" rIns="90000" tIns="46800" bIns="4680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4120" y="740160"/>
            <a:ext cx="7779960" cy="1092240"/>
          </a:xfrm>
          <a:prstGeom prst="rect">
            <a:avLst/>
          </a:prstGeom>
        </p:spPr>
        <p:txBody>
          <a:bodyPr lIns="90000" rIns="90000" tIns="46800" bIns="46800" anchor="b"/>
          <a:p>
            <a:endParaRPr/>
          </a:p>
        </p:txBody>
      </p:sp>
      <p:sp>
        <p:nvSpPr>
          <p:cNvPr id="27" name="PlaceHolder 2"/>
          <p:cNvSpPr>
            <a:spLocks noGrp="1"/>
          </p:cNvSpPr>
          <p:nvPr>
            <p:ph type="body"/>
          </p:nvPr>
        </p:nvSpPr>
        <p:spPr>
          <a:xfrm>
            <a:off x="838080" y="2361960"/>
            <a:ext cx="3754080" cy="1776240"/>
          </a:xfrm>
          <a:prstGeom prst="rect">
            <a:avLst/>
          </a:prstGeom>
        </p:spPr>
        <p:txBody>
          <a:bodyPr lIns="90000" rIns="90000" tIns="46800" bIns="46800"/>
          <a:p>
            <a:endParaRPr/>
          </a:p>
        </p:txBody>
      </p:sp>
      <p:sp>
        <p:nvSpPr>
          <p:cNvPr id="28" name="PlaceHolder 3"/>
          <p:cNvSpPr>
            <a:spLocks noGrp="1"/>
          </p:cNvSpPr>
          <p:nvPr>
            <p:ph type="body"/>
          </p:nvPr>
        </p:nvSpPr>
        <p:spPr>
          <a:xfrm>
            <a:off x="4780080" y="2361960"/>
            <a:ext cx="3754080" cy="1776240"/>
          </a:xfrm>
          <a:prstGeom prst="rect">
            <a:avLst/>
          </a:prstGeom>
        </p:spPr>
        <p:txBody>
          <a:bodyPr lIns="90000" rIns="90000" tIns="46800" bIns="46800"/>
          <a:p>
            <a:endParaRPr/>
          </a:p>
        </p:txBody>
      </p:sp>
      <p:sp>
        <p:nvSpPr>
          <p:cNvPr id="29" name="PlaceHolder 4"/>
          <p:cNvSpPr>
            <a:spLocks noGrp="1"/>
          </p:cNvSpPr>
          <p:nvPr>
            <p:ph type="body"/>
          </p:nvPr>
        </p:nvSpPr>
        <p:spPr>
          <a:xfrm>
            <a:off x="838080" y="4307400"/>
            <a:ext cx="7693200" cy="1776240"/>
          </a:xfrm>
          <a:prstGeom prst="rect">
            <a:avLst/>
          </a:prstGeom>
        </p:spPr>
        <p:txBody>
          <a:bodyPr lIns="90000" rIns="90000" tIns="46800" bIns="4680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762120" cy="6858000"/>
          </a:xfrm>
          <a:prstGeom prst="rect">
            <a:avLst/>
          </a:prstGeom>
          <a:solidFill>
            <a:srgbClr val="99cc99"/>
          </a:solidFill>
          <a:ln>
            <a:noFill/>
          </a:ln>
        </p:spPr>
      </p:sp>
      <p:sp>
        <p:nvSpPr>
          <p:cNvPr id="1" name="CustomShape 2"/>
          <p:cNvSpPr/>
          <p:nvPr/>
        </p:nvSpPr>
        <p:spPr>
          <a:xfrm>
            <a:off x="457200" y="0"/>
            <a:ext cx="2743200" cy="1166760"/>
          </a:xfrm>
          <a:prstGeom prst="rect">
            <a:avLst/>
          </a:prstGeom>
          <a:solidFill>
            <a:srgbClr val="99cc99"/>
          </a:solidFill>
          <a:ln>
            <a:noFill/>
          </a:ln>
        </p:spPr>
      </p:sp>
      <p:sp>
        <p:nvSpPr>
          <p:cNvPr id="2" name="CustomShape 3"/>
          <p:cNvSpPr/>
          <p:nvPr/>
        </p:nvSpPr>
        <p:spPr>
          <a:xfrm>
            <a:off x="609480" y="1981080"/>
            <a:ext cx="7010640" cy="317520"/>
          </a:xfrm>
          <a:prstGeom prst="roundRect">
            <a:avLst>
              <a:gd name="adj" fmla="val 0"/>
            </a:avLst>
          </a:prstGeom>
          <a:solidFill>
            <a:srgbClr val="003366"/>
          </a:solidFill>
          <a:ln>
            <a:noFill/>
          </a:ln>
        </p:spPr>
      </p:sp>
      <p:sp>
        <p:nvSpPr>
          <p:cNvPr id="3" name="CustomShape 4"/>
          <p:cNvSpPr/>
          <p:nvPr/>
        </p:nvSpPr>
        <p:spPr>
          <a:xfrm flipH="1">
            <a:off x="228600" y="1981080"/>
            <a:ext cx="393840" cy="319320"/>
          </a:xfrm>
          <a:prstGeom prst="flowChartDelay">
            <a:avLst/>
          </a:prstGeom>
          <a:solidFill>
            <a:srgbClr val="003366"/>
          </a:solidFill>
          <a:ln>
            <a:noFill/>
          </a:ln>
        </p:spPr>
      </p:sp>
      <p:sp>
        <p:nvSpPr>
          <p:cNvPr id="4" name="PlaceHolder 5"/>
          <p:cNvSpPr>
            <a:spLocks noGrp="1"/>
          </p:cNvSpPr>
          <p:nvPr>
            <p:ph type="title"/>
          </p:nvPr>
        </p:nvSpPr>
        <p:spPr>
          <a:xfrm>
            <a:off x="834120" y="834120"/>
            <a:ext cx="7779960" cy="998280"/>
          </a:xfrm>
          <a:prstGeom prst="rect">
            <a:avLst/>
          </a:prstGeom>
        </p:spPr>
        <p:txBody>
          <a:bodyPr lIns="90000" rIns="90000" tIns="46800" bIns="46800" anchor="b"/>
          <a:p>
            <a:r>
              <a:rPr b="1" lang="fr-FR" sz="3600">
                <a:latin typeface="Arial"/>
              </a:rPr>
              <a:t>Cliquez pour éditer le format du texte-titre</a:t>
            </a:r>
            <a:endParaRPr/>
          </a:p>
        </p:txBody>
      </p:sp>
      <p:sp>
        <p:nvSpPr>
          <p:cNvPr id="5" name="PlaceHolder 6"/>
          <p:cNvSpPr>
            <a:spLocks noGrp="1"/>
          </p:cNvSpPr>
          <p:nvPr>
            <p:ph type="body"/>
          </p:nvPr>
        </p:nvSpPr>
        <p:spPr>
          <a:xfrm>
            <a:off x="838080" y="2361960"/>
            <a:ext cx="7693200" cy="3724200"/>
          </a:xfrm>
          <a:prstGeom prst="rect">
            <a:avLst/>
          </a:prstGeom>
        </p:spPr>
        <p:txBody>
          <a:bodyPr lIns="90000" rIns="90000" tIns="46800" bIns="46800"/>
          <a:p>
            <a:pPr>
              <a:buSzPct val="75000"/>
              <a:buFont typeface="Wingdings" charset="2"/>
              <a:buChar char=""/>
            </a:pPr>
            <a:r>
              <a:rPr lang="fr-FR" sz="2800">
                <a:latin typeface="Arial"/>
              </a:rPr>
              <a:t>Cliquez pour éditer le format du plan de texte</a:t>
            </a:r>
            <a:endParaRPr/>
          </a:p>
          <a:p>
            <a:pPr lvl="1">
              <a:buSzPct val="75000"/>
              <a:buFont typeface="Arial"/>
              <a:buChar char="–"/>
            </a:pPr>
            <a:r>
              <a:rPr lang="fr-FR" sz="2400">
                <a:latin typeface="Arial"/>
              </a:rPr>
              <a:t>Second niveau de plan</a:t>
            </a:r>
            <a:endParaRPr/>
          </a:p>
          <a:p>
            <a:pPr lvl="2">
              <a:buSzPct val="75000"/>
              <a:buFont typeface="Wingdings" charset="2"/>
              <a:buChar char=""/>
            </a:pPr>
            <a:r>
              <a:rPr lang="fr-FR" sz="2000">
                <a:latin typeface="Arial"/>
              </a:rPr>
              <a:t>Troisième niveau de plan</a:t>
            </a:r>
            <a:endParaRPr/>
          </a:p>
          <a:p>
            <a:pPr lvl="3">
              <a:buSzPct val="80000"/>
              <a:buFont typeface="Arial"/>
              <a:buChar char="–"/>
            </a:pPr>
            <a:r>
              <a:rPr lang="fr-FR">
                <a:latin typeface="Arial"/>
              </a:rPr>
              <a:t>Quatrième niveau de plan</a:t>
            </a:r>
            <a:endParaRPr/>
          </a:p>
          <a:p>
            <a:pPr lvl="4">
              <a:buSzPct val="65000"/>
              <a:buFont typeface="Wingdings" charset="2"/>
              <a:buChar char=""/>
            </a:pPr>
            <a:r>
              <a:rPr lang="fr-FR">
                <a:latin typeface="Arial"/>
              </a:rPr>
              <a:t>Cinquième niveau de plan</a:t>
            </a:r>
            <a:endParaRPr/>
          </a:p>
          <a:p>
            <a:pPr lvl="5">
              <a:buSzPct val="65000"/>
              <a:buFont typeface="Wingdings" charset="2"/>
              <a:buChar char=""/>
            </a:pPr>
            <a:r>
              <a:rPr lang="fr-FR">
                <a:latin typeface="Arial"/>
              </a:rPr>
              <a:t>Sixième niveau de plan</a:t>
            </a:r>
            <a:endParaRPr/>
          </a:p>
          <a:p>
            <a:pPr lvl="6">
              <a:buSzPct val="65000"/>
              <a:buFont typeface="Wingdings" charset="2"/>
              <a:buChar char=""/>
            </a:pPr>
            <a:r>
              <a:rPr lang="fr-FR">
                <a:latin typeface="Arial"/>
              </a:rPr>
              <a:t>Septième niveau de plan</a:t>
            </a:r>
            <a:endParaRPr/>
          </a:p>
        </p:txBody>
      </p:sp>
      <p:sp>
        <p:nvSpPr>
          <p:cNvPr id="6" name="PlaceHolder 7"/>
          <p:cNvSpPr>
            <a:spLocks noGrp="1"/>
          </p:cNvSpPr>
          <p:nvPr>
            <p:ph type="dt"/>
          </p:nvPr>
        </p:nvSpPr>
        <p:spPr>
          <a:xfrm>
            <a:off x="2438280" y="6248520"/>
            <a:ext cx="2130480" cy="474480"/>
          </a:xfrm>
          <a:prstGeom prst="rect">
            <a:avLst/>
          </a:prstGeom>
        </p:spPr>
        <p:txBody>
          <a:bodyPr lIns="90000" rIns="90000" tIns="46800" bIns="46800" anchor="b" anchorCtr="1"/>
          <a:p>
            <a:pPr/>
            <a:r>
              <a:rPr lang="fr-FR">
                <a:latin typeface="Arial"/>
              </a:rPr>
              <a:t>&lt;date/heure&gt;</a:t>
            </a:r>
            <a:endParaRPr/>
          </a:p>
        </p:txBody>
      </p:sp>
      <p:sp>
        <p:nvSpPr>
          <p:cNvPr id="7" name="PlaceHolder 8"/>
          <p:cNvSpPr>
            <a:spLocks noGrp="1"/>
          </p:cNvSpPr>
          <p:nvPr>
            <p:ph type="ftr"/>
          </p:nvPr>
        </p:nvSpPr>
        <p:spPr>
          <a:xfrm>
            <a:off x="5790960" y="6248520"/>
            <a:ext cx="2896920" cy="474480"/>
          </a:xfrm>
          <a:prstGeom prst="rect">
            <a:avLst/>
          </a:prstGeom>
        </p:spPr>
        <p:txBody>
          <a:bodyPr lIns="90000" rIns="90000" tIns="46800" bIns="46800" anchor="b" anchorCtr="1"/>
          <a:p>
            <a:pPr/>
            <a:r>
              <a:rPr lang="fr-FR">
                <a:latin typeface="Arial"/>
              </a:rPr>
              <a:t>&lt;pied de page&gt;</a:t>
            </a:r>
            <a:endParaRPr/>
          </a:p>
        </p:txBody>
      </p:sp>
      <p:sp>
        <p:nvSpPr>
          <p:cNvPr id="8" name="PlaceHolder 9"/>
          <p:cNvSpPr>
            <a:spLocks noGrp="1"/>
          </p:cNvSpPr>
          <p:nvPr>
            <p:ph type="sldNum"/>
          </p:nvPr>
        </p:nvSpPr>
        <p:spPr>
          <a:xfrm>
            <a:off x="83880" y="6242040"/>
            <a:ext cx="587160" cy="488880"/>
          </a:xfrm>
          <a:prstGeom prst="rect">
            <a:avLst/>
          </a:prstGeom>
        </p:spPr>
        <p:txBody>
          <a:bodyPr lIns="90000" rIns="90000" tIns="46800" bIns="46800" anchor="b" anchorCtr="1"/>
          <a:p>
            <a:pPr/>
            <a:fld id="{A4DA4BD4-0FD5-4CDD-B51F-E33C8B4E5D9C}" type="slidenum">
              <a:rPr lang="fr-FR">
                <a:latin typeface="Arial"/>
              </a:rPr>
              <a:t>&lt;numéro&gt;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4572000" cy="6858000"/>
          </a:xfrm>
          <a:prstGeom prst="rect">
            <a:avLst/>
          </a:prstGeom>
          <a:solidFill>
            <a:srgbClr val="99cc99"/>
          </a:solidFill>
          <a:ln>
            <a:noFill/>
          </a:ln>
        </p:spPr>
      </p:sp>
      <p:sp>
        <p:nvSpPr>
          <p:cNvPr id="44" name="CustomShape 2"/>
          <p:cNvSpPr/>
          <p:nvPr/>
        </p:nvSpPr>
        <p:spPr>
          <a:xfrm>
            <a:off x="685800" y="990720"/>
            <a:ext cx="5181480" cy="1904760"/>
          </a:xfrm>
          <a:prstGeom prst="roundRect">
            <a:avLst>
              <a:gd name="adj" fmla="val 10800"/>
            </a:avLst>
          </a:prstGeom>
          <a:solidFill>
            <a:srgbClr val="ffffff"/>
          </a:solidFill>
          <a:ln>
            <a:noFill/>
          </a:ln>
        </p:spPr>
      </p:sp>
      <p:sp>
        <p:nvSpPr>
          <p:cNvPr id="45" name="CustomShape 3"/>
          <p:cNvSpPr/>
          <p:nvPr/>
        </p:nvSpPr>
        <p:spPr>
          <a:xfrm flipH="1">
            <a:off x="3632040" y="4889520"/>
            <a:ext cx="4626000" cy="317520"/>
          </a:xfrm>
          <a:prstGeom prst="roundRect">
            <a:avLst>
              <a:gd name="adj" fmla="val 0"/>
            </a:avLst>
          </a:prstGeom>
          <a:solidFill>
            <a:srgbClr val="003366"/>
          </a:solidFill>
          <a:ln>
            <a:noFill/>
          </a:ln>
        </p:spPr>
      </p:sp>
      <p:sp>
        <p:nvSpPr>
          <p:cNvPr id="46" name="CustomShape 4"/>
          <p:cNvSpPr/>
          <p:nvPr/>
        </p:nvSpPr>
        <p:spPr>
          <a:xfrm>
            <a:off x="8248680" y="4889520"/>
            <a:ext cx="260280" cy="318960"/>
          </a:xfrm>
          <a:prstGeom prst="flowChartDelay">
            <a:avLst/>
          </a:prstGeom>
          <a:solidFill>
            <a:srgbClr val="003366"/>
          </a:solidFill>
          <a:ln>
            <a:noFill/>
          </a:ln>
        </p:spPr>
      </p:sp>
      <p:sp>
        <p:nvSpPr>
          <p:cNvPr id="47" name="PlaceHolder 5"/>
          <p:cNvSpPr>
            <a:spLocks noGrp="1"/>
          </p:cNvSpPr>
          <p:nvPr>
            <p:ph type="subTitle"/>
          </p:nvPr>
        </p:nvSpPr>
        <p:spPr>
          <a:xfrm>
            <a:off x="4673520" y="2927520"/>
            <a:ext cx="4013280" cy="1822320"/>
          </a:xfrm>
          <a:prstGeom prst="rect">
            <a:avLst/>
          </a:prstGeom>
        </p:spPr>
        <p:txBody>
          <a:bodyPr lIns="90000" rIns="90000" tIns="46800" bIns="46800" anchor="b"/>
          <a:p>
            <a:r>
              <a:rPr lang="fr-FR" sz="2800">
                <a:latin typeface="Arial"/>
              </a:rPr>
              <a:t>Cliquez pour ajouter un texte</a:t>
            </a:r>
            <a:endParaRPr/>
          </a:p>
        </p:txBody>
      </p:sp>
      <p:sp>
        <p:nvSpPr>
          <p:cNvPr id="48" name="PlaceHolder 6"/>
          <p:cNvSpPr>
            <a:spLocks noGrp="1"/>
          </p:cNvSpPr>
          <p:nvPr>
            <p:ph type="dt"/>
          </p:nvPr>
        </p:nvSpPr>
        <p:spPr>
          <a:xfrm>
            <a:off x="2438280" y="6248520"/>
            <a:ext cx="2130480" cy="474480"/>
          </a:xfrm>
          <a:prstGeom prst="rect">
            <a:avLst/>
          </a:prstGeom>
        </p:spPr>
        <p:txBody>
          <a:bodyPr lIns="90000" rIns="90000" tIns="46800" bIns="46800" anchor="b"/>
          <a:p>
            <a:pPr algn="r"/>
            <a:r>
              <a:rPr lang="fr-FR" sz="1400">
                <a:solidFill>
                  <a:srgbClr val="ffffff"/>
                </a:solidFill>
                <a:latin typeface="Times New Roman"/>
              </a:rPr>
              <a:t>&lt;date/heure&gt;</a:t>
            </a:r>
            <a:endParaRPr/>
          </a:p>
        </p:txBody>
      </p:sp>
      <p:sp>
        <p:nvSpPr>
          <p:cNvPr id="49" name="PlaceHolder 7"/>
          <p:cNvSpPr>
            <a:spLocks noGrp="1"/>
          </p:cNvSpPr>
          <p:nvPr>
            <p:ph type="ftr"/>
          </p:nvPr>
        </p:nvSpPr>
        <p:spPr>
          <a:xfrm>
            <a:off x="5790960" y="6248520"/>
            <a:ext cx="2896920" cy="474480"/>
          </a:xfrm>
          <a:prstGeom prst="rect">
            <a:avLst/>
          </a:prstGeom>
        </p:spPr>
        <p:txBody>
          <a:bodyPr lIns="90000" rIns="90000" tIns="46800" bIns="46800" anchor="b"/>
          <a:p>
            <a:pPr algn="r"/>
            <a:r>
              <a:rPr lang="fr-FR" sz="1400">
                <a:solidFill>
                  <a:srgbClr val="003366"/>
                </a:solidFill>
                <a:latin typeface="Times New Roman"/>
              </a:rPr>
              <a:t>&lt;pied de page&gt;</a:t>
            </a:r>
            <a:endParaRPr/>
          </a:p>
        </p:txBody>
      </p:sp>
      <p:sp>
        <p:nvSpPr>
          <p:cNvPr id="50" name="PlaceHolder 8"/>
          <p:cNvSpPr>
            <a:spLocks noGrp="1"/>
          </p:cNvSpPr>
          <p:nvPr>
            <p:ph type="sldNum"/>
          </p:nvPr>
        </p:nvSpPr>
        <p:spPr>
          <a:xfrm>
            <a:off x="75960" y="6248520"/>
            <a:ext cx="587160" cy="488880"/>
          </a:xfrm>
          <a:prstGeom prst="rect">
            <a:avLst/>
          </a:prstGeom>
        </p:spPr>
        <p:txBody>
          <a:bodyPr lIns="90000" rIns="90000" tIns="46800" bIns="46800" anchor="b"/>
          <a:p>
            <a:pPr/>
            <a:fld id="{80FAE65E-F19E-4301-802F-E873D202FD28}" type="slidenum">
              <a:rPr b="1" lang="fr-FR" sz="2600">
                <a:solidFill>
                  <a:srgbClr val="ffffff"/>
                </a:solidFill>
                <a:latin typeface="Times New Roman"/>
              </a:rPr>
              <a:t>&lt;numéro&gt;</a:t>
            </a:fld>
            <a:endParaRPr/>
          </a:p>
        </p:txBody>
      </p:sp>
      <p:sp>
        <p:nvSpPr>
          <p:cNvPr id="51" name="PlaceHolder 9"/>
          <p:cNvSpPr>
            <a:spLocks noGrp="1"/>
          </p:cNvSpPr>
          <p:nvPr>
            <p:ph type="title"/>
          </p:nvPr>
        </p:nvSpPr>
        <p:spPr>
          <a:xfrm>
            <a:off x="964800" y="1269360"/>
            <a:ext cx="7671600" cy="1346760"/>
          </a:xfrm>
          <a:prstGeom prst="rect">
            <a:avLst/>
          </a:prstGeom>
        </p:spPr>
        <p:txBody>
          <a:bodyPr lIns="90000" rIns="90000" tIns="46800" bIns="46800" anchor="ctr"/>
          <a:p>
            <a:pPr algn="ctr"/>
            <a:r>
              <a:rPr b="1" lang="fr-FR" sz="3600">
                <a:latin typeface="Arial"/>
              </a:rPr>
              <a:t>Cliquez pour éditer le format du texte-titre</a:t>
            </a:r>
            <a:endParaRPr/>
          </a:p>
        </p:txBody>
      </p:sp>
      <p:sp>
        <p:nvSpPr>
          <p:cNvPr id="52" name="PlaceHolder 10"/>
          <p:cNvSpPr>
            <a:spLocks noGrp="1"/>
          </p:cNvSpPr>
          <p:nvPr>
            <p:ph type="body"/>
          </p:nvPr>
        </p:nvSpPr>
        <p:spPr>
          <a:xfrm>
            <a:off x="457200" y="1604520"/>
            <a:ext cx="8229240" cy="3977280"/>
          </a:xfrm>
          <a:prstGeom prst="rect">
            <a:avLst/>
          </a:prstGeom>
        </p:spPr>
        <p:txBody>
          <a:bodyPr lIns="0" rIns="0" tIns="0" bIns="0"/>
          <a:p>
            <a:pPr/>
            <a:r>
              <a:rPr lang="fr-FR" sz="2800">
                <a:latin typeface="Arial"/>
              </a:rPr>
              <a:t>Cliquez pour éditer le format du plan de texte</a:t>
            </a:r>
            <a:endParaRPr/>
          </a:p>
          <a:p>
            <a:pPr lvl="1" algn="ctr"/>
            <a:r>
              <a:rPr lang="fr-FR" sz="2400">
                <a:latin typeface="Arial"/>
              </a:rPr>
              <a:t>Second niveau de plan</a:t>
            </a:r>
            <a:endParaRPr/>
          </a:p>
          <a:p>
            <a:pPr lvl="2" algn="ctr">
              <a:buSzPct val="75000"/>
              <a:buFont typeface="Wingdings" charset="2"/>
              <a:buChar char=""/>
            </a:pPr>
            <a:r>
              <a:rPr lang="fr-FR" sz="2000">
                <a:latin typeface="Arial"/>
              </a:rPr>
              <a:t>Troisième niveau de plan</a:t>
            </a:r>
            <a:endParaRPr/>
          </a:p>
          <a:p>
            <a:pPr lvl="3" algn="ctr">
              <a:buSzPct val="80000"/>
              <a:buFont typeface="Arial"/>
              <a:buChar char="–"/>
            </a:pPr>
            <a:r>
              <a:rPr lang="fr-FR">
                <a:latin typeface="Arial"/>
              </a:rPr>
              <a:t>Quatrième niveau de plan</a:t>
            </a:r>
            <a:endParaRPr/>
          </a:p>
          <a:p>
            <a:pPr lvl="4" algn="ctr">
              <a:buSzPct val="65000"/>
              <a:buFont typeface="Wingdings" charset="2"/>
              <a:buChar char=""/>
            </a:pPr>
            <a:r>
              <a:rPr lang="fr-FR">
                <a:latin typeface="Arial"/>
              </a:rPr>
              <a:t>Cinquième niveau de plan</a:t>
            </a:r>
            <a:endParaRPr/>
          </a:p>
          <a:p>
            <a:pPr lvl="5" algn="ctr">
              <a:buSzPct val="65000"/>
              <a:buFont typeface="Wingdings" charset="2"/>
              <a:buChar char=""/>
            </a:pPr>
            <a:r>
              <a:rPr lang="fr-FR">
                <a:latin typeface="Arial"/>
              </a:rPr>
              <a:t>Sixième niveau de plan</a:t>
            </a:r>
            <a:endParaRPr/>
          </a:p>
          <a:p>
            <a:pPr lvl="6" algn="ctr">
              <a:buSzPct val="65000"/>
              <a:buFont typeface="Wingdings" charset="2"/>
              <a:buChar char=""/>
            </a:pPr>
            <a:r>
              <a:rPr lang="fr-FR">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 Id="rId3"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7" name="TextShape 1"/>
          <p:cNvSpPr txBox="1"/>
          <p:nvPr/>
        </p:nvSpPr>
        <p:spPr>
          <a:xfrm>
            <a:off x="685800" y="990360"/>
            <a:ext cx="8229600" cy="1904760"/>
          </a:xfrm>
          <a:prstGeom prst="rect">
            <a:avLst/>
          </a:prstGeom>
        </p:spPr>
        <p:txBody>
          <a:bodyPr lIns="90000" rIns="90000" tIns="46800" bIns="46800" anchor="ctr"/>
          <a:p>
            <a:pPr algn="ctr"/>
            <a:r>
              <a:rPr b="1" lang="fr-FR" sz="3600">
                <a:solidFill>
                  <a:srgbClr val="003366"/>
                </a:solidFill>
                <a:latin typeface="Arial"/>
              </a:rPr>
              <a:t>How To Use PowerPoint</a:t>
            </a:r>
            <a:r>
              <a:rPr b="1" lang="fr-FR" sz="3600">
                <a:solidFill>
                  <a:srgbClr val="003366"/>
                </a:solidFill>
                <a:latin typeface="Arial"/>
              </a:rPr>
              <a:t>
</a:t>
            </a:r>
            <a:r>
              <a:rPr b="1" lang="fr-FR" sz="2400">
                <a:solidFill>
                  <a:srgbClr val="003366"/>
                </a:solidFill>
                <a:latin typeface="Arial"/>
              </a:rPr>
              <a:t>A Brief Introduction to Commonly Used Features</a:t>
            </a:r>
            <a:endParaRPr/>
          </a:p>
        </p:txBody>
      </p:sp>
      <p:sp>
        <p:nvSpPr>
          <p:cNvPr id="88" name="TextShape 2"/>
          <p:cNvSpPr txBox="1"/>
          <p:nvPr/>
        </p:nvSpPr>
        <p:spPr>
          <a:xfrm>
            <a:off x="4673520" y="2927520"/>
            <a:ext cx="4013280" cy="1822320"/>
          </a:xfrm>
          <a:prstGeom prst="rect">
            <a:avLst/>
          </a:prstGeom>
        </p:spPr>
        <p:txBody>
          <a:bodyPr lIns="90000" rIns="90000" tIns="46800" bIns="46800" anchor="b"/>
          <a:p>
            <a:pPr/>
            <a:r>
              <a:rPr lang="fr-FR" sz="2800">
                <a:latin typeface="Arial"/>
              </a:rPr>
              <a:t>By Ryan McKenzie</a:t>
            </a:r>
            <a:endParaRPr/>
          </a:p>
        </p:txBody>
      </p:sp>
      <p:sp>
        <p:nvSpPr>
          <p:cNvPr id="89" name="CustomShape 3"/>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9" name="TextShape 1"/>
          <p:cNvSpPr txBox="1"/>
          <p:nvPr/>
        </p:nvSpPr>
        <p:spPr>
          <a:xfrm>
            <a:off x="834120" y="834120"/>
            <a:ext cx="7779960" cy="998280"/>
          </a:xfrm>
          <a:prstGeom prst="rect">
            <a:avLst/>
          </a:prstGeom>
        </p:spPr>
        <p:txBody>
          <a:bodyPr lIns="90000" rIns="90000" tIns="46800" bIns="46800" anchor="b"/>
          <a:p>
            <a:pPr/>
            <a:r>
              <a:rPr b="1" lang="fr-FR" sz="3600">
                <a:latin typeface="Arial"/>
              </a:rPr>
              <a:t>Animated Text (Timed)</a:t>
            </a:r>
            <a:endParaRPr/>
          </a:p>
        </p:txBody>
      </p:sp>
      <p:sp>
        <p:nvSpPr>
          <p:cNvPr id="120" name="TextShape 2"/>
          <p:cNvSpPr txBox="1"/>
          <p:nvPr/>
        </p:nvSpPr>
        <p:spPr>
          <a:xfrm>
            <a:off x="837720" y="2361960"/>
            <a:ext cx="8001000" cy="3724200"/>
          </a:xfrm>
          <a:prstGeom prst="rect">
            <a:avLst/>
          </a:prstGeom>
        </p:spPr>
        <p:txBody>
          <a:bodyPr lIns="90000" rIns="90000" tIns="46800" bIns="46800"/>
          <a:p>
            <a:pPr>
              <a:buSzPct val="75000"/>
              <a:buFont typeface="Wingdings" charset="2"/>
              <a:buChar char=""/>
            </a:pPr>
            <a:r>
              <a:rPr lang="fr-FR" sz="2800">
                <a:latin typeface="Arial"/>
              </a:rPr>
              <a:t>Use the Same Basic Steps as Before</a:t>
            </a:r>
            <a:endParaRPr/>
          </a:p>
          <a:p>
            <a:pPr>
              <a:buSzPct val="75000"/>
              <a:buFont typeface="Wingdings" charset="2"/>
              <a:buChar char=""/>
            </a:pPr>
            <a:r>
              <a:rPr lang="fr-FR" sz="2800">
                <a:latin typeface="Arial"/>
              </a:rPr>
              <a:t>Select the Desired Animation from the Right</a:t>
            </a:r>
            <a:r>
              <a:rPr lang="fr-FR" sz="2800">
                <a:latin typeface="Wingdings"/>
                <a:ea typeface="Wingdings"/>
              </a:rPr>
              <a:t></a:t>
            </a:r>
            <a:endParaRPr/>
          </a:p>
          <a:p>
            <a:pPr>
              <a:buSzPct val="75000"/>
              <a:buFont typeface="Wingdings" charset="2"/>
              <a:buChar char=""/>
            </a:pPr>
            <a:r>
              <a:rPr lang="fr-FR" sz="2800">
                <a:latin typeface="Arial"/>
              </a:rPr>
              <a:t>Press the Drop Down and Select “Timing”</a:t>
            </a:r>
            <a:endParaRPr/>
          </a:p>
          <a:p>
            <a:pPr>
              <a:buSzPct val="75000"/>
              <a:buFont typeface="Wingdings" charset="2"/>
              <a:buChar char=""/>
            </a:pPr>
            <a:r>
              <a:rPr lang="fr-FR" sz="2800">
                <a:latin typeface="Arial"/>
              </a:rPr>
              <a:t>Make Sure the “Start Box” is set to “After Previous”</a:t>
            </a:r>
            <a:endParaRPr/>
          </a:p>
          <a:p>
            <a:pPr>
              <a:buSzPct val="75000"/>
              <a:buFont typeface="Wingdings" charset="2"/>
              <a:buChar char=""/>
            </a:pPr>
            <a:r>
              <a:rPr lang="fr-FR" sz="2800">
                <a:latin typeface="Arial"/>
              </a:rPr>
              <a:t>Set a Delay Time and You’re Done</a:t>
            </a:r>
            <a:endParaRPr/>
          </a:p>
          <a:p>
            <a:pPr>
              <a:buSzPct val="75000"/>
              <a:buFont typeface="Wingdings" charset="2"/>
              <a:buChar char=""/>
            </a:pPr>
            <a:endParaRPr/>
          </a:p>
          <a:p>
            <a:pPr>
              <a:buSzPct val="75000"/>
              <a:buFont typeface="Wingdings" charset="2"/>
              <a:buChar char=""/>
            </a:pPr>
            <a:endParaRPr/>
          </a:p>
        </p:txBody>
      </p:sp>
      <p:sp>
        <p:nvSpPr>
          <p:cNvPr id="121" name="CustomShape 3"/>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timing>
    <p:tnLst>
      <p:par>
        <p:cTn id="84" dur="indefinite" restart="never" nodeType="tmRoot">
          <p:childTnLst>
            <p:seq>
              <p:cTn id="85" dur="indefinite" nodeType="mainSeq">
                <p:childTnLst>
                  <p:par>
                    <p:cTn id="86" fill="hold">
                      <p:stCondLst>
                        <p:cond delay="indefinite"/>
                      </p:stCondLst>
                      <p:childTnLst>
                        <p:par>
                          <p:cTn id="87" fill="hold">
                            <p:stCondLst>
                              <p:cond delay="0"/>
                            </p:stCondLst>
                            <p:childTnLst>
                              <p:par>
                                <p:cTn id="88" nodeType="afterEffect" fill="hold" presetClass="entr" presetID="2" presetSubtype="4">
                                  <p:stCondLst>
                                    <p:cond delay="1500"/>
                                  </p:stCondLst>
                                  <p:childTnLst>
                                    <p:set>
                                      <p:cBhvr>
                                        <p:cTn id="89" dur="1" fill="hold">
                                          <p:stCondLst>
                                            <p:cond delay="0"/>
                                          </p:stCondLst>
                                        </p:cTn>
                                        <p:tgtEl>
                                          <p:spTgt spid="120">
                                            <p:txEl>
                                              <p:pRg st="0" end="35"/>
                                            </p:txEl>
                                          </p:spTgt>
                                        </p:tgtEl>
                                        <p:attrNameLst>
                                          <p:attrName>style.visibility</p:attrName>
                                        </p:attrNameLst>
                                      </p:cBhvr>
                                      <p:to>
                                        <p:strVal val="visible"/>
                                      </p:to>
                                    </p:set>
                                    <p:anim calcmode="lin" valueType="num">
                                      <p:cBhvr additive="base">
                                        <p:cTn id="90" dur="1000" fill="hold"/>
                                        <p:tgtEl>
                                          <p:spTgt spid="120">
                                            <p:txEl>
                                              <p:pRg st="0" end="35"/>
                                            </p:txEl>
                                          </p:spTgt>
                                        </p:tgtEl>
                                        <p:attrNameLst>
                                          <p:attrName>ppt_x</p:attrName>
                                        </p:attrNameLst>
                                      </p:cBhvr>
                                      <p:tavLst>
                                        <p:tav tm="0">
                                          <p:val>
                                            <p:strVal val="#ppt_x"/>
                                          </p:val>
                                        </p:tav>
                                        <p:tav tm="100000">
                                          <p:val>
                                            <p:strVal val="#ppt_x"/>
                                          </p:val>
                                        </p:tav>
                                      </p:tavLst>
                                    </p:anim>
                                    <p:anim calcmode="lin" valueType="num">
                                      <p:cBhvr additive="base">
                                        <p:cTn id="91" dur="1000" fill="hold"/>
                                        <p:tgtEl>
                                          <p:spTgt spid="120">
                                            <p:txEl>
                                              <p:pRg st="0" end="35"/>
                                            </p:txEl>
                                          </p:spTgt>
                                        </p:tgtEl>
                                        <p:attrNameLst>
                                          <p:attrName>ppt_y</p:attrName>
                                        </p:attrNameLst>
                                      </p:cBhvr>
                                      <p:tavLst>
                                        <p:tav tm="0">
                                          <p:val>
                                            <p:strVal val="1+#ppt_h/2"/>
                                          </p:val>
                                        </p:tav>
                                        <p:tav tm="100000">
                                          <p:val>
                                            <p:strVal val="#ppt_y"/>
                                          </p:val>
                                        </p:tav>
                                      </p:tavLst>
                                    </p:anim>
                                  </p:childTnLst>
                                </p:cTn>
                              </p:par>
                            </p:childTnLst>
                          </p:cTn>
                        </p:par>
                        <p:par>
                          <p:cTn id="92" fill="hold">
                            <p:stCondLst>
                              <p:cond delay="2500"/>
                            </p:stCondLst>
                            <p:childTnLst>
                              <p:par>
                                <p:cTn id="93" nodeType="afterEffect" fill="hold" presetClass="entr" presetID="2" presetSubtype="4">
                                  <p:stCondLst>
                                    <p:cond delay="1500"/>
                                  </p:stCondLst>
                                  <p:childTnLst>
                                    <p:set>
                                      <p:cBhvr>
                                        <p:cTn id="94" dur="1" fill="hold">
                                          <p:stCondLst>
                                            <p:cond delay="0"/>
                                          </p:stCondLst>
                                        </p:cTn>
                                        <p:tgtEl>
                                          <p:spTgt spid="120">
                                            <p:txEl>
                                              <p:pRg st="35" end="80"/>
                                            </p:txEl>
                                          </p:spTgt>
                                        </p:tgtEl>
                                        <p:attrNameLst>
                                          <p:attrName>style.visibility</p:attrName>
                                        </p:attrNameLst>
                                      </p:cBhvr>
                                      <p:to>
                                        <p:strVal val="visible"/>
                                      </p:to>
                                    </p:set>
                                    <p:anim calcmode="lin" valueType="num">
                                      <p:cBhvr additive="base">
                                        <p:cTn id="95" dur="500" fill="hold"/>
                                        <p:tgtEl>
                                          <p:spTgt spid="120">
                                            <p:txEl>
                                              <p:pRg st="35" end="8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120">
                                            <p:txEl>
                                              <p:pRg st="35" end="80"/>
                                            </p:txEl>
                                          </p:spTgt>
                                        </p:tgtEl>
                                        <p:attrNameLst>
                                          <p:attrName>ppt_y</p:attrName>
                                        </p:attrNameLst>
                                      </p:cBhvr>
                                      <p:tavLst>
                                        <p:tav tm="0">
                                          <p:val>
                                            <p:strVal val="1+#ppt_h/2"/>
                                          </p:val>
                                        </p:tav>
                                        <p:tav tm="100000">
                                          <p:val>
                                            <p:strVal val="#ppt_y"/>
                                          </p:val>
                                        </p:tav>
                                      </p:tavLst>
                                    </p:anim>
                                  </p:childTnLst>
                                </p:cTn>
                              </p:par>
                            </p:childTnLst>
                          </p:cTn>
                        </p:par>
                        <p:par>
                          <p:cTn id="97" fill="hold">
                            <p:stCondLst>
                              <p:cond delay="4500"/>
                            </p:stCondLst>
                            <p:childTnLst>
                              <p:par>
                                <p:cTn id="98" nodeType="afterEffect" fill="hold" presetClass="entr" presetID="15">
                                  <p:stCondLst>
                                    <p:cond delay="1500"/>
                                  </p:stCondLst>
                                  <p:childTnLst>
                                    <p:set>
                                      <p:cBhvr>
                                        <p:cTn id="99" dur="1" fill="hold">
                                          <p:stCondLst>
                                            <p:cond delay="0"/>
                                          </p:stCondLst>
                                        </p:cTn>
                                        <p:tgtEl>
                                          <p:spTgt spid="120">
                                            <p:txEl>
                                              <p:pRg st="80" end="120"/>
                                            </p:txEl>
                                          </p:spTgt>
                                        </p:tgtEl>
                                        <p:attrNameLst>
                                          <p:attrName>style.visibility</p:attrName>
                                        </p:attrNameLst>
                                      </p:cBhvr>
                                      <p:to>
                                        <p:strVal val="visible"/>
                                      </p:to>
                                    </p:set>
                                    <p:anim calcmode="lin" valueType="num">
                                      <p:cBhvr additive="repl">
                                        <p:cTn id="100" dur="1000" fill="hold"/>
                                        <p:tgtEl>
                                          <p:spTgt spid="120">
                                            <p:txEl>
                                              <p:pRg st="80" end="120"/>
                                            </p:txEl>
                                          </p:spTgt>
                                        </p:tgtEl>
                                        <p:attrNameLst>
                                          <p:attrName/>
                                        </p:attrNameLst>
                                      </p:cBhvr>
                                      <p:tavLst>
                                        <p:tav tm="0">
                                          <p:val/>
                                        </p:tav>
                                        <p:tav tm="100000">
                                          <p:val>
                                            <p:strVal val="#ppt_w"/>
                                          </p:val>
                                        </p:tav>
                                      </p:tavLst>
                                    </p:anim>
                                    <p:anim calcmode="lin" valueType="num">
                                      <p:cBhvr additive="repl">
                                        <p:cTn id="101" dur="1000" fill="hold"/>
                                        <p:tgtEl>
                                          <p:spTgt spid="120">
                                            <p:txEl>
                                              <p:pRg st="80" end="120"/>
                                            </p:txEl>
                                          </p:spTgt>
                                        </p:tgtEl>
                                        <p:attrNameLst>
                                          <p:attrName/>
                                        </p:attrNameLst>
                                      </p:cBhvr>
                                      <p:tavLst>
                                        <p:tav tm="0">
                                          <p:val/>
                                        </p:tav>
                                        <p:tav tm="100000">
                                          <p:val>
                                            <p:strVal val="#ppt_h"/>
                                          </p:val>
                                        </p:tav>
                                      </p:tavLst>
                                    </p:anim>
                                    <p:anim calcmode="lin" valueType="num">
                                      <p:cBhvr additive="repl">
                                        <p:cTn id="102" dur="1000" fill="hold"/>
                                        <p:tgtEl>
                                          <p:spTgt spid="120">
                                            <p:txEl>
                                              <p:pRg st="80" end="120"/>
                                            </p:txEl>
                                          </p:spTgt>
                                        </p:tgtEl>
                                        <p:attrNameLst>
                                          <p:attrName>ppt_x</p:attrName>
                                        </p:attrNameLst>
                                      </p:cBhvr>
                                      <p:tavLst>
                                        <p:tav fmla="x+(cos(-2*pi*(1-$))*-x-sin(-2*pi*(1-$))*(1-y))*(1-$)" tm="0">
                                          <p:val/>
                                        </p:tav>
                                        <p:tav fmla="x+(cos(-2*pi*(1-$))*-x-sin(-2*pi*(1-$))*(1-y))*(1-$)" tm="100000">
                                          <p:val/>
                                        </p:tav>
                                      </p:tavLst>
                                    </p:anim>
                                    <p:anim calcmode="lin" valueType="num">
                                      <p:cBhvr additive="repl">
                                        <p:cTn id="103" dur="1000" fill="hold"/>
                                        <p:tgtEl>
                                          <p:spTgt spid="120">
                                            <p:txEl>
                                              <p:pRg st="80" end="120"/>
                                            </p:txEl>
                                          </p:spTgt>
                                        </p:tgtEl>
                                        <p:attrNameLst>
                                          <p:attrName>ppt_y</p:attrName>
                                        </p:attrNameLst>
                                      </p:cBhvr>
                                      <p:tavLst>
                                        <p:tav fmla="y+(sin(-2*pi*(1-$))*-x+cos(-2*pi*(1-$))*(1-y))*(1-$)" tm="0">
                                          <p:val/>
                                        </p:tav>
                                        <p:tav fmla="y+(sin(-2*pi*(1-$))*-x+cos(-2*pi*(1-$))*(1-y))*(1-$)" tm="100000">
                                          <p:val/>
                                        </p:tav>
                                      </p:tavLst>
                                    </p:anim>
                                  </p:childTnLst>
                                </p:cTn>
                              </p:par>
                            </p:childTnLst>
                          </p:cTn>
                        </p:par>
                        <p:par>
                          <p:cTn id="104" fill="hold">
                            <p:stCondLst>
                              <p:cond delay="7000"/>
                            </p:stCondLst>
                            <p:childTnLst>
                              <p:par>
                                <p:cTn id="105" nodeType="afterEffect" fill="hold" presetClass="entr" presetID="15">
                                  <p:stCondLst>
                                    <p:cond delay="1500"/>
                                  </p:stCondLst>
                                  <p:childTnLst>
                                    <p:set>
                                      <p:cBhvr>
                                        <p:cTn id="106" dur="1" fill="hold">
                                          <p:stCondLst>
                                            <p:cond delay="0"/>
                                          </p:stCondLst>
                                        </p:cTn>
                                        <p:tgtEl>
                                          <p:spTgt spid="120">
                                            <p:txEl>
                                              <p:pRg st="120" end="173"/>
                                            </p:txEl>
                                          </p:spTgt>
                                        </p:tgtEl>
                                        <p:attrNameLst>
                                          <p:attrName>style.visibility</p:attrName>
                                        </p:attrNameLst>
                                      </p:cBhvr>
                                      <p:to>
                                        <p:strVal val="visible"/>
                                      </p:to>
                                    </p:set>
                                    <p:anim calcmode="lin" valueType="num">
                                      <p:cBhvr additive="repl">
                                        <p:cTn id="107" dur="1000" fill="hold"/>
                                        <p:tgtEl>
                                          <p:spTgt spid="120">
                                            <p:txEl>
                                              <p:pRg st="120" end="173"/>
                                            </p:txEl>
                                          </p:spTgt>
                                        </p:tgtEl>
                                        <p:attrNameLst>
                                          <p:attrName/>
                                        </p:attrNameLst>
                                      </p:cBhvr>
                                      <p:tavLst>
                                        <p:tav tm="0">
                                          <p:val/>
                                        </p:tav>
                                        <p:tav tm="100000">
                                          <p:val>
                                            <p:strVal val="#ppt_w"/>
                                          </p:val>
                                        </p:tav>
                                      </p:tavLst>
                                    </p:anim>
                                    <p:anim calcmode="lin" valueType="num">
                                      <p:cBhvr additive="repl">
                                        <p:cTn id="108" dur="1000" fill="hold"/>
                                        <p:tgtEl>
                                          <p:spTgt spid="120">
                                            <p:txEl>
                                              <p:pRg st="120" end="173"/>
                                            </p:txEl>
                                          </p:spTgt>
                                        </p:tgtEl>
                                        <p:attrNameLst>
                                          <p:attrName/>
                                        </p:attrNameLst>
                                      </p:cBhvr>
                                      <p:tavLst>
                                        <p:tav tm="0">
                                          <p:val/>
                                        </p:tav>
                                        <p:tav tm="100000">
                                          <p:val>
                                            <p:strVal val="#ppt_h"/>
                                          </p:val>
                                        </p:tav>
                                      </p:tavLst>
                                    </p:anim>
                                    <p:anim calcmode="lin" valueType="num">
                                      <p:cBhvr additive="repl">
                                        <p:cTn id="109" dur="1000" fill="hold"/>
                                        <p:tgtEl>
                                          <p:spTgt spid="120">
                                            <p:txEl>
                                              <p:pRg st="120" end="173"/>
                                            </p:txEl>
                                          </p:spTgt>
                                        </p:tgtEl>
                                        <p:attrNameLst>
                                          <p:attrName>ppt_x</p:attrName>
                                        </p:attrNameLst>
                                      </p:cBhvr>
                                      <p:tavLst>
                                        <p:tav fmla="x+(cos(-2*pi*(1-$))*-x-sin(-2*pi*(1-$))*(1-y))*(1-$)" tm="0">
                                          <p:val/>
                                        </p:tav>
                                        <p:tav fmla="x+(cos(-2*pi*(1-$))*-x-sin(-2*pi*(1-$))*(1-y))*(1-$)" tm="100000">
                                          <p:val/>
                                        </p:tav>
                                      </p:tavLst>
                                    </p:anim>
                                    <p:anim calcmode="lin" valueType="num">
                                      <p:cBhvr additive="repl">
                                        <p:cTn id="110" dur="1000" fill="hold"/>
                                        <p:tgtEl>
                                          <p:spTgt spid="120">
                                            <p:txEl>
                                              <p:pRg st="120" end="173"/>
                                            </p:txEl>
                                          </p:spTgt>
                                        </p:tgtEl>
                                        <p:attrNameLst>
                                          <p:attrName>ppt_y</p:attrName>
                                        </p:attrNameLst>
                                      </p:cBhvr>
                                      <p:tavLst>
                                        <p:tav fmla="y+(sin(-2*pi*(1-$))*-x+cos(-2*pi*(1-$))*(1-y))*(1-$)" tm="0">
                                          <p:val/>
                                        </p:tav>
                                        <p:tav fmla="y+(sin(-2*pi*(1-$))*-x+cos(-2*pi*(1-$))*(1-y))*(1-$)" tm="100000">
                                          <p:val/>
                                        </p:tav>
                                      </p:tavLst>
                                    </p:anim>
                                  </p:childTnLst>
                                </p:cTn>
                              </p:par>
                            </p:childTnLst>
                          </p:cTn>
                        </p:par>
                        <p:par>
                          <p:cTn id="111" fill="hold">
                            <p:stCondLst>
                              <p:cond delay="9500"/>
                            </p:stCondLst>
                            <p:childTnLst>
                              <p:par>
                                <p:cTn id="112" nodeType="afterEffect" fill="hold" presetClass="entr" presetID="39">
                                  <p:stCondLst>
                                    <p:cond delay="1500"/>
                                  </p:stCondLst>
                                  <p:childTnLst>
                                    <p:set>
                                      <p:cBhvr>
                                        <p:cTn id="113" dur="1" fill="hold">
                                          <p:stCondLst>
                                            <p:cond delay="0"/>
                                          </p:stCondLst>
                                        </p:cTn>
                                        <p:tgtEl>
                                          <p:spTgt spid="120">
                                            <p:txEl>
                                              <p:pRg st="173" end="206"/>
                                            </p:txEl>
                                          </p:spTgt>
                                        </p:tgtEl>
                                        <p:attrNameLst>
                                          <p:attrName>style.visibility</p:attrName>
                                        </p:attrNameLst>
                                      </p:cBhvr>
                                      <p:to>
                                        <p:strVal val="visible"/>
                                      </p:to>
                                    </p:set>
                                    <p:anim calcmode="lin" valueType="num">
                                      <p:cBhvr additive="repl">
                                        <p:cTn id="114" dur="500" fill="hold"/>
                                        <p:tgtEl>
                                          <p:spTgt spid="120">
                                            <p:txEl>
                                              <p:pRg st="173" end="206"/>
                                            </p:txEl>
                                          </p:spTgt>
                                        </p:tgtEl>
                                        <p:attrNameLst>
                                          <p:attrName/>
                                        </p:attrNameLst>
                                      </p:cBhvr>
                                      <p:tavLst>
                                        <p:tav tm="0">
                                          <p:val>
                                            <p:strVal val="#ppt_h/20"/>
                                          </p:val>
                                        </p:tav>
                                        <p:tav tm="50000">
                                          <p:val>
                                            <p:strVal val="#ppt_h/20"/>
                                          </p:val>
                                        </p:tav>
                                        <p:tav tm="100000">
                                          <p:val>
                                            <p:strVal val="#ppt_h"/>
                                          </p:val>
                                        </p:tav>
                                      </p:tavLst>
                                    </p:anim>
                                    <p:anim calcmode="lin" valueType="num">
                                      <p:cBhvr additive="repl">
                                        <p:cTn id="115" dur="500" fill="hold"/>
                                        <p:tgtEl>
                                          <p:spTgt spid="120">
                                            <p:txEl>
                                              <p:pRg st="173" end="206"/>
                                            </p:txEl>
                                          </p:spTgt>
                                        </p:tgtEl>
                                        <p:attrNameLst>
                                          <p:attrName/>
                                        </p:attrNameLst>
                                      </p:cBhvr>
                                      <p:tavLst>
                                        <p:tav tm="0">
                                          <p:val>
                                            <p:strVal val="#ppt_w+.3"/>
                                          </p:val>
                                        </p:tav>
                                        <p:tav tm="50000">
                                          <p:val>
                                            <p:strVal val="#ppt_w+.3"/>
                                          </p:val>
                                        </p:tav>
                                        <p:tav tm="100000">
                                          <p:val>
                                            <p:strVal val="#ppt_w"/>
                                          </p:val>
                                        </p:tav>
                                      </p:tavLst>
                                    </p:anim>
                                    <p:anim calcmode="lin" valueType="num">
                                      <p:cBhvr additive="repl">
                                        <p:cTn id="116" dur="500" fill="hold"/>
                                        <p:tgtEl>
                                          <p:spTgt spid="120">
                                            <p:txEl>
                                              <p:pRg st="173" end="206"/>
                                            </p:txEl>
                                          </p:spTgt>
                                        </p:tgtEl>
                                        <p:attrNameLst>
                                          <p:attrName>ppt_x</p:attrName>
                                        </p:attrNameLst>
                                      </p:cBhvr>
                                      <p:tavLst>
                                        <p:tav tm="0">
                                          <p:val>
                                            <p:strVal val="#ppt_x-.3"/>
                                          </p:val>
                                        </p:tav>
                                        <p:tav tm="50000">
                                          <p:val>
                                            <p:strVal val="#ppt_x"/>
                                          </p:val>
                                        </p:tav>
                                        <p:tav tm="100000">
                                          <p:val>
                                            <p:strVal val="#ppt_x"/>
                                          </p:val>
                                        </p:tav>
                                      </p:tavLst>
                                    </p:anim>
                                    <p:anim calcmode="lin" valueType="num">
                                      <p:cBhvr additive="repl">
                                        <p:cTn id="117" dur="500" fill="hold"/>
                                        <p:tgtEl>
                                          <p:spTgt spid="120">
                                            <p:txEl>
                                              <p:pRg st="173" end="20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2" name="TextShape 1"/>
          <p:cNvSpPr txBox="1"/>
          <p:nvPr/>
        </p:nvSpPr>
        <p:spPr>
          <a:xfrm>
            <a:off x="834120" y="834120"/>
            <a:ext cx="7779960" cy="998280"/>
          </a:xfrm>
          <a:prstGeom prst="rect">
            <a:avLst/>
          </a:prstGeom>
        </p:spPr>
        <p:txBody>
          <a:bodyPr lIns="90000" rIns="90000" tIns="46800" bIns="46800" anchor="b"/>
          <a:p>
            <a:pPr/>
            <a:r>
              <a:rPr b="1" lang="fr-FR" sz="3600">
                <a:latin typeface="Arial"/>
              </a:rPr>
              <a:t>Slide Transitions</a:t>
            </a:r>
            <a:endParaRPr/>
          </a:p>
        </p:txBody>
      </p:sp>
      <p:sp>
        <p:nvSpPr>
          <p:cNvPr id="123" name="TextShape 2"/>
          <p:cNvSpPr txBox="1"/>
          <p:nvPr/>
        </p:nvSpPr>
        <p:spPr>
          <a:xfrm>
            <a:off x="838080" y="2361960"/>
            <a:ext cx="7693200" cy="3724200"/>
          </a:xfrm>
          <a:prstGeom prst="rect">
            <a:avLst/>
          </a:prstGeom>
        </p:spPr>
        <p:txBody>
          <a:bodyPr lIns="90000" rIns="90000" tIns="46800" bIns="46800"/>
          <a:p>
            <a:pPr>
              <a:buSzPct val="75000"/>
              <a:buFont typeface="Wingdings" charset="2"/>
              <a:buChar char=""/>
            </a:pPr>
            <a:r>
              <a:rPr lang="fr-FR" sz="2800">
                <a:latin typeface="Arial"/>
              </a:rPr>
              <a:t>While Working with the Slide you Wish to Transition into, go to “Slide Show” and select “Slide Transitions”</a:t>
            </a:r>
            <a:endParaRPr/>
          </a:p>
          <a:p>
            <a:pPr>
              <a:buSzPct val="75000"/>
              <a:buFont typeface="Wingdings" charset="2"/>
              <a:buChar char=""/>
            </a:pPr>
            <a:r>
              <a:rPr lang="fr-FR" sz="2800">
                <a:latin typeface="Arial"/>
              </a:rPr>
              <a:t>A List of Available Transitions will Appear on the Right </a:t>
            </a:r>
            <a:r>
              <a:rPr lang="fr-FR" sz="2800">
                <a:latin typeface="Wingdings"/>
                <a:ea typeface="Wingdings"/>
              </a:rPr>
              <a:t></a:t>
            </a:r>
            <a:endParaRPr/>
          </a:p>
          <a:p>
            <a:pPr>
              <a:buSzPct val="75000"/>
              <a:buFont typeface="Wingdings" charset="2"/>
              <a:buChar char=""/>
            </a:pPr>
            <a:r>
              <a:rPr lang="fr-FR" sz="2800">
                <a:latin typeface="Arial"/>
              </a:rPr>
              <a:t>Once you Select your Transition, you can Change the Speed or Even Add Sound!</a:t>
            </a:r>
            <a:endParaRPr/>
          </a:p>
        </p:txBody>
      </p:sp>
      <p:sp>
        <p:nvSpPr>
          <p:cNvPr id="124" name="CustomShape 3"/>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transition>
    <p:push dir="u"/>
  </p:transition>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5" name="TextShape 1"/>
          <p:cNvSpPr txBox="1"/>
          <p:nvPr/>
        </p:nvSpPr>
        <p:spPr>
          <a:xfrm>
            <a:off x="834120" y="834120"/>
            <a:ext cx="7779960" cy="998280"/>
          </a:xfrm>
          <a:prstGeom prst="rect">
            <a:avLst/>
          </a:prstGeom>
        </p:spPr>
        <p:txBody>
          <a:bodyPr lIns="90000" rIns="90000" tIns="46800" bIns="46800" anchor="b"/>
          <a:p>
            <a:pPr/>
            <a:r>
              <a:rPr b="1" lang="fr-FR" sz="3600">
                <a:latin typeface="Arial"/>
              </a:rPr>
              <a:t>Using “Canned” Sounds</a:t>
            </a:r>
            <a:endParaRPr/>
          </a:p>
        </p:txBody>
      </p:sp>
      <p:sp>
        <p:nvSpPr>
          <p:cNvPr id="126" name="TextShape 2"/>
          <p:cNvSpPr txBox="1"/>
          <p:nvPr/>
        </p:nvSpPr>
        <p:spPr>
          <a:xfrm>
            <a:off x="838080" y="2361960"/>
            <a:ext cx="7693200" cy="3724200"/>
          </a:xfrm>
          <a:prstGeom prst="rect">
            <a:avLst/>
          </a:prstGeom>
        </p:spPr>
        <p:txBody>
          <a:bodyPr lIns="90000" rIns="90000" tIns="46800" bIns="46800"/>
          <a:p>
            <a:pPr>
              <a:lnSpc>
                <a:spcPct val="90000"/>
              </a:lnSpc>
              <a:buSzPct val="75000"/>
              <a:buFont typeface="Wingdings" charset="2"/>
              <a:buChar char=""/>
            </a:pPr>
            <a:r>
              <a:rPr lang="fr-FR" sz="2800">
                <a:latin typeface="Arial"/>
              </a:rPr>
              <a:t>To Add a Sound Clip to Your Slide, go to “Insert” and Extend the Menu if Necessary</a:t>
            </a:r>
            <a:endParaRPr/>
          </a:p>
          <a:p>
            <a:pPr>
              <a:lnSpc>
                <a:spcPct val="90000"/>
              </a:lnSpc>
              <a:buSzPct val="75000"/>
              <a:buFont typeface="Wingdings" charset="2"/>
              <a:buChar char=""/>
            </a:pPr>
            <a:r>
              <a:rPr lang="fr-FR" sz="2800">
                <a:latin typeface="Arial"/>
              </a:rPr>
              <a:t>Place your Mouse over “Movies and Sounds”</a:t>
            </a:r>
            <a:endParaRPr/>
          </a:p>
          <a:p>
            <a:pPr>
              <a:lnSpc>
                <a:spcPct val="90000"/>
              </a:lnSpc>
              <a:buSzPct val="75000"/>
              <a:buFont typeface="Wingdings" charset="2"/>
              <a:buChar char=""/>
            </a:pPr>
            <a:r>
              <a:rPr lang="fr-FR" sz="2800">
                <a:latin typeface="Arial"/>
              </a:rPr>
              <a:t>Select “Sound From Clip Organizer” to use the “canned sounds” provided by Office</a:t>
            </a:r>
            <a:endParaRPr/>
          </a:p>
          <a:p>
            <a:pPr>
              <a:lnSpc>
                <a:spcPct val="90000"/>
              </a:lnSpc>
              <a:buSzPct val="75000"/>
              <a:buFont typeface="Wingdings" charset="2"/>
              <a:buChar char=""/>
            </a:pPr>
            <a:r>
              <a:rPr lang="fr-FR" sz="2800">
                <a:latin typeface="Arial"/>
              </a:rPr>
              <a:t>Select Your Sound to the Right </a:t>
            </a:r>
            <a:r>
              <a:rPr lang="fr-FR" sz="2800">
                <a:latin typeface="Wingdings"/>
                <a:ea typeface="Wingdings"/>
              </a:rPr>
              <a:t></a:t>
            </a:r>
            <a:r>
              <a:rPr lang="fr-FR" sz="2800">
                <a:latin typeface="Arial"/>
              </a:rPr>
              <a:t> and then Choose Whether to Play it Automatically or on Click</a:t>
            </a:r>
            <a:endParaRPr/>
          </a:p>
        </p:txBody>
      </p:sp>
      <p:pic>
        <p:nvPicPr>
          <p:cNvPr id="127" name="" descr=""/>
          <p:cNvPicPr/>
          <p:nvPr/>
        </p:nvPicPr>
        <p:blipFill>
          <a:blip r:embed="rId1"/>
          <a:stretch>
            <a:fillRect/>
          </a:stretch>
        </p:blipFill>
        <p:spPr>
          <a:xfrm>
            <a:off x="8305920" y="304920"/>
            <a:ext cx="304560" cy="304560"/>
          </a:xfrm>
          <a:prstGeom prst="rect">
            <a:avLst/>
          </a:prstGeom>
          <a:ln>
            <a:noFill/>
          </a:ln>
        </p:spPr>
      </p:pic>
      <p:sp>
        <p:nvSpPr>
          <p:cNvPr id="128" name="CustomShape 3"/>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transition>
    <p:randomBar dir="vert"/>
  </p:transition>
  <p:timing>
    <p:tnLst>
      <p:par>
        <p:cTn id="118" dur="indefinite" restart="never" nodeType="tmRoot">
          <p:childTnLst>
            <p:seq>
              <p:cTn id="119" dur="indefinite" nodeType="mainSeq">
                <p:childTnLst>
                  <p:par>
                    <p:cTn id="120" fill="hold">
                      <p:stCondLst>
                        <p:cond delay="indefinite"/>
                      </p:stCondLst>
                      <p:childTnLst>
                        <p:par>
                          <p:cTn id="121" fill="hold">
                            <p:stCondLst>
                              <p:cond delay="0"/>
                            </p:stCondLst>
                            <p:childTnLst>
                              <p:par>
                                <p:cTn id="122" nodeType="afterEffect" fill="hold" presetClass="mediacall" presetID="1">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9" name="TextShape 1"/>
          <p:cNvSpPr txBox="1"/>
          <p:nvPr/>
        </p:nvSpPr>
        <p:spPr>
          <a:xfrm>
            <a:off x="834120" y="834120"/>
            <a:ext cx="7779960" cy="998280"/>
          </a:xfrm>
          <a:prstGeom prst="rect">
            <a:avLst/>
          </a:prstGeom>
        </p:spPr>
        <p:txBody>
          <a:bodyPr lIns="90000" rIns="90000" tIns="46800" bIns="46800" anchor="b"/>
          <a:p>
            <a:pPr/>
            <a:r>
              <a:rPr b="1" lang="fr-FR" sz="3600">
                <a:latin typeface="Arial"/>
              </a:rPr>
              <a:t>Using Sound Files</a:t>
            </a:r>
            <a:endParaRPr/>
          </a:p>
        </p:txBody>
      </p:sp>
      <p:sp>
        <p:nvSpPr>
          <p:cNvPr id="130" name="TextShape 2"/>
          <p:cNvSpPr txBox="1"/>
          <p:nvPr/>
        </p:nvSpPr>
        <p:spPr>
          <a:xfrm>
            <a:off x="838080" y="2361960"/>
            <a:ext cx="7693200" cy="3724200"/>
          </a:xfrm>
          <a:prstGeom prst="rect">
            <a:avLst/>
          </a:prstGeom>
        </p:spPr>
        <p:txBody>
          <a:bodyPr lIns="90000" rIns="90000" tIns="46800" bIns="46800"/>
          <a:p>
            <a:pPr>
              <a:buSzPct val="75000"/>
              <a:buFont typeface="Wingdings" charset="2"/>
              <a:buChar char=""/>
            </a:pPr>
            <a:r>
              <a:rPr lang="fr-FR" sz="2800">
                <a:latin typeface="Arial"/>
              </a:rPr>
              <a:t>To Use a Sound File of Your Own, Follow the Same Process Except this time Select “Sound From File”</a:t>
            </a:r>
            <a:endParaRPr/>
          </a:p>
          <a:p>
            <a:pPr>
              <a:buSzPct val="75000"/>
              <a:buFont typeface="Wingdings" charset="2"/>
              <a:buChar char=""/>
            </a:pPr>
            <a:r>
              <a:rPr lang="fr-FR" sz="2800">
                <a:latin typeface="Arial"/>
              </a:rPr>
              <a:t>Choose the File from the File Browser</a:t>
            </a:r>
            <a:endParaRPr/>
          </a:p>
          <a:p>
            <a:pPr>
              <a:buSzPct val="75000"/>
              <a:buFont typeface="Wingdings" charset="2"/>
              <a:buChar char=""/>
            </a:pPr>
            <a:r>
              <a:rPr lang="fr-FR" sz="2800">
                <a:latin typeface="Arial"/>
              </a:rPr>
              <a:t>Notice a Small Speaker Icon is Inserted with any Sound, This WILL BE VISIBLE during the Slide Show so Position it Accordingly</a:t>
            </a:r>
            <a:endParaRPr/>
          </a:p>
        </p:txBody>
      </p:sp>
      <p:pic>
        <p:nvPicPr>
          <p:cNvPr id="131" name="" descr=""/>
          <p:cNvPicPr/>
          <p:nvPr/>
        </p:nvPicPr>
        <p:blipFill>
          <a:blip r:embed="rId1"/>
          <a:stretch>
            <a:fillRect/>
          </a:stretch>
        </p:blipFill>
        <p:spPr>
          <a:xfrm>
            <a:off x="5257800" y="152280"/>
            <a:ext cx="3657600" cy="2286000"/>
          </a:xfrm>
          <a:prstGeom prst="rect">
            <a:avLst/>
          </a:prstGeom>
          <a:ln>
            <a:noFill/>
          </a:ln>
        </p:spPr>
      </p:pic>
      <p:pic>
        <p:nvPicPr>
          <p:cNvPr id="132" name="" descr=""/>
          <p:cNvPicPr/>
          <p:nvPr/>
        </p:nvPicPr>
        <p:blipFill>
          <a:blip r:embed="rId2"/>
          <a:stretch>
            <a:fillRect/>
          </a:stretch>
        </p:blipFill>
        <p:spPr>
          <a:xfrm>
            <a:off x="6934320" y="380880"/>
            <a:ext cx="304560" cy="304920"/>
          </a:xfrm>
          <a:prstGeom prst="rect">
            <a:avLst/>
          </a:prstGeom>
          <a:ln>
            <a:noFill/>
          </a:ln>
        </p:spPr>
      </p:pic>
      <p:sp>
        <p:nvSpPr>
          <p:cNvPr id="133" name="CustomShape 3"/>
          <p:cNvSpPr/>
          <p:nvPr/>
        </p:nvSpPr>
        <p:spPr>
          <a:xfrm>
            <a:off x="7848720" y="6172200"/>
            <a:ext cx="533160" cy="457200"/>
          </a:xfrm>
          <a:prstGeom prst="actionButtonForwardNext">
            <a:avLst/>
          </a:prstGeom>
          <a:solidFill>
            <a:srgbClr val="00ff00"/>
          </a:solidFill>
          <a:ln>
            <a:noFill/>
          </a:ln>
        </p:spPr>
      </p:sp>
      <p:sp>
        <p:nvSpPr>
          <p:cNvPr id="134" name="CustomShape 4"/>
          <p:cNvSpPr/>
          <p:nvPr/>
        </p:nvSpPr>
        <p:spPr>
          <a:xfrm>
            <a:off x="4191120" y="6248520"/>
            <a:ext cx="3657600" cy="368280"/>
          </a:xfrm>
          <a:prstGeom prst="rect">
            <a:avLst/>
          </a:prstGeom>
          <a:noFill/>
          <a:ln>
            <a:noFill/>
          </a:ln>
        </p:spPr>
        <p:txBody>
          <a:bodyPr lIns="90000" rIns="90000" tIns="46800" bIns="46800"/>
          <a:p>
            <a:pPr/>
            <a:r>
              <a:rPr lang="fr-FR">
                <a:solidFill>
                  <a:srgbClr val="003366"/>
                </a:solidFill>
                <a:latin typeface="Arial"/>
              </a:rPr>
              <a:t>Jump Back To “Action Buttons”…</a:t>
            </a:r>
            <a:endParaRPr/>
          </a:p>
        </p:txBody>
      </p:sp>
      <p:sp>
        <p:nvSpPr>
          <p:cNvPr id="135" name="CustomShape 5"/>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timing>
    <p:tnLst>
      <p:par>
        <p:cTn id="123" dur="indefinite" restart="never" nodeType="tmRoot">
          <p:childTnLst>
            <p:seq>
              <p:cTn id="124" restart="whenNotActive" nodeType="interactiveSeq" fill="hold">
                <p:childTnLst>
                  <p:par>
                    <p:cTn id="125" fill="hold">
                      <p:stCondLst/>
                      <p:childTnLst>
                        <p:par>
                          <p:cTn id="126" fill="hold">
                            <p:stCondLst>
                              <p:cond delay="0"/>
                            </p:stCondLst>
                            <p:childTnLst>
                              <p:par>
                                <p:cTn id="127" nodeType="clickEffect" fill="hold" presetClass="mediacall" presetID="1">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6" name="TextShape 1"/>
          <p:cNvSpPr txBox="1"/>
          <p:nvPr/>
        </p:nvSpPr>
        <p:spPr>
          <a:xfrm>
            <a:off x="834120" y="834120"/>
            <a:ext cx="7779960" cy="998280"/>
          </a:xfrm>
          <a:prstGeom prst="rect">
            <a:avLst/>
          </a:prstGeom>
        </p:spPr>
        <p:txBody>
          <a:bodyPr lIns="90000" rIns="90000" tIns="46800" bIns="46800" anchor="b"/>
          <a:p>
            <a:pPr/>
            <a:r>
              <a:rPr b="1" lang="fr-FR" sz="3600">
                <a:latin typeface="Arial"/>
              </a:rPr>
              <a:t>AutoShapes</a:t>
            </a:r>
            <a:endParaRPr/>
          </a:p>
        </p:txBody>
      </p:sp>
      <p:sp>
        <p:nvSpPr>
          <p:cNvPr id="137" name="TextShape 2"/>
          <p:cNvSpPr txBox="1"/>
          <p:nvPr/>
        </p:nvSpPr>
        <p:spPr>
          <a:xfrm>
            <a:off x="838080" y="2361960"/>
            <a:ext cx="7693200" cy="3724200"/>
          </a:xfrm>
          <a:prstGeom prst="rect">
            <a:avLst/>
          </a:prstGeom>
        </p:spPr>
        <p:txBody>
          <a:bodyPr lIns="90000" rIns="90000" tIns="46800" bIns="46800"/>
          <a:p>
            <a:pPr>
              <a:lnSpc>
                <a:spcPct val="80000"/>
              </a:lnSpc>
              <a:buSzPct val="75000"/>
              <a:buFont typeface="Wingdings" charset="2"/>
              <a:buChar char=""/>
            </a:pPr>
            <a:r>
              <a:rPr lang="fr-FR" sz="2000">
                <a:latin typeface="Arial"/>
              </a:rPr>
              <a:t>AutoShapes are Convenient for Making Quick Illustrations or Diagrams such as Flow Charts</a:t>
            </a:r>
            <a:endParaRPr/>
          </a:p>
          <a:p>
            <a:pPr>
              <a:lnSpc>
                <a:spcPct val="80000"/>
              </a:lnSpc>
              <a:buSzPct val="75000"/>
              <a:buFont typeface="Wingdings" charset="2"/>
              <a:buChar char=""/>
            </a:pPr>
            <a:r>
              <a:rPr lang="fr-FR" sz="2000">
                <a:latin typeface="Arial"/>
              </a:rPr>
              <a:t>Go to “Insert” and place your Mouse Over “Picture”</a:t>
            </a:r>
            <a:endParaRPr/>
          </a:p>
          <a:p>
            <a:pPr>
              <a:lnSpc>
                <a:spcPct val="80000"/>
              </a:lnSpc>
              <a:buSzPct val="75000"/>
              <a:buFont typeface="Wingdings" charset="2"/>
              <a:buChar char=""/>
            </a:pPr>
            <a:r>
              <a:rPr lang="fr-FR" sz="2000">
                <a:latin typeface="Arial"/>
              </a:rPr>
              <a:t>Select “AutoShapes” and a Small Floating Menu Will Appear in the Editing Area</a:t>
            </a:r>
            <a:endParaRPr/>
          </a:p>
          <a:p>
            <a:pPr>
              <a:lnSpc>
                <a:spcPct val="80000"/>
              </a:lnSpc>
              <a:buSzPct val="75000"/>
              <a:buFont typeface="Wingdings" charset="2"/>
              <a:buChar char=""/>
            </a:pPr>
            <a:r>
              <a:rPr lang="fr-FR" sz="2000">
                <a:latin typeface="Arial"/>
              </a:rPr>
              <a:t>Click on a Category of AutoShapes to see what Shapes are Available</a:t>
            </a:r>
            <a:endParaRPr/>
          </a:p>
          <a:p>
            <a:pPr>
              <a:lnSpc>
                <a:spcPct val="80000"/>
              </a:lnSpc>
              <a:buSzPct val="75000"/>
              <a:buFont typeface="Wingdings" charset="2"/>
              <a:buChar char=""/>
            </a:pPr>
            <a:r>
              <a:rPr lang="fr-FR" sz="2000">
                <a:latin typeface="Arial"/>
              </a:rPr>
              <a:t>Click the Desired Shape from the Drop-Down and Draw it on Your Screen</a:t>
            </a:r>
            <a:endParaRPr/>
          </a:p>
          <a:p>
            <a:pPr>
              <a:lnSpc>
                <a:spcPct val="80000"/>
              </a:lnSpc>
              <a:buSzPct val="75000"/>
              <a:buFont typeface="Wingdings" charset="2"/>
              <a:buChar char=""/>
            </a:pPr>
            <a:r>
              <a:rPr lang="fr-FR" sz="2000">
                <a:latin typeface="Arial"/>
              </a:rPr>
              <a:t>After Drawing an AutoShape, you and Position and Resize it as you Please</a:t>
            </a:r>
            <a:endParaRPr/>
          </a:p>
          <a:p>
            <a:pPr>
              <a:lnSpc>
                <a:spcPct val="80000"/>
              </a:lnSpc>
              <a:buSzPct val="75000"/>
              <a:buFont typeface="Wingdings" charset="2"/>
              <a:buChar char=""/>
            </a:pPr>
            <a:r>
              <a:rPr lang="fr-FR" sz="2000">
                <a:latin typeface="Arial"/>
              </a:rPr>
              <a:t>Double-Click on an AutoShape to Change its Color and Other Options</a:t>
            </a:r>
            <a:endParaRPr/>
          </a:p>
          <a:p>
            <a:pPr>
              <a:lnSpc>
                <a:spcPct val="80000"/>
              </a:lnSpc>
            </a:pPr>
            <a:endParaRPr/>
          </a:p>
        </p:txBody>
      </p:sp>
      <p:sp>
        <p:nvSpPr>
          <p:cNvPr id="138" name="CustomShape 3"/>
          <p:cNvSpPr/>
          <p:nvPr/>
        </p:nvSpPr>
        <p:spPr>
          <a:xfrm>
            <a:off x="7620120" y="1066680"/>
            <a:ext cx="685800" cy="685800"/>
          </a:xfrm>
          <a:prstGeom prst="smileyFace">
            <a:avLst>
              <a:gd name="adj" fmla="val 18520"/>
            </a:avLst>
          </a:prstGeom>
          <a:solidFill>
            <a:srgbClr val="ffff00"/>
          </a:solidFill>
          <a:ln w="9360">
            <a:solidFill>
              <a:srgbClr val="000000"/>
            </a:solidFill>
            <a:miter/>
          </a:ln>
        </p:spPr>
      </p:sp>
      <p:sp>
        <p:nvSpPr>
          <p:cNvPr id="139" name="CustomShape 4"/>
          <p:cNvSpPr/>
          <p:nvPr/>
        </p:nvSpPr>
        <p:spPr>
          <a:xfrm>
            <a:off x="4648320" y="1066680"/>
            <a:ext cx="685800" cy="685800"/>
          </a:xfrm>
          <a:prstGeom prst="plus">
            <a:avLst>
              <a:gd name="adj" fmla="val 5400"/>
            </a:avLst>
          </a:prstGeom>
          <a:solidFill>
            <a:srgbClr val="ff0000"/>
          </a:solidFill>
          <a:ln w="9360">
            <a:solidFill>
              <a:srgbClr val="ff0000"/>
            </a:solidFill>
            <a:miter/>
          </a:ln>
        </p:spPr>
      </p:sp>
      <p:sp>
        <p:nvSpPr>
          <p:cNvPr id="140" name="CustomShape 5"/>
          <p:cNvSpPr/>
          <p:nvPr/>
        </p:nvSpPr>
        <p:spPr>
          <a:xfrm>
            <a:off x="3733920" y="1066680"/>
            <a:ext cx="685800" cy="685800"/>
          </a:xfrm>
          <a:prstGeom prst="lightningBolt">
            <a:avLst/>
          </a:prstGeom>
          <a:solidFill>
            <a:srgbClr val="ffff00"/>
          </a:solidFill>
          <a:ln w="9360">
            <a:solidFill>
              <a:srgbClr val="000000"/>
            </a:solidFill>
            <a:miter/>
          </a:ln>
        </p:spPr>
      </p:sp>
      <p:sp>
        <p:nvSpPr>
          <p:cNvPr id="141" name="CustomShape 6"/>
          <p:cNvSpPr/>
          <p:nvPr/>
        </p:nvSpPr>
        <p:spPr>
          <a:xfrm>
            <a:off x="5715000" y="1066680"/>
            <a:ext cx="685800" cy="685800"/>
          </a:xfrm>
          <a:prstGeom prst="upArrow">
            <a:avLst>
              <a:gd name="adj1" fmla="val 5400"/>
              <a:gd name="adj2" fmla="val 5400"/>
            </a:avLst>
          </a:prstGeom>
          <a:solidFill>
            <a:srgbClr val="00ff00"/>
          </a:solidFill>
          <a:ln w="9360">
            <a:solidFill>
              <a:srgbClr val="000000"/>
            </a:solidFill>
            <a:miter/>
          </a:ln>
        </p:spPr>
      </p:sp>
      <p:sp>
        <p:nvSpPr>
          <p:cNvPr id="142" name="CustomShape 7"/>
          <p:cNvSpPr/>
          <p:nvPr/>
        </p:nvSpPr>
        <p:spPr>
          <a:xfrm>
            <a:off x="6705720" y="1066680"/>
            <a:ext cx="685800" cy="685800"/>
          </a:xfrm>
          <a:prstGeom prst="noSmoking">
            <a:avLst>
              <a:gd name="adj" fmla="val 2700"/>
            </a:avLst>
          </a:prstGeom>
          <a:solidFill>
            <a:srgbClr val="800000"/>
          </a:solidFill>
          <a:ln w="9360">
            <a:solidFill>
              <a:srgbClr val="000000"/>
            </a:solidFill>
            <a:miter/>
          </a:ln>
        </p:spPr>
      </p:sp>
      <p:sp>
        <p:nvSpPr>
          <p:cNvPr id="143" name="CustomShape 8"/>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4" name="TextShape 1"/>
          <p:cNvSpPr txBox="1"/>
          <p:nvPr/>
        </p:nvSpPr>
        <p:spPr>
          <a:xfrm>
            <a:off x="834120" y="834120"/>
            <a:ext cx="7779960" cy="998280"/>
          </a:xfrm>
          <a:prstGeom prst="rect">
            <a:avLst/>
          </a:prstGeom>
        </p:spPr>
        <p:txBody>
          <a:bodyPr lIns="90000" rIns="90000" tIns="46800" bIns="46800" anchor="b"/>
          <a:p>
            <a:pPr/>
            <a:r>
              <a:rPr b="1" lang="fr-FR" sz="3600">
                <a:latin typeface="Arial"/>
              </a:rPr>
              <a:t>Advanced AutoShapes</a:t>
            </a:r>
            <a:endParaRPr/>
          </a:p>
        </p:txBody>
      </p:sp>
      <p:sp>
        <p:nvSpPr>
          <p:cNvPr id="145" name="CustomShape 2"/>
          <p:cNvSpPr/>
          <p:nvPr/>
        </p:nvSpPr>
        <p:spPr>
          <a:xfrm>
            <a:off x="1981080" y="4800600"/>
            <a:ext cx="1523880" cy="1143000"/>
          </a:xfrm>
          <a:prstGeom prst="flowChartProcess">
            <a:avLst/>
          </a:prstGeom>
          <a:solidFill>
            <a:srgbClr val="993300"/>
          </a:solidFill>
          <a:ln w="9360">
            <a:solidFill>
              <a:srgbClr val="003366"/>
            </a:solidFill>
            <a:miter/>
          </a:ln>
        </p:spPr>
      </p:sp>
      <p:sp>
        <p:nvSpPr>
          <p:cNvPr id="146" name="CustomShape 3"/>
          <p:cNvSpPr/>
          <p:nvPr/>
        </p:nvSpPr>
        <p:spPr>
          <a:xfrm>
            <a:off x="2057040" y="5181840"/>
            <a:ext cx="1371600" cy="368280"/>
          </a:xfrm>
          <a:prstGeom prst="rect">
            <a:avLst/>
          </a:prstGeom>
          <a:noFill/>
          <a:ln>
            <a:noFill/>
          </a:ln>
        </p:spPr>
        <p:txBody>
          <a:bodyPr lIns="90000" rIns="90000" tIns="46800" bIns="46800"/>
          <a:p>
            <a:pPr/>
            <a:r>
              <a:rPr lang="fr-FR">
                <a:solidFill>
                  <a:srgbClr val="ffffff"/>
                </a:solidFill>
                <a:latin typeface="Arial"/>
              </a:rPr>
              <a:t>Phase One</a:t>
            </a:r>
            <a:endParaRPr/>
          </a:p>
        </p:txBody>
      </p:sp>
      <p:sp>
        <p:nvSpPr>
          <p:cNvPr id="147" name="CustomShape 4"/>
          <p:cNvSpPr/>
          <p:nvPr/>
        </p:nvSpPr>
        <p:spPr>
          <a:xfrm>
            <a:off x="5638680" y="4800600"/>
            <a:ext cx="1523880" cy="1143000"/>
          </a:xfrm>
          <a:prstGeom prst="flowChartProcess">
            <a:avLst/>
          </a:prstGeom>
          <a:solidFill>
            <a:srgbClr val="00ff00"/>
          </a:solidFill>
          <a:ln w="9360">
            <a:solidFill>
              <a:srgbClr val="003366"/>
            </a:solidFill>
            <a:miter/>
          </a:ln>
        </p:spPr>
      </p:sp>
      <p:sp>
        <p:nvSpPr>
          <p:cNvPr id="148" name="CustomShape 5"/>
          <p:cNvSpPr/>
          <p:nvPr/>
        </p:nvSpPr>
        <p:spPr>
          <a:xfrm>
            <a:off x="5714640" y="5181480"/>
            <a:ext cx="1371600" cy="368280"/>
          </a:xfrm>
          <a:prstGeom prst="rect">
            <a:avLst/>
          </a:prstGeom>
          <a:noFill/>
          <a:ln>
            <a:noFill/>
          </a:ln>
        </p:spPr>
        <p:txBody>
          <a:bodyPr lIns="90000" rIns="90000" tIns="46800" bIns="46800"/>
          <a:p>
            <a:pPr/>
            <a:r>
              <a:rPr lang="fr-FR">
                <a:solidFill>
                  <a:srgbClr val="ffffff"/>
                </a:solidFill>
                <a:latin typeface="Arial"/>
              </a:rPr>
              <a:t>Phase Two</a:t>
            </a:r>
            <a:endParaRPr/>
          </a:p>
        </p:txBody>
      </p:sp>
      <p:sp>
        <p:nvSpPr>
          <p:cNvPr id="149" name="CustomShape 6"/>
          <p:cNvSpPr/>
          <p:nvPr/>
        </p:nvSpPr>
        <p:spPr>
          <a:xfrm>
            <a:off x="3962160" y="5029200"/>
            <a:ext cx="1142640" cy="609480"/>
          </a:xfrm>
          <a:prstGeom prst="flowChartDecision">
            <a:avLst/>
          </a:prstGeom>
          <a:solidFill>
            <a:srgbClr val="ffff00"/>
          </a:solidFill>
          <a:ln w="9360">
            <a:solidFill>
              <a:srgbClr val="003366"/>
            </a:solidFill>
            <a:miter/>
          </a:ln>
        </p:spPr>
      </p:sp>
      <p:sp>
        <p:nvSpPr>
          <p:cNvPr id="150" name="Line 7"/>
          <p:cNvSpPr/>
          <p:nvPr/>
        </p:nvSpPr>
        <p:spPr>
          <a:xfrm>
            <a:off x="3505320" y="5333760"/>
            <a:ext cx="456840" cy="0"/>
          </a:xfrm>
          <a:prstGeom prst="line">
            <a:avLst/>
          </a:prstGeom>
          <a:ln w="9360">
            <a:solidFill>
              <a:srgbClr val="003366"/>
            </a:solidFill>
            <a:miter/>
            <a:tailEnd len="med" type="triangle" w="med"/>
          </a:ln>
        </p:spPr>
      </p:sp>
      <p:sp>
        <p:nvSpPr>
          <p:cNvPr id="151" name="Line 8"/>
          <p:cNvSpPr/>
          <p:nvPr/>
        </p:nvSpPr>
        <p:spPr>
          <a:xfrm>
            <a:off x="5105160" y="5333760"/>
            <a:ext cx="533160" cy="0"/>
          </a:xfrm>
          <a:prstGeom prst="line">
            <a:avLst/>
          </a:prstGeom>
          <a:ln w="9360">
            <a:solidFill>
              <a:srgbClr val="003366"/>
            </a:solidFill>
            <a:miter/>
            <a:tailEnd len="med" type="triangle" w="med"/>
          </a:ln>
        </p:spPr>
      </p:sp>
      <p:sp>
        <p:nvSpPr>
          <p:cNvPr id="152" name="CustomShape 9"/>
          <p:cNvSpPr/>
          <p:nvPr/>
        </p:nvSpPr>
        <p:spPr>
          <a:xfrm>
            <a:off x="3733560" y="4724280"/>
            <a:ext cx="1599840" cy="1202040"/>
          </a:xfrm>
          <a:prstGeom prst="rect">
            <a:avLst/>
          </a:prstGeom>
          <a:noFill/>
          <a:ln>
            <a:noFill/>
          </a:ln>
        </p:spPr>
        <p:txBody>
          <a:bodyPr lIns="90000" rIns="90000" tIns="46800" bIns="46800"/>
          <a:p>
            <a:pPr algn="ctr"/>
            <a:r>
              <a:rPr lang="fr-FR">
                <a:solidFill>
                  <a:srgbClr val="003366"/>
                </a:solidFill>
                <a:latin typeface="Arial"/>
              </a:rPr>
              <a:t>Research</a:t>
            </a:r>
            <a:endParaRPr/>
          </a:p>
          <a:p>
            <a:pPr algn="ctr"/>
            <a:r>
              <a:rPr lang="fr-FR">
                <a:solidFill>
                  <a:srgbClr val="003366"/>
                </a:solidFill>
                <a:latin typeface="Arial"/>
              </a:rPr>
              <a:t>&amp;</a:t>
            </a:r>
            <a:endParaRPr/>
          </a:p>
          <a:p>
            <a:pPr algn="ctr"/>
            <a:r>
              <a:rPr lang="fr-FR">
                <a:solidFill>
                  <a:srgbClr val="003366"/>
                </a:solidFill>
                <a:latin typeface="Arial"/>
              </a:rPr>
              <a:t>Development</a:t>
            </a:r>
            <a:endParaRPr/>
          </a:p>
        </p:txBody>
      </p:sp>
      <p:sp>
        <p:nvSpPr>
          <p:cNvPr id="153" name="TextShape 10"/>
          <p:cNvSpPr txBox="1"/>
          <p:nvPr/>
        </p:nvSpPr>
        <p:spPr>
          <a:xfrm>
            <a:off x="838080" y="2361960"/>
            <a:ext cx="7693200" cy="3724200"/>
          </a:xfrm>
          <a:prstGeom prst="rect">
            <a:avLst/>
          </a:prstGeom>
        </p:spPr>
        <p:txBody>
          <a:bodyPr lIns="90000" rIns="90000" tIns="46800" bIns="46800"/>
          <a:p>
            <a:pPr>
              <a:buSzPct val="75000"/>
              <a:buFont typeface="Wingdings" charset="2"/>
              <a:buChar char=""/>
            </a:pPr>
            <a:r>
              <a:rPr lang="fr-FR" sz="2800">
                <a:latin typeface="Arial"/>
              </a:rPr>
              <a:t>By selecting several AutoShapes and right-clicking, you can group them together.</a:t>
            </a:r>
            <a:endParaRPr/>
          </a:p>
          <a:p>
            <a:pPr>
              <a:buSzPct val="75000"/>
              <a:buFont typeface="Wingdings" charset="2"/>
              <a:buChar char=""/>
            </a:pPr>
            <a:r>
              <a:rPr lang="fr-FR" sz="2800">
                <a:latin typeface="Arial"/>
              </a:rPr>
              <a:t>Any of the Custom Animations we Used for Text Sections can be Applied to Groups or Single AutoShapes</a:t>
            </a:r>
            <a:endParaRPr/>
          </a:p>
        </p:txBody>
      </p:sp>
      <p:sp>
        <p:nvSpPr>
          <p:cNvPr id="154" name="CustomShape 11"/>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timing>
    <p:tnLst>
      <p:par>
        <p:cTn id="128" dur="indefinite" restart="never" nodeType="tmRoot">
          <p:childTnLst>
            <p:seq>
              <p:cTn id="129" dur="indefinite" nodeType="mainSeq">
                <p:childTnLst>
                  <p:par>
                    <p:cTn id="130" fill="hold">
                      <p:stCondLst>
                        <p:cond delay="indefinite"/>
                      </p:stCondLst>
                      <p:childTnLst>
                        <p:par>
                          <p:cTn id="131" fill="hold">
                            <p:stCondLst>
                              <p:cond delay="0"/>
                            </p:stCondLst>
                            <p:childTnLst>
                              <p:par>
                                <p:cTn id="132" nodeType="clickEffect" fill="hold" presetClass="entr" presetID="2" presetSubtype="8">
                                  <p:stCondLst>
                                    <p:cond delay="0"/>
                                  </p:stCondLst>
                                  <p:childTnLst>
                                    <p:set>
                                      <p:cBhvr>
                                        <p:cTn id="133" dur="1" fill="hold">
                                          <p:stCondLst>
                                            <p:cond delay="0"/>
                                          </p:stCondLst>
                                        </p:cTn>
                                        <p:tgtEl>
                                          <p:spTgt spid="-1"/>
                                        </p:tgtEl>
                                        <p:attrNameLst>
                                          <p:attrName>style.visibility</p:attrName>
                                        </p:attrNameLst>
                                      </p:cBhvr>
                                      <p:to>
                                        <p:strVal val="visible"/>
                                      </p:to>
                                    </p:set>
                                    <p:anim calcmode="lin" valueType="num">
                                      <p:cBhvr additive="base">
                                        <p:cTn id="134" dur="1000" fill="hold"/>
                                        <p:tgtEl>
                                          <p:spTgt spid="-1"/>
                                        </p:tgtEl>
                                        <p:attrNameLst>
                                          <p:attrName>ppt_x</p:attrName>
                                        </p:attrNameLst>
                                      </p:cBhvr>
                                      <p:tavLst>
                                        <p:tav tm="0">
                                          <p:val>
                                            <p:strVal val="0-#ppt_w/2"/>
                                          </p:val>
                                        </p:tav>
                                        <p:tav tm="100000">
                                          <p:val>
                                            <p:strVal val="#ppt_x"/>
                                          </p:val>
                                        </p:tav>
                                      </p:tavLst>
                                    </p:anim>
                                    <p:anim calcmode="lin" valueType="num">
                                      <p:cBhvr additive="base">
                                        <p:cTn id="135" dur="1000" fill="hold"/>
                                        <p:tgtEl>
                                          <p:spTgt spid="-1"/>
                                        </p:tgtEl>
                                        <p:attrNameLst>
                                          <p:attrName>ppt_y</p:attrName>
                                        </p:attrNameLst>
                                      </p:cBhvr>
                                      <p:tavLst>
                                        <p:tav tm="0">
                                          <p:val>
                                            <p:strVal val="#ppt_y"/>
                                          </p:val>
                                        </p:tav>
                                        <p:tav tm="100000">
                                          <p:val>
                                            <p:strVal val="#ppt_y"/>
                                          </p:val>
                                        </p:tav>
                                      </p:tavLst>
                                    </p:anim>
                                  </p:childTnLst>
                                </p:cTn>
                              </p:par>
                            </p:childTnLst>
                          </p:cTn>
                        </p:par>
                        <p:par>
                          <p:cTn id="136" fill="hold">
                            <p:stCondLst>
                              <p:cond delay="1000"/>
                            </p:stCondLst>
                            <p:childTnLst>
                              <p:par>
                                <p:cTn id="137" nodeType="afterEffect" fill="hold" presetClass="entr" presetID="2" presetSubtype="2">
                                  <p:stCondLst>
                                    <p:cond delay="500"/>
                                  </p:stCondLst>
                                  <p:childTnLst>
                                    <p:set>
                                      <p:cBhvr>
                                        <p:cTn id="138" dur="1" fill="hold">
                                          <p:stCondLst>
                                            <p:cond delay="0"/>
                                          </p:stCondLst>
                                        </p:cTn>
                                        <p:tgtEl>
                                          <p:spTgt spid="-1"/>
                                        </p:tgtEl>
                                        <p:attrNameLst>
                                          <p:attrName>style.visibility</p:attrName>
                                        </p:attrNameLst>
                                      </p:cBhvr>
                                      <p:to>
                                        <p:strVal val="visible"/>
                                      </p:to>
                                    </p:set>
                                    <p:anim calcmode="lin" valueType="num">
                                      <p:cBhvr additive="base">
                                        <p:cTn id="139" dur="1000" fill="hold"/>
                                        <p:tgtEl>
                                          <p:spTgt spid="-1"/>
                                        </p:tgtEl>
                                        <p:attrNameLst>
                                          <p:attrName>ppt_x</p:attrName>
                                        </p:attrNameLst>
                                      </p:cBhvr>
                                      <p:tavLst>
                                        <p:tav tm="0">
                                          <p:val>
                                            <p:strVal val="1+#ppt_w/2"/>
                                          </p:val>
                                        </p:tav>
                                        <p:tav tm="100000">
                                          <p:val>
                                            <p:strVal val="#ppt_x"/>
                                          </p:val>
                                        </p:tav>
                                      </p:tavLst>
                                    </p:anim>
                                    <p:anim calcmode="lin" valueType="num">
                                      <p:cBhvr additive="base">
                                        <p:cTn id="140" dur="1000" fill="hold"/>
                                        <p:tgtEl>
                                          <p:spTgt spid="-1"/>
                                        </p:tgtEl>
                                        <p:attrNameLst>
                                          <p:attrName>ppt_y</p:attrName>
                                        </p:attrNameLst>
                                      </p:cBhvr>
                                      <p:tavLst>
                                        <p:tav tm="0">
                                          <p:val>
                                            <p:strVal val="#ppt_y"/>
                                          </p:val>
                                        </p:tav>
                                        <p:tav tm="100000">
                                          <p:val>
                                            <p:strVal val="#ppt_y"/>
                                          </p:val>
                                        </p:tav>
                                      </p:tavLst>
                                    </p:anim>
                                  </p:childTnLst>
                                </p:cTn>
                              </p:par>
                            </p:childTnLst>
                          </p:cTn>
                        </p:par>
                        <p:par>
                          <p:cTn id="141" fill="hold">
                            <p:stCondLst>
                              <p:cond delay="2500"/>
                            </p:stCondLst>
                            <p:childTnLst>
                              <p:par>
                                <p:cTn id="142" nodeType="afterEffect" fill="hold" presetClass="entr" presetID="9">
                                  <p:stCondLst>
                                    <p:cond delay="500"/>
                                  </p:stCondLst>
                                  <p:childTnLst>
                                    <p:set>
                                      <p:cBhvr>
                                        <p:cTn id="143" dur="1" fill="hold">
                                          <p:stCondLst>
                                            <p:cond delay="0"/>
                                          </p:stCondLst>
                                        </p:cTn>
                                        <p:tgtEl>
                                          <p:spTgt spid="-1"/>
                                        </p:tgtEl>
                                        <p:attrNameLst>
                                          <p:attrName>style.visibility</p:attrName>
                                        </p:attrNameLst>
                                      </p:cBhvr>
                                      <p:to>
                                        <p:strVal val="visible"/>
                                      </p:to>
                                    </p:set>
                                    <p:animEffect filter="dissolve" transition="in">
                                      <p:cBhvr additive="repl">
                                        <p:cTn id="144" dur="20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5" name="TextShape 1"/>
          <p:cNvSpPr txBox="1"/>
          <p:nvPr/>
        </p:nvSpPr>
        <p:spPr>
          <a:xfrm>
            <a:off x="834120" y="834120"/>
            <a:ext cx="7779960" cy="998280"/>
          </a:xfrm>
          <a:prstGeom prst="rect">
            <a:avLst/>
          </a:prstGeom>
        </p:spPr>
        <p:txBody>
          <a:bodyPr lIns="90000" rIns="90000" tIns="46800" bIns="46800" anchor="b"/>
          <a:p>
            <a:pPr/>
            <a:r>
              <a:rPr b="1" lang="fr-FR" sz="3600">
                <a:latin typeface="Arial"/>
              </a:rPr>
              <a:t>Embedding Video</a:t>
            </a:r>
            <a:endParaRPr/>
          </a:p>
        </p:txBody>
      </p:sp>
      <p:sp>
        <p:nvSpPr>
          <p:cNvPr id="156" name="TextShape 2"/>
          <p:cNvSpPr txBox="1"/>
          <p:nvPr/>
        </p:nvSpPr>
        <p:spPr>
          <a:xfrm>
            <a:off x="838080" y="2361960"/>
            <a:ext cx="4648320" cy="4190760"/>
          </a:xfrm>
          <a:prstGeom prst="rect">
            <a:avLst/>
          </a:prstGeom>
        </p:spPr>
        <p:txBody>
          <a:bodyPr lIns="90000" rIns="90000" tIns="46800" bIns="46800"/>
          <a:p>
            <a:pPr>
              <a:buSzPct val="75000"/>
              <a:buFont typeface="Wingdings" charset="2"/>
              <a:buChar char=""/>
            </a:pPr>
            <a:r>
              <a:rPr lang="en-US" sz="2000">
                <a:solidFill>
                  <a:srgbClr val="003366"/>
                </a:solidFill>
                <a:latin typeface="Arial"/>
              </a:rPr>
              <a:t>To Play a Video in Your Slide Show, go to “Insert” and Place your Mouse Over “Movies and Sounds” then Select “Movie From File”</a:t>
            </a:r>
            <a:endParaRPr/>
          </a:p>
          <a:p>
            <a:pPr>
              <a:buSzPct val="75000"/>
              <a:buFont typeface="Wingdings" charset="2"/>
              <a:buChar char=""/>
            </a:pPr>
            <a:r>
              <a:rPr lang="en-US" sz="2000">
                <a:solidFill>
                  <a:srgbClr val="003366"/>
                </a:solidFill>
                <a:latin typeface="Arial"/>
              </a:rPr>
              <a:t>Any Movie that is Supported Will Automatically be Shown When you Browse for the File</a:t>
            </a:r>
            <a:endParaRPr/>
          </a:p>
          <a:p>
            <a:pPr>
              <a:buSzPct val="75000"/>
              <a:buFont typeface="Wingdings" charset="2"/>
              <a:buChar char=""/>
            </a:pPr>
            <a:r>
              <a:rPr lang="en-US" sz="2000">
                <a:solidFill>
                  <a:srgbClr val="003366"/>
                </a:solidFill>
                <a:latin typeface="Arial"/>
              </a:rPr>
              <a:t>Once the Video is Inserted, Select if You Want it to Play Automatically </a:t>
            </a:r>
            <a:endParaRPr/>
          </a:p>
          <a:p>
            <a:pPr>
              <a:buSzPct val="75000"/>
              <a:buFont typeface="Wingdings" charset="2"/>
              <a:buChar char=""/>
            </a:pPr>
            <a:r>
              <a:rPr lang="en-US" sz="2000">
                <a:solidFill>
                  <a:srgbClr val="003366"/>
                </a:solidFill>
                <a:latin typeface="Arial"/>
              </a:rPr>
              <a:t>Then, you can Position and Size the Video how You Wish</a:t>
            </a:r>
            <a:endParaRPr/>
          </a:p>
          <a:p>
            <a:pPr>
              <a:buSzPct val="75000"/>
              <a:buFont typeface="Wingdings" charset="2"/>
              <a:buChar char=""/>
            </a:pPr>
            <a:endParaRPr/>
          </a:p>
        </p:txBody>
      </p:sp>
      <p:pic>
        <p:nvPicPr>
          <p:cNvPr id="157" name="" descr=""/>
          <p:cNvPicPr/>
          <p:nvPr/>
        </p:nvPicPr>
        <p:blipFill>
          <a:blip r:embed="rId1"/>
          <a:stretch>
            <a:fillRect/>
          </a:stretch>
        </p:blipFill>
        <p:spPr>
          <a:xfrm>
            <a:off x="5486400" y="3451320"/>
            <a:ext cx="3044880" cy="2028600"/>
          </a:xfrm>
          <a:prstGeom prst="rect">
            <a:avLst/>
          </a:prstGeom>
          <a:ln>
            <a:noFill/>
          </a:ln>
        </p:spPr>
      </p:pic>
      <p:sp>
        <p:nvSpPr>
          <p:cNvPr id="158" name="CustomShape 3"/>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timing>
    <p:tnLst>
      <p:par>
        <p:cTn id="145" dur="indefinite" restart="never" nodeType="tmRoot">
          <p:childTnLst>
            <p:seq>
              <p:cTn id="146" dur="indefinite" nodeType="mainSeq">
                <p:childTnLst>
                  <p:par>
                    <p:cTn id="147" fill="hold">
                      <p:stCondLst>
                        <p:cond delay="indefinite"/>
                      </p:stCondLst>
                      <p:childTnLst>
                        <p:par>
                          <p:cTn id="148" fill="hold">
                            <p:stCondLst>
                              <p:cond delay="0"/>
                            </p:stCondLst>
                            <p:childTnLst>
                              <p:par>
                                <p:cTn id="149" nodeType="afterEffect" fill="hold" presetClass="mediacall" presetID="1">
                                  <p:stCondLst>
                                    <p:cond delay="0"/>
                                  </p:stCondLst>
                                  <p:childTnLst/>
                                </p:cTn>
                              </p:par>
                            </p:childTnLst>
                          </p:cTn>
                        </p:par>
                      </p:childTnLst>
                    </p:cTn>
                  </p:par>
                </p:childTnLst>
              </p:cTn>
              <p:prevCondLst>
                <p:cond delay="0" evt="onPrev">
                  <p:tgtEl>
                    <p:sldTgt/>
                  </p:tgtEl>
                </p:cond>
              </p:prevCondLst>
              <p:nextCondLst>
                <p:cond delay="0" evt="onNext">
                  <p:tgtEl>
                    <p:sldTgt/>
                  </p:tgtEl>
                </p:cond>
              </p:nextCondLst>
            </p:seq>
            <p:seq>
              <p:cTn id="150" restart="whenNotActive" nodeType="interactiveSeq" fill="hold">
                <p:childTnLst>
                  <p:par>
                    <p:cTn id="151" fill="hold">
                      <p:stCondLst/>
                      <p:childTnLst>
                        <p:par>
                          <p:cTn id="152" fill="hold">
                            <p:stCondLst>
                              <p:cond delay="0"/>
                            </p:stCondLst>
                            <p:childTnLst>
                              <p:par>
                                <p:cTn id="153" nodeType="clickEffect" fill="hold" presetClass="mediacall" presetID="2">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9" name="TextShape 1"/>
          <p:cNvSpPr txBox="1"/>
          <p:nvPr/>
        </p:nvSpPr>
        <p:spPr>
          <a:xfrm>
            <a:off x="834120" y="834120"/>
            <a:ext cx="7779960" cy="998280"/>
          </a:xfrm>
          <a:prstGeom prst="rect">
            <a:avLst/>
          </a:prstGeom>
        </p:spPr>
        <p:txBody>
          <a:bodyPr lIns="90000" rIns="90000" tIns="46800" bIns="46800" anchor="b"/>
          <a:p>
            <a:pPr/>
            <a:r>
              <a:rPr b="1" lang="fr-FR" sz="3600">
                <a:latin typeface="Arial"/>
              </a:rPr>
              <a:t>Action Buttons</a:t>
            </a:r>
            <a:endParaRPr/>
          </a:p>
        </p:txBody>
      </p:sp>
      <p:sp>
        <p:nvSpPr>
          <p:cNvPr id="160" name="TextShape 2"/>
          <p:cNvSpPr txBox="1"/>
          <p:nvPr/>
        </p:nvSpPr>
        <p:spPr>
          <a:xfrm>
            <a:off x="838080" y="2361960"/>
            <a:ext cx="7693200" cy="3724200"/>
          </a:xfrm>
          <a:prstGeom prst="rect">
            <a:avLst/>
          </a:prstGeom>
        </p:spPr>
        <p:txBody>
          <a:bodyPr lIns="90000" rIns="90000" tIns="46800" bIns="46800"/>
          <a:p>
            <a:pPr>
              <a:buSzPct val="75000"/>
              <a:buFont typeface="Wingdings" charset="2"/>
              <a:buChar char=""/>
            </a:pPr>
            <a:r>
              <a:rPr lang="fr-FR" sz="2400">
                <a:latin typeface="Arial"/>
              </a:rPr>
              <a:t>You can Add Action Buttons to Move Around non-linearly in Your Presentation</a:t>
            </a:r>
            <a:endParaRPr/>
          </a:p>
          <a:p>
            <a:pPr>
              <a:buSzPct val="75000"/>
              <a:buFont typeface="Wingdings" charset="2"/>
              <a:buChar char=""/>
            </a:pPr>
            <a:r>
              <a:rPr lang="fr-FR" sz="2400">
                <a:latin typeface="Arial"/>
              </a:rPr>
              <a:t>Go to “Slide Show” and Select “Action Buttons”</a:t>
            </a:r>
            <a:endParaRPr/>
          </a:p>
          <a:p>
            <a:pPr>
              <a:buSzPct val="75000"/>
              <a:buFont typeface="Wingdings" charset="2"/>
              <a:buChar char=""/>
            </a:pPr>
            <a:r>
              <a:rPr lang="fr-FR" sz="2400">
                <a:latin typeface="Arial"/>
              </a:rPr>
              <a:t>Select Your Desired Button Type then Draw Your Button and a Window Will Appear </a:t>
            </a:r>
            <a:endParaRPr/>
          </a:p>
          <a:p>
            <a:pPr>
              <a:buSzPct val="75000"/>
              <a:buFont typeface="Wingdings" charset="2"/>
              <a:buChar char=""/>
            </a:pPr>
            <a:r>
              <a:rPr lang="fr-FR" sz="2400">
                <a:latin typeface="Arial"/>
              </a:rPr>
              <a:t>Set Up your Properties, then you can Double Click the Button to Change Color</a:t>
            </a:r>
            <a:endParaRPr/>
          </a:p>
          <a:p>
            <a:pPr>
              <a:buSzPct val="75000"/>
              <a:buFont typeface="Wingdings" charset="2"/>
              <a:buChar char=""/>
            </a:pPr>
            <a:r>
              <a:rPr lang="fr-FR" sz="2400">
                <a:latin typeface="Arial"/>
              </a:rPr>
              <a:t>You Can Also Resize and Position the Button After it is Created</a:t>
            </a:r>
            <a:endParaRPr/>
          </a:p>
        </p:txBody>
      </p:sp>
      <p:sp>
        <p:nvSpPr>
          <p:cNvPr id="161" name="CustomShape 3"/>
          <p:cNvSpPr/>
          <p:nvPr/>
        </p:nvSpPr>
        <p:spPr>
          <a:xfrm>
            <a:off x="7620120" y="5943600"/>
            <a:ext cx="609480" cy="609480"/>
          </a:xfrm>
          <a:prstGeom prst="actionButtonBackPrevious">
            <a:avLst/>
          </a:prstGeom>
          <a:solidFill>
            <a:srgbClr val="ff0000"/>
          </a:solidFill>
          <a:ln>
            <a:noFill/>
          </a:ln>
        </p:spPr>
      </p:sp>
      <p:sp>
        <p:nvSpPr>
          <p:cNvPr id="162" name="CustomShape 4"/>
          <p:cNvSpPr/>
          <p:nvPr/>
        </p:nvSpPr>
        <p:spPr>
          <a:xfrm>
            <a:off x="5257800" y="6095880"/>
            <a:ext cx="2438280" cy="368280"/>
          </a:xfrm>
          <a:prstGeom prst="rect">
            <a:avLst/>
          </a:prstGeom>
          <a:noFill/>
          <a:ln>
            <a:noFill/>
          </a:ln>
        </p:spPr>
        <p:txBody>
          <a:bodyPr lIns="90000" rIns="90000" tIns="46800" bIns="46800"/>
          <a:p>
            <a:pPr/>
            <a:r>
              <a:rPr lang="fr-FR">
                <a:solidFill>
                  <a:srgbClr val="003366"/>
                </a:solidFill>
                <a:latin typeface="Arial"/>
              </a:rPr>
              <a:t>Go See HAL Again…</a:t>
            </a:r>
            <a:endParaRPr/>
          </a:p>
        </p:txBody>
      </p:sp>
      <p:sp>
        <p:nvSpPr>
          <p:cNvPr id="163" name="CustomShape 5"/>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4" name="TextShape 1"/>
          <p:cNvSpPr txBox="1"/>
          <p:nvPr/>
        </p:nvSpPr>
        <p:spPr>
          <a:xfrm>
            <a:off x="834120" y="834120"/>
            <a:ext cx="7779960" cy="998280"/>
          </a:xfrm>
          <a:prstGeom prst="rect">
            <a:avLst/>
          </a:prstGeom>
        </p:spPr>
        <p:txBody>
          <a:bodyPr lIns="90000" rIns="90000" tIns="46800" bIns="46800" anchor="b"/>
          <a:p>
            <a:pPr/>
            <a:r>
              <a:rPr b="1" lang="fr-FR" sz="3600">
                <a:latin typeface="Arial"/>
              </a:rPr>
              <a:t>Linking to Web Content</a:t>
            </a:r>
            <a:endParaRPr/>
          </a:p>
        </p:txBody>
      </p:sp>
      <p:sp>
        <p:nvSpPr>
          <p:cNvPr id="165" name="TextShape 2"/>
          <p:cNvSpPr txBox="1"/>
          <p:nvPr/>
        </p:nvSpPr>
        <p:spPr>
          <a:xfrm>
            <a:off x="838080" y="2361960"/>
            <a:ext cx="7693200" cy="3724200"/>
          </a:xfrm>
          <a:prstGeom prst="rect">
            <a:avLst/>
          </a:prstGeom>
        </p:spPr>
        <p:txBody>
          <a:bodyPr lIns="90000" rIns="90000" tIns="46800" bIns="46800"/>
          <a:p>
            <a:pPr>
              <a:lnSpc>
                <a:spcPct val="90000"/>
              </a:lnSpc>
              <a:buSzPct val="75000"/>
              <a:buFont typeface="Wingdings" charset="2"/>
              <a:buChar char=""/>
            </a:pPr>
            <a:r>
              <a:rPr lang="fr-FR" sz="2400">
                <a:latin typeface="Arial"/>
              </a:rPr>
              <a:t>You Can Link to Web Content and Open it During Your Slide Show</a:t>
            </a:r>
            <a:endParaRPr/>
          </a:p>
          <a:p>
            <a:pPr>
              <a:lnSpc>
                <a:spcPct val="90000"/>
              </a:lnSpc>
              <a:buSzPct val="75000"/>
              <a:buFont typeface="Wingdings" charset="2"/>
              <a:buChar char=""/>
            </a:pPr>
            <a:r>
              <a:rPr lang="fr-FR" sz="2400">
                <a:latin typeface="Arial"/>
              </a:rPr>
              <a:t>The Computer You Used During the Slide Show MUST Have Internet Access</a:t>
            </a:r>
            <a:endParaRPr/>
          </a:p>
          <a:p>
            <a:pPr>
              <a:lnSpc>
                <a:spcPct val="90000"/>
              </a:lnSpc>
              <a:buSzPct val="75000"/>
              <a:buFont typeface="Wingdings" charset="2"/>
              <a:buChar char=""/>
            </a:pPr>
            <a:r>
              <a:rPr lang="fr-FR" sz="2400">
                <a:latin typeface="Arial"/>
              </a:rPr>
              <a:t>Highlight a Section of Text and Right-Click it</a:t>
            </a:r>
            <a:endParaRPr/>
          </a:p>
          <a:p>
            <a:pPr>
              <a:lnSpc>
                <a:spcPct val="90000"/>
              </a:lnSpc>
              <a:buSzPct val="75000"/>
              <a:buFont typeface="Wingdings" charset="2"/>
              <a:buChar char=""/>
            </a:pPr>
            <a:r>
              <a:rPr lang="fr-FR" sz="2400">
                <a:latin typeface="Arial"/>
              </a:rPr>
              <a:t>Select “Hyperlink” (Any Spelling or Grammar Errors must be corrected or ignored to select “hyperlink”)</a:t>
            </a:r>
            <a:endParaRPr/>
          </a:p>
          <a:p>
            <a:pPr>
              <a:lnSpc>
                <a:spcPct val="90000"/>
              </a:lnSpc>
              <a:buSzPct val="75000"/>
              <a:buFont typeface="Wingdings" charset="2"/>
              <a:buChar char=""/>
            </a:pPr>
            <a:r>
              <a:rPr lang="fr-FR" sz="2400">
                <a:latin typeface="Arial"/>
              </a:rPr>
              <a:t>Fill In the Address for Your Target Content</a:t>
            </a:r>
            <a:endParaRPr/>
          </a:p>
          <a:p>
            <a:pPr>
              <a:lnSpc>
                <a:spcPct val="90000"/>
              </a:lnSpc>
              <a:buSzPct val="75000"/>
              <a:buFont typeface="Wingdings" charset="2"/>
              <a:buChar char=""/>
            </a:pPr>
            <a:r>
              <a:rPr lang="fr-FR" sz="2400">
                <a:latin typeface="Arial"/>
              </a:rPr>
              <a:t>Click </a:t>
            </a:r>
            <a:r>
              <a:rPr lang="fr-FR" sz="2400">
                <a:solidFill>
                  <a:srgbClr val="003366"/>
                </a:solidFill>
                <a:latin typeface="Arial"/>
              </a:rPr>
              <a:t>HERE</a:t>
            </a:r>
            <a:r>
              <a:rPr lang="fr-FR" sz="2400">
                <a:latin typeface="Arial"/>
              </a:rPr>
              <a:t> to Visit </a:t>
            </a:r>
            <a:r>
              <a:rPr lang="fr-FR" sz="2400">
                <a:solidFill>
                  <a:srgbClr val="003366"/>
                </a:solidFill>
                <a:latin typeface="Arial"/>
              </a:rPr>
              <a:t>www.campcaleb.com</a:t>
            </a:r>
            <a:endParaRPr/>
          </a:p>
        </p:txBody>
      </p:sp>
      <p:sp>
        <p:nvSpPr>
          <p:cNvPr id="166" name="CustomShape 3"/>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7" name="TextShape 1"/>
          <p:cNvSpPr txBox="1"/>
          <p:nvPr/>
        </p:nvSpPr>
        <p:spPr>
          <a:xfrm>
            <a:off x="834120" y="834120"/>
            <a:ext cx="7779960" cy="998280"/>
          </a:xfrm>
          <a:prstGeom prst="rect">
            <a:avLst/>
          </a:prstGeom>
        </p:spPr>
        <p:txBody>
          <a:bodyPr lIns="90000" rIns="90000" tIns="46800" bIns="46800" anchor="b"/>
          <a:p>
            <a:pPr/>
            <a:r>
              <a:rPr b="1" lang="fr-FR" sz="3600">
                <a:latin typeface="Arial"/>
              </a:rPr>
              <a:t>Adding Email Links</a:t>
            </a:r>
            <a:endParaRPr/>
          </a:p>
        </p:txBody>
      </p:sp>
      <p:sp>
        <p:nvSpPr>
          <p:cNvPr id="168" name="TextShape 2"/>
          <p:cNvSpPr txBox="1"/>
          <p:nvPr/>
        </p:nvSpPr>
        <p:spPr>
          <a:xfrm>
            <a:off x="838080" y="2361960"/>
            <a:ext cx="7693200" cy="3724200"/>
          </a:xfrm>
          <a:prstGeom prst="rect">
            <a:avLst/>
          </a:prstGeom>
        </p:spPr>
        <p:txBody>
          <a:bodyPr lIns="90000" rIns="90000" tIns="46800" bIns="46800"/>
          <a:p>
            <a:pPr>
              <a:lnSpc>
                <a:spcPct val="90000"/>
              </a:lnSpc>
              <a:buSzPct val="75000"/>
              <a:buFont typeface="Wingdings" charset="2"/>
              <a:buChar char=""/>
            </a:pPr>
            <a:r>
              <a:rPr lang="en-US" sz="2400">
                <a:latin typeface="Arial"/>
              </a:rPr>
              <a:t>A Good Idea is to Add Your Email Address or other Contact Information to Your Slide Show</a:t>
            </a:r>
            <a:endParaRPr/>
          </a:p>
          <a:p>
            <a:pPr>
              <a:lnSpc>
                <a:spcPct val="90000"/>
              </a:lnSpc>
              <a:buSzPct val="75000"/>
              <a:buFont typeface="Wingdings" charset="2"/>
              <a:buChar char=""/>
            </a:pPr>
            <a:r>
              <a:rPr lang="en-US" sz="2400">
                <a:latin typeface="Arial"/>
              </a:rPr>
              <a:t>You Add an Email Address the Same Way you Link to Web Content, EXCEPT in the Address Field You Need to Type:</a:t>
            </a:r>
            <a:endParaRPr/>
          </a:p>
          <a:p>
            <a:pPr lvl="1">
              <a:lnSpc>
                <a:spcPct val="90000"/>
              </a:lnSpc>
              <a:buSzPct val="75000"/>
              <a:buFont typeface="Arial"/>
              <a:buChar char="–"/>
            </a:pPr>
            <a:r>
              <a:rPr lang="en-US" sz="2000">
                <a:latin typeface="Arial"/>
              </a:rPr>
              <a:t>“</a:t>
            </a:r>
            <a:r>
              <a:rPr lang="en-US" sz="2000">
                <a:latin typeface="Arial"/>
              </a:rPr>
              <a:t>mailto:youremail@yourdomain.com”</a:t>
            </a:r>
            <a:endParaRPr/>
          </a:p>
          <a:p>
            <a:pPr>
              <a:lnSpc>
                <a:spcPct val="90000"/>
              </a:lnSpc>
              <a:buSzPct val="75000"/>
              <a:buFont typeface="Wingdings" charset="2"/>
              <a:buChar char=""/>
            </a:pPr>
            <a:r>
              <a:rPr lang="en-US" sz="2400">
                <a:latin typeface="Arial"/>
              </a:rPr>
              <a:t>For More Help or Information Contact Me:</a:t>
            </a:r>
            <a:endParaRPr/>
          </a:p>
          <a:p>
            <a:pPr lvl="1">
              <a:lnSpc>
                <a:spcPct val="90000"/>
              </a:lnSpc>
              <a:buSzPct val="75000"/>
              <a:buFont typeface="Arial"/>
              <a:buChar char="–"/>
            </a:pPr>
            <a:r>
              <a:rPr lang="en-US" sz="2000">
                <a:latin typeface="Arial"/>
              </a:rPr>
              <a:t>Ryan N. McKenzie</a:t>
            </a:r>
            <a:endParaRPr/>
          </a:p>
          <a:p>
            <a:pPr lvl="1">
              <a:lnSpc>
                <a:spcPct val="90000"/>
              </a:lnSpc>
              <a:buSzPct val="75000"/>
              <a:buFont typeface="Arial"/>
              <a:buChar char="–"/>
            </a:pPr>
            <a:r>
              <a:rPr lang="en-US" sz="2000">
                <a:latin typeface="Arial"/>
              </a:rPr>
              <a:t>(859) 257-8745</a:t>
            </a:r>
            <a:endParaRPr/>
          </a:p>
          <a:p>
            <a:pPr lvl="1">
              <a:lnSpc>
                <a:spcPct val="90000"/>
              </a:lnSpc>
              <a:buSzPct val="75000"/>
              <a:buFont typeface="Arial"/>
              <a:buChar char="–"/>
            </a:pPr>
            <a:r>
              <a:rPr lang="en-US" sz="2000">
                <a:solidFill>
                  <a:srgbClr val="003366"/>
                </a:solidFill>
                <a:latin typeface="Arial"/>
              </a:rPr>
              <a:t>rnmcke0@uky.edu</a:t>
            </a:r>
            <a:endParaRPr/>
          </a:p>
        </p:txBody>
      </p:sp>
      <p:sp>
        <p:nvSpPr>
          <p:cNvPr id="169" name="CustomShape 3"/>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0" name="TextShape 1"/>
          <p:cNvSpPr txBox="1"/>
          <p:nvPr/>
        </p:nvSpPr>
        <p:spPr>
          <a:xfrm>
            <a:off x="834120" y="834120"/>
            <a:ext cx="7779960" cy="998280"/>
          </a:xfrm>
          <a:prstGeom prst="rect">
            <a:avLst/>
          </a:prstGeom>
        </p:spPr>
        <p:txBody>
          <a:bodyPr lIns="90000" rIns="90000" tIns="46800" bIns="46800" anchor="b"/>
          <a:p>
            <a:pPr/>
            <a:r>
              <a:rPr b="1" lang="fr-FR" sz="3600">
                <a:latin typeface="Arial"/>
              </a:rPr>
              <a:t>Introduction</a:t>
            </a:r>
            <a:endParaRPr/>
          </a:p>
        </p:txBody>
      </p:sp>
      <p:sp>
        <p:nvSpPr>
          <p:cNvPr id="91" name="CustomShape 2"/>
          <p:cNvSpPr/>
          <p:nvPr/>
        </p:nvSpPr>
        <p:spPr>
          <a:xfrm>
            <a:off x="990720" y="2438280"/>
            <a:ext cx="6629400" cy="3751560"/>
          </a:xfrm>
          <a:prstGeom prst="rect">
            <a:avLst/>
          </a:prstGeom>
          <a:noFill/>
          <a:ln>
            <a:noFill/>
          </a:ln>
        </p:spPr>
        <p:txBody>
          <a:bodyPr lIns="90000" rIns="90000" tIns="46800" bIns="46800"/>
          <a:p>
            <a:pPr/>
            <a:r>
              <a:rPr lang="fr-FR">
                <a:solidFill>
                  <a:srgbClr val="003366"/>
                </a:solidFill>
                <a:latin typeface="Arial"/>
              </a:rPr>
              <a:t>	</a:t>
            </a:r>
            <a:r>
              <a:rPr lang="fr-FR" sz="2400">
                <a:solidFill>
                  <a:srgbClr val="003366"/>
                </a:solidFill>
                <a:latin typeface="Arial"/>
              </a:rPr>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endParaRPr/>
          </a:p>
        </p:txBody>
      </p:sp>
      <p:sp>
        <p:nvSpPr>
          <p:cNvPr id="92" name="CustomShape 3"/>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3" name="TextShape 1"/>
          <p:cNvSpPr txBox="1"/>
          <p:nvPr/>
        </p:nvSpPr>
        <p:spPr>
          <a:xfrm>
            <a:off x="761760" y="761760"/>
            <a:ext cx="7924680" cy="1143000"/>
          </a:xfrm>
          <a:prstGeom prst="rect">
            <a:avLst/>
          </a:prstGeom>
        </p:spPr>
        <p:txBody>
          <a:bodyPr lIns="90000" rIns="90000" tIns="46800" bIns="46800" anchor="b"/>
          <a:p>
            <a:pPr/>
            <a:r>
              <a:rPr b="1" lang="fr-FR" sz="3600">
                <a:latin typeface="Arial"/>
              </a:rPr>
              <a:t>What Will be Demonstrated</a:t>
            </a:r>
            <a:endParaRPr/>
          </a:p>
        </p:txBody>
      </p:sp>
      <p:sp>
        <p:nvSpPr>
          <p:cNvPr id="94" name="TextShape 2"/>
          <p:cNvSpPr txBox="1"/>
          <p:nvPr/>
        </p:nvSpPr>
        <p:spPr>
          <a:xfrm>
            <a:off x="1219320" y="2361960"/>
            <a:ext cx="8229600" cy="5105160"/>
          </a:xfrm>
          <a:prstGeom prst="rect">
            <a:avLst/>
          </a:prstGeom>
        </p:spPr>
        <p:txBody>
          <a:bodyPr lIns="90000" rIns="90000" tIns="46800" bIns="46800"/>
          <a:p>
            <a:pPr>
              <a:buSzPct val="75000"/>
              <a:buFont typeface="Wingdings" charset="2"/>
              <a:buChar char=""/>
            </a:pPr>
            <a:r>
              <a:rPr lang="fr-FR" sz="2000">
                <a:latin typeface="Arial"/>
              </a:rPr>
              <a:t>Adding Slides to a Presentation</a:t>
            </a:r>
            <a:endParaRPr/>
          </a:p>
          <a:p>
            <a:pPr>
              <a:buSzPct val="75000"/>
              <a:buFont typeface="Wingdings" charset="2"/>
              <a:buChar char=""/>
            </a:pPr>
            <a:r>
              <a:rPr lang="fr-FR" sz="2000">
                <a:latin typeface="Arial"/>
              </a:rPr>
              <a:t>Using a Uniform Appearance/Motif</a:t>
            </a:r>
            <a:endParaRPr/>
          </a:p>
          <a:p>
            <a:pPr>
              <a:buSzPct val="75000"/>
              <a:buFont typeface="Wingdings" charset="2"/>
              <a:buChar char=""/>
            </a:pPr>
            <a:r>
              <a:rPr lang="fr-FR" sz="2000">
                <a:latin typeface="Arial"/>
              </a:rPr>
              <a:t>How to Vary Slide Layout and Text (font, size, color)</a:t>
            </a:r>
            <a:endParaRPr/>
          </a:p>
          <a:p>
            <a:pPr>
              <a:buSzPct val="75000"/>
              <a:buFont typeface="Wingdings" charset="2"/>
              <a:buChar char=""/>
            </a:pPr>
            <a:r>
              <a:rPr lang="fr-FR" sz="2000">
                <a:latin typeface="Arial"/>
              </a:rPr>
              <a:t>Using Graphics from ClipArt or a File</a:t>
            </a:r>
            <a:endParaRPr/>
          </a:p>
          <a:p>
            <a:pPr>
              <a:buSzPct val="75000"/>
              <a:buFont typeface="Wingdings" charset="2"/>
              <a:buChar char=""/>
            </a:pPr>
            <a:r>
              <a:rPr lang="fr-FR" sz="2000">
                <a:latin typeface="Arial"/>
              </a:rPr>
              <a:t>Using Animated Text (Timed and Manual)</a:t>
            </a:r>
            <a:endParaRPr/>
          </a:p>
          <a:p>
            <a:pPr>
              <a:buSzPct val="75000"/>
              <a:buFont typeface="Wingdings" charset="2"/>
              <a:buChar char=""/>
            </a:pPr>
            <a:r>
              <a:rPr lang="fr-FR" sz="2000">
                <a:latin typeface="Arial"/>
              </a:rPr>
              <a:t>Applying Slide Transitions</a:t>
            </a:r>
            <a:endParaRPr/>
          </a:p>
          <a:p>
            <a:pPr>
              <a:buSzPct val="75000"/>
              <a:buFont typeface="Wingdings" charset="2"/>
              <a:buChar char=""/>
            </a:pPr>
            <a:r>
              <a:rPr lang="fr-FR" sz="2000">
                <a:latin typeface="Arial"/>
              </a:rPr>
              <a:t>Adding Sound (From a File or the Gallery)</a:t>
            </a:r>
            <a:endParaRPr/>
          </a:p>
          <a:p>
            <a:pPr>
              <a:buSzPct val="75000"/>
              <a:buFont typeface="Wingdings" charset="2"/>
              <a:buChar char=""/>
            </a:pPr>
            <a:r>
              <a:rPr lang="fr-FR" sz="2000">
                <a:latin typeface="Arial"/>
              </a:rPr>
              <a:t>Using AutoShapes</a:t>
            </a:r>
            <a:endParaRPr/>
          </a:p>
          <a:p>
            <a:pPr>
              <a:buSzPct val="75000"/>
              <a:buFont typeface="Wingdings" charset="2"/>
              <a:buChar char=""/>
            </a:pPr>
            <a:r>
              <a:rPr lang="fr-FR" sz="2000">
                <a:latin typeface="Arial"/>
              </a:rPr>
              <a:t>Adding Videos and Animation</a:t>
            </a:r>
            <a:endParaRPr/>
          </a:p>
          <a:p>
            <a:pPr>
              <a:buSzPct val="75000"/>
              <a:buFont typeface="Wingdings" charset="2"/>
              <a:buChar char=""/>
            </a:pPr>
            <a:r>
              <a:rPr lang="fr-FR" sz="2000">
                <a:latin typeface="Arial"/>
              </a:rPr>
              <a:t>Placing Action Buttons for Nonlinear Slide Selection</a:t>
            </a:r>
            <a:endParaRPr/>
          </a:p>
          <a:p>
            <a:pPr>
              <a:buSzPct val="75000"/>
              <a:buFont typeface="Wingdings" charset="2"/>
              <a:buChar char=""/>
            </a:pPr>
            <a:r>
              <a:rPr lang="fr-FR" sz="2000">
                <a:latin typeface="Arial"/>
              </a:rPr>
              <a:t>Linking to Web Content or Email Addresses</a:t>
            </a:r>
            <a:endParaRPr/>
          </a:p>
        </p:txBody>
      </p:sp>
      <p:sp>
        <p:nvSpPr>
          <p:cNvPr id="95" name="CustomShape 3"/>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6" name="TextShape 1"/>
          <p:cNvSpPr txBox="1"/>
          <p:nvPr/>
        </p:nvSpPr>
        <p:spPr>
          <a:xfrm>
            <a:off x="834120" y="834120"/>
            <a:ext cx="7779960" cy="998280"/>
          </a:xfrm>
          <a:prstGeom prst="rect">
            <a:avLst/>
          </a:prstGeom>
        </p:spPr>
        <p:txBody>
          <a:bodyPr lIns="90000" rIns="90000" tIns="46800" bIns="46800" anchor="b"/>
          <a:p>
            <a:pPr/>
            <a:r>
              <a:rPr b="1" lang="fr-FR" sz="3600">
                <a:latin typeface="Arial"/>
              </a:rPr>
              <a:t>Adding/Formatting Slides</a:t>
            </a:r>
            <a:endParaRPr/>
          </a:p>
        </p:txBody>
      </p:sp>
      <p:sp>
        <p:nvSpPr>
          <p:cNvPr id="97" name="TextShape 2"/>
          <p:cNvSpPr txBox="1"/>
          <p:nvPr/>
        </p:nvSpPr>
        <p:spPr>
          <a:xfrm>
            <a:off x="838080" y="2361960"/>
            <a:ext cx="7693200" cy="3724200"/>
          </a:xfrm>
          <a:prstGeom prst="rect">
            <a:avLst/>
          </a:prstGeom>
        </p:spPr>
        <p:txBody>
          <a:bodyPr lIns="90000" rIns="90000" tIns="46800" bIns="46800"/>
          <a:p>
            <a:pPr>
              <a:buSzPct val="75000"/>
              <a:buFont typeface="Wingdings" charset="2"/>
              <a:buChar char=""/>
            </a:pPr>
            <a:r>
              <a:rPr lang="fr-FR" sz="2800">
                <a:latin typeface="Arial"/>
              </a:rPr>
              <a:t>Right-Click the Timeline to the left </a:t>
            </a:r>
            <a:r>
              <a:rPr lang="fr-FR" sz="2800">
                <a:latin typeface="Wingdings"/>
                <a:ea typeface="Wingdings"/>
              </a:rPr>
              <a:t></a:t>
            </a:r>
            <a:r>
              <a:rPr lang="fr-FR" sz="2800">
                <a:latin typeface="Arial"/>
              </a:rPr>
              <a:t> and go to “New Slide”</a:t>
            </a:r>
            <a:endParaRPr/>
          </a:p>
          <a:p>
            <a:pPr>
              <a:buSzPct val="75000"/>
              <a:buFont typeface="Wingdings" charset="2"/>
              <a:buChar char=""/>
            </a:pPr>
            <a:r>
              <a:rPr lang="fr-FR" sz="2800">
                <a:latin typeface="Arial"/>
              </a:rPr>
              <a:t>OR go to “Insert” and select “New Slide”</a:t>
            </a:r>
            <a:endParaRPr/>
          </a:p>
          <a:p>
            <a:pPr>
              <a:buSzPct val="75000"/>
              <a:buFont typeface="Wingdings" charset="2"/>
              <a:buChar char=""/>
            </a:pPr>
            <a:endParaRPr/>
          </a:p>
          <a:p>
            <a:pPr>
              <a:buSzPct val="75000"/>
              <a:buFont typeface="Wingdings" charset="2"/>
              <a:buChar char=""/>
            </a:pPr>
            <a:endParaRPr/>
          </a:p>
          <a:p>
            <a:pPr>
              <a:buSzPct val="75000"/>
              <a:buFont typeface="Wingdings" charset="2"/>
              <a:buChar char=""/>
            </a:pPr>
            <a:r>
              <a:rPr lang="fr-FR" sz="2800">
                <a:latin typeface="Arial"/>
              </a:rPr>
              <a:t>Open the “Layout” tab to the right </a:t>
            </a:r>
            <a:r>
              <a:rPr lang="fr-FR" sz="2800">
                <a:latin typeface="Wingdings"/>
                <a:ea typeface="Wingdings"/>
              </a:rPr>
              <a:t></a:t>
            </a:r>
            <a:r>
              <a:rPr lang="fr-FR" sz="2800">
                <a:latin typeface="Arial"/>
              </a:rPr>
              <a:t> to change the format of a slide</a:t>
            </a:r>
            <a:endParaRPr/>
          </a:p>
        </p:txBody>
      </p:sp>
      <p:sp>
        <p:nvSpPr>
          <p:cNvPr id="98" name="CustomShape 3"/>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9" name="TextShape 1"/>
          <p:cNvSpPr txBox="1"/>
          <p:nvPr/>
        </p:nvSpPr>
        <p:spPr>
          <a:xfrm>
            <a:off x="761760" y="761760"/>
            <a:ext cx="7924680" cy="1143000"/>
          </a:xfrm>
          <a:prstGeom prst="rect">
            <a:avLst/>
          </a:prstGeom>
        </p:spPr>
        <p:txBody>
          <a:bodyPr lIns="90000" rIns="90000" tIns="46800" bIns="46800" anchor="b"/>
          <a:p>
            <a:pPr/>
            <a:r>
              <a:rPr b="1" lang="fr-FR" sz="3600">
                <a:latin typeface="Arial"/>
              </a:rPr>
              <a:t>Appearance/Motif</a:t>
            </a:r>
            <a:endParaRPr/>
          </a:p>
        </p:txBody>
      </p:sp>
      <p:sp>
        <p:nvSpPr>
          <p:cNvPr id="100" name="TextShape 2"/>
          <p:cNvSpPr txBox="1"/>
          <p:nvPr/>
        </p:nvSpPr>
        <p:spPr>
          <a:xfrm>
            <a:off x="838080" y="2361960"/>
            <a:ext cx="7693200" cy="3724200"/>
          </a:xfrm>
          <a:prstGeom prst="rect">
            <a:avLst/>
          </a:prstGeom>
        </p:spPr>
        <p:txBody>
          <a:bodyPr lIns="90000" rIns="90000" tIns="46800" bIns="46800"/>
          <a:p>
            <a:pPr>
              <a:buSzPct val="75000"/>
              <a:buFont typeface="Wingdings" charset="2"/>
              <a:buChar char=""/>
            </a:pPr>
            <a:r>
              <a:rPr lang="fr-FR" sz="2800">
                <a:latin typeface="Arial"/>
              </a:rPr>
              <a:t>You can Apply a Motif by Opening the “Design” tab on the right </a:t>
            </a:r>
            <a:r>
              <a:rPr lang="fr-FR" sz="2800">
                <a:latin typeface="Wingdings"/>
                <a:ea typeface="Wingdings"/>
              </a:rPr>
              <a:t></a:t>
            </a:r>
            <a:endParaRPr/>
          </a:p>
          <a:p>
            <a:pPr lvl="1">
              <a:buSzPct val="75000"/>
              <a:buFont typeface="Arial"/>
              <a:buChar char="–"/>
            </a:pPr>
            <a:r>
              <a:rPr lang="fr-FR" sz="2400">
                <a:latin typeface="Arial"/>
              </a:rPr>
              <a:t>Then Click on the Desired Motif to apply it to all slides</a:t>
            </a:r>
            <a:endParaRPr/>
          </a:p>
          <a:p>
            <a:pPr lvl="1">
              <a:buSzPct val="75000"/>
              <a:buFont typeface="Arial"/>
              <a:buChar char="–"/>
            </a:pPr>
            <a:r>
              <a:rPr lang="fr-FR" sz="2400">
                <a:latin typeface="Arial"/>
              </a:rPr>
              <a:t>Click on the small drop down if you wish to apply the motif to only the current slide</a:t>
            </a:r>
            <a:endParaRPr/>
          </a:p>
          <a:p>
            <a:pPr lvl="1">
              <a:buSzPct val="75000"/>
              <a:buFont typeface="Arial"/>
              <a:buChar char="–"/>
            </a:pPr>
            <a:endParaRPr/>
          </a:p>
        </p:txBody>
      </p:sp>
      <p:sp>
        <p:nvSpPr>
          <p:cNvPr id="101" name="CustomShape 3"/>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2" name="TextShape 1"/>
          <p:cNvSpPr txBox="1"/>
          <p:nvPr/>
        </p:nvSpPr>
        <p:spPr>
          <a:xfrm>
            <a:off x="834120" y="834120"/>
            <a:ext cx="7779960" cy="998280"/>
          </a:xfrm>
          <a:prstGeom prst="rect">
            <a:avLst/>
          </a:prstGeom>
        </p:spPr>
        <p:txBody>
          <a:bodyPr lIns="90000" rIns="90000" tIns="46800" bIns="46800" anchor="b"/>
          <a:p>
            <a:pPr/>
            <a:r>
              <a:rPr b="1" lang="fr-FR" sz="3600">
                <a:latin typeface="Arial"/>
              </a:rPr>
              <a:t>Variation in Layout and Text</a:t>
            </a:r>
            <a:endParaRPr/>
          </a:p>
        </p:txBody>
      </p:sp>
      <p:sp>
        <p:nvSpPr>
          <p:cNvPr id="103" name="TextShape 2"/>
          <p:cNvSpPr txBox="1"/>
          <p:nvPr/>
        </p:nvSpPr>
        <p:spPr>
          <a:xfrm>
            <a:off x="837720" y="2361960"/>
            <a:ext cx="3770280" cy="3724200"/>
          </a:xfrm>
          <a:prstGeom prst="rect">
            <a:avLst/>
          </a:prstGeom>
        </p:spPr>
        <p:txBody>
          <a:bodyPr lIns="90000" rIns="90000" tIns="46800" bIns="46800"/>
          <a:p>
            <a:pPr>
              <a:buSzPct val="75000"/>
              <a:buFont typeface="Wingdings" charset="2"/>
              <a:buChar char=""/>
            </a:pPr>
            <a:r>
              <a:rPr lang="fr-FR" sz="2400">
                <a:solidFill>
                  <a:srgbClr val="003366"/>
                </a:solidFill>
                <a:latin typeface="Arial"/>
              </a:rPr>
              <a:t>To Select a New Slide Layout, Open the “Layout” Tab to the right </a:t>
            </a:r>
            <a:r>
              <a:rPr lang="fr-FR" sz="2400">
                <a:solidFill>
                  <a:srgbClr val="003366"/>
                </a:solidFill>
                <a:latin typeface="Wingdings"/>
                <a:ea typeface="Wingdings"/>
              </a:rPr>
              <a:t></a:t>
            </a:r>
            <a:endParaRPr/>
          </a:p>
          <a:p>
            <a:pPr>
              <a:buSzPct val="75000"/>
              <a:buFont typeface="Wingdings" charset="2"/>
              <a:buChar char=""/>
            </a:pPr>
            <a:endParaRPr/>
          </a:p>
          <a:p>
            <a:pPr>
              <a:buSzPct val="75000"/>
              <a:buFont typeface="Wingdings" charset="2"/>
              <a:buChar char=""/>
            </a:pPr>
            <a:endParaRPr/>
          </a:p>
          <a:p>
            <a:pPr>
              <a:buSzPct val="75000"/>
              <a:buFont typeface="Wingdings" charset="2"/>
              <a:buChar char=""/>
            </a:pPr>
            <a:r>
              <a:rPr lang="fr-FR" sz="2400">
                <a:solidFill>
                  <a:srgbClr val="003366"/>
                </a:solidFill>
                <a:latin typeface="Arial"/>
              </a:rPr>
              <a:t>You can Use the Font </a:t>
            </a:r>
            <a:r>
              <a:rPr lang="fr-FR" sz="2400">
                <a:solidFill>
                  <a:srgbClr val="ff3300"/>
                </a:solidFill>
                <a:latin typeface="Arial"/>
              </a:rPr>
              <a:t>Color </a:t>
            </a:r>
            <a:r>
              <a:rPr lang="fr-FR" sz="2400">
                <a:solidFill>
                  <a:srgbClr val="003366"/>
                </a:solidFill>
                <a:latin typeface="Arial"/>
              </a:rPr>
              <a:t>drop down menu to change the text color </a:t>
            </a:r>
            <a:endParaRPr/>
          </a:p>
        </p:txBody>
      </p:sp>
      <p:sp>
        <p:nvSpPr>
          <p:cNvPr id="104" name="TextShape 3"/>
          <p:cNvSpPr txBox="1"/>
          <p:nvPr/>
        </p:nvSpPr>
        <p:spPr>
          <a:xfrm>
            <a:off x="4760640" y="2361960"/>
            <a:ext cx="3770280" cy="3724200"/>
          </a:xfrm>
          <a:prstGeom prst="rect">
            <a:avLst/>
          </a:prstGeom>
        </p:spPr>
        <p:txBody>
          <a:bodyPr lIns="90000" rIns="90000" tIns="46800" bIns="46800"/>
          <a:p>
            <a:pPr>
              <a:buSzPct val="75000"/>
              <a:buFont typeface="Wingdings" charset="2"/>
              <a:buChar char=""/>
            </a:pPr>
            <a:endParaRPr/>
          </a:p>
          <a:p>
            <a:pPr>
              <a:buSzPct val="75000"/>
              <a:buFont typeface="Wingdings" charset="2"/>
              <a:buChar char=""/>
            </a:pPr>
            <a:endParaRPr/>
          </a:p>
          <a:p>
            <a:pPr>
              <a:buSzPct val="75000"/>
              <a:buFont typeface="Wingdings" charset="2"/>
              <a:buChar char=""/>
            </a:pPr>
            <a:r>
              <a:rPr lang="fr-FR" sz="2400">
                <a:solidFill>
                  <a:srgbClr val="003366"/>
                </a:solidFill>
                <a:latin typeface="Arial"/>
              </a:rPr>
              <a:t>Use the Drop Down </a:t>
            </a:r>
            <a:r>
              <a:rPr lang="fr-FR" sz="2400">
                <a:solidFill>
                  <a:srgbClr val="003366"/>
                </a:solidFill>
                <a:latin typeface="BankGothic Lt BT"/>
              </a:rPr>
              <a:t>Font</a:t>
            </a:r>
            <a:r>
              <a:rPr lang="fr-FR" sz="2400">
                <a:solidFill>
                  <a:srgbClr val="003366"/>
                </a:solidFill>
                <a:latin typeface="Arial"/>
              </a:rPr>
              <a:t> and </a:t>
            </a:r>
            <a:r>
              <a:rPr lang="fr-FR" sz="4000">
                <a:solidFill>
                  <a:srgbClr val="003366"/>
                </a:solidFill>
                <a:latin typeface="Arial"/>
              </a:rPr>
              <a:t>Size</a:t>
            </a:r>
            <a:r>
              <a:rPr lang="fr-FR" sz="2400">
                <a:solidFill>
                  <a:srgbClr val="003366"/>
                </a:solidFill>
                <a:latin typeface="Arial"/>
              </a:rPr>
              <a:t> menus above to vary the text</a:t>
            </a:r>
            <a:endParaRPr/>
          </a:p>
        </p:txBody>
      </p:sp>
      <p:sp>
        <p:nvSpPr>
          <p:cNvPr id="105" name="CustomShape 4"/>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6" name="TextShape 1"/>
          <p:cNvSpPr txBox="1"/>
          <p:nvPr/>
        </p:nvSpPr>
        <p:spPr>
          <a:xfrm>
            <a:off x="834120" y="834120"/>
            <a:ext cx="7779960" cy="998280"/>
          </a:xfrm>
          <a:prstGeom prst="rect">
            <a:avLst/>
          </a:prstGeom>
        </p:spPr>
        <p:txBody>
          <a:bodyPr lIns="90000" rIns="90000" tIns="46800" bIns="46800" anchor="b"/>
          <a:p>
            <a:pPr/>
            <a:r>
              <a:rPr b="1" lang="fr-FR" sz="3600">
                <a:latin typeface="Arial"/>
              </a:rPr>
              <a:t>Clip Art Graphics</a:t>
            </a:r>
            <a:endParaRPr/>
          </a:p>
        </p:txBody>
      </p:sp>
      <p:sp>
        <p:nvSpPr>
          <p:cNvPr id="107" name="TextShape 2"/>
          <p:cNvSpPr txBox="1"/>
          <p:nvPr/>
        </p:nvSpPr>
        <p:spPr>
          <a:xfrm>
            <a:off x="838080" y="2362320"/>
            <a:ext cx="7693200" cy="2286000"/>
          </a:xfrm>
          <a:prstGeom prst="rect">
            <a:avLst/>
          </a:prstGeom>
        </p:spPr>
        <p:txBody>
          <a:bodyPr lIns="90000" rIns="90000" tIns="46800" bIns="46800"/>
          <a:p>
            <a:pPr>
              <a:lnSpc>
                <a:spcPct val="90000"/>
              </a:lnSpc>
              <a:buSzPct val="75000"/>
              <a:buFont typeface="Wingdings" charset="2"/>
              <a:buChar char=""/>
            </a:pPr>
            <a:r>
              <a:rPr lang="fr-FR" sz="2800">
                <a:latin typeface="Arial"/>
              </a:rPr>
              <a:t>To Insert ClipArt, go to “Insert” and put your mouse on “Picture”</a:t>
            </a:r>
            <a:endParaRPr/>
          </a:p>
          <a:p>
            <a:pPr>
              <a:lnSpc>
                <a:spcPct val="90000"/>
              </a:lnSpc>
              <a:buSzPct val="75000"/>
              <a:buFont typeface="Wingdings" charset="2"/>
              <a:buChar char=""/>
            </a:pPr>
            <a:r>
              <a:rPr lang="fr-FR" sz="2800">
                <a:latin typeface="Arial"/>
              </a:rPr>
              <a:t>Another Menu will Open, select ClipArt</a:t>
            </a:r>
            <a:endParaRPr/>
          </a:p>
          <a:p>
            <a:pPr>
              <a:lnSpc>
                <a:spcPct val="90000"/>
              </a:lnSpc>
              <a:buSzPct val="75000"/>
              <a:buFont typeface="Wingdings" charset="2"/>
              <a:buChar char=""/>
            </a:pPr>
            <a:r>
              <a:rPr lang="fr-FR" sz="2800">
                <a:latin typeface="Arial"/>
              </a:rPr>
              <a:t>Once you Select your Image, You must Position and Resize it with the Mouse</a:t>
            </a:r>
            <a:endParaRPr/>
          </a:p>
          <a:p>
            <a:pPr>
              <a:lnSpc>
                <a:spcPct val="90000"/>
              </a:lnSpc>
              <a:buSzPct val="75000"/>
              <a:buFont typeface="Wingdings" charset="2"/>
              <a:buChar char=""/>
            </a:pPr>
            <a:endParaRPr/>
          </a:p>
        </p:txBody>
      </p:sp>
      <p:pic>
        <p:nvPicPr>
          <p:cNvPr id="108" name="" descr=""/>
          <p:cNvPicPr/>
          <p:nvPr/>
        </p:nvPicPr>
        <p:blipFill>
          <a:blip r:embed="rId1"/>
          <a:stretch>
            <a:fillRect/>
          </a:stretch>
        </p:blipFill>
        <p:spPr>
          <a:xfrm>
            <a:off x="1676520" y="4572000"/>
            <a:ext cx="1795320" cy="1833480"/>
          </a:xfrm>
          <a:prstGeom prst="rect">
            <a:avLst/>
          </a:prstGeom>
          <a:ln>
            <a:noFill/>
          </a:ln>
        </p:spPr>
      </p:pic>
      <p:pic>
        <p:nvPicPr>
          <p:cNvPr id="109" name="" descr=""/>
          <p:cNvPicPr/>
          <p:nvPr/>
        </p:nvPicPr>
        <p:blipFill>
          <a:blip r:embed="rId2"/>
          <a:stretch>
            <a:fillRect/>
          </a:stretch>
        </p:blipFill>
        <p:spPr>
          <a:xfrm>
            <a:off x="5791320" y="4648320"/>
            <a:ext cx="1868400" cy="1773000"/>
          </a:xfrm>
          <a:prstGeom prst="rect">
            <a:avLst/>
          </a:prstGeom>
          <a:ln>
            <a:noFill/>
          </a:ln>
        </p:spPr>
      </p:pic>
      <p:sp>
        <p:nvSpPr>
          <p:cNvPr id="110" name="CustomShape 3"/>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1" name="TextShape 1"/>
          <p:cNvSpPr txBox="1"/>
          <p:nvPr/>
        </p:nvSpPr>
        <p:spPr>
          <a:xfrm>
            <a:off x="834120" y="834120"/>
            <a:ext cx="7779960" cy="998280"/>
          </a:xfrm>
          <a:prstGeom prst="rect">
            <a:avLst/>
          </a:prstGeom>
        </p:spPr>
        <p:txBody>
          <a:bodyPr lIns="90000" rIns="90000" tIns="46800" bIns="46800" anchor="b"/>
          <a:p>
            <a:pPr/>
            <a:r>
              <a:rPr b="1" lang="fr-FR" sz="3600">
                <a:latin typeface="Arial"/>
              </a:rPr>
              <a:t>File Graphics</a:t>
            </a:r>
            <a:endParaRPr/>
          </a:p>
        </p:txBody>
      </p:sp>
      <p:sp>
        <p:nvSpPr>
          <p:cNvPr id="112" name="TextShape 2"/>
          <p:cNvSpPr txBox="1"/>
          <p:nvPr/>
        </p:nvSpPr>
        <p:spPr>
          <a:xfrm>
            <a:off x="838080" y="2361960"/>
            <a:ext cx="7693200" cy="2361960"/>
          </a:xfrm>
          <a:prstGeom prst="rect">
            <a:avLst/>
          </a:prstGeom>
        </p:spPr>
        <p:txBody>
          <a:bodyPr lIns="90000" rIns="90000" tIns="46800" bIns="46800"/>
          <a:p>
            <a:pPr>
              <a:lnSpc>
                <a:spcPct val="90000"/>
              </a:lnSpc>
              <a:buSzPct val="75000"/>
              <a:buFont typeface="Wingdings" charset="2"/>
              <a:buChar char=""/>
            </a:pPr>
            <a:r>
              <a:rPr lang="fr-FR" sz="2800">
                <a:latin typeface="Arial"/>
              </a:rPr>
              <a:t>To Insert a File Image, go to “Insert” and put your mouse on “Picture”</a:t>
            </a:r>
            <a:endParaRPr/>
          </a:p>
          <a:p>
            <a:pPr>
              <a:lnSpc>
                <a:spcPct val="90000"/>
              </a:lnSpc>
              <a:buSzPct val="75000"/>
              <a:buFont typeface="Wingdings" charset="2"/>
              <a:buChar char=""/>
            </a:pPr>
            <a:r>
              <a:rPr lang="fr-FR" sz="2800">
                <a:latin typeface="Arial"/>
              </a:rPr>
              <a:t>Another Menu will Open, select “From File”</a:t>
            </a:r>
            <a:endParaRPr/>
          </a:p>
          <a:p>
            <a:pPr>
              <a:lnSpc>
                <a:spcPct val="90000"/>
              </a:lnSpc>
              <a:buSzPct val="75000"/>
              <a:buFont typeface="Wingdings" charset="2"/>
              <a:buChar char=""/>
            </a:pPr>
            <a:r>
              <a:rPr lang="fr-FR" sz="2800">
                <a:latin typeface="Arial"/>
              </a:rPr>
              <a:t>Once you Select your Image, You must Position and Resize it with the Mouse</a:t>
            </a:r>
            <a:endParaRPr/>
          </a:p>
          <a:p>
            <a:pPr>
              <a:lnSpc>
                <a:spcPct val="90000"/>
              </a:lnSpc>
            </a:pPr>
            <a:endParaRPr/>
          </a:p>
        </p:txBody>
      </p:sp>
      <p:pic>
        <p:nvPicPr>
          <p:cNvPr id="113" name="" descr=""/>
          <p:cNvPicPr/>
          <p:nvPr/>
        </p:nvPicPr>
        <p:blipFill>
          <a:blip r:embed="rId1"/>
          <a:stretch>
            <a:fillRect/>
          </a:stretch>
        </p:blipFill>
        <p:spPr>
          <a:xfrm>
            <a:off x="5943600" y="4572000"/>
            <a:ext cx="2209680" cy="1989000"/>
          </a:xfrm>
          <a:prstGeom prst="rect">
            <a:avLst/>
          </a:prstGeom>
          <a:ln>
            <a:noFill/>
          </a:ln>
        </p:spPr>
      </p:pic>
      <p:pic>
        <p:nvPicPr>
          <p:cNvPr id="114" name="" descr=""/>
          <p:cNvPicPr/>
          <p:nvPr/>
        </p:nvPicPr>
        <p:blipFill>
          <a:blip r:embed="rId2"/>
          <a:stretch>
            <a:fillRect/>
          </a:stretch>
        </p:blipFill>
        <p:spPr>
          <a:xfrm>
            <a:off x="1295280" y="4572000"/>
            <a:ext cx="2895840" cy="1968480"/>
          </a:xfrm>
          <a:prstGeom prst="rect">
            <a:avLst/>
          </a:prstGeom>
          <a:ln>
            <a:noFill/>
          </a:ln>
        </p:spPr>
      </p:pic>
      <p:sp>
        <p:nvSpPr>
          <p:cNvPr id="115" name="CustomShape 3"/>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6" name="TextShape 1"/>
          <p:cNvSpPr txBox="1"/>
          <p:nvPr/>
        </p:nvSpPr>
        <p:spPr>
          <a:xfrm>
            <a:off x="834120" y="834120"/>
            <a:ext cx="7779960" cy="998280"/>
          </a:xfrm>
          <a:prstGeom prst="rect">
            <a:avLst/>
          </a:prstGeom>
        </p:spPr>
        <p:txBody>
          <a:bodyPr lIns="90000" rIns="90000" tIns="46800" bIns="46800" anchor="b"/>
          <a:p>
            <a:pPr/>
            <a:r>
              <a:rPr b="1" lang="fr-FR" sz="3600">
                <a:latin typeface="Arial"/>
              </a:rPr>
              <a:t>Animated Text (Manual)</a:t>
            </a:r>
            <a:endParaRPr/>
          </a:p>
        </p:txBody>
      </p:sp>
      <p:sp>
        <p:nvSpPr>
          <p:cNvPr id="117" name="TextShape 2"/>
          <p:cNvSpPr txBox="1"/>
          <p:nvPr/>
        </p:nvSpPr>
        <p:spPr>
          <a:xfrm>
            <a:off x="838080" y="2361960"/>
            <a:ext cx="7925040" cy="3724200"/>
          </a:xfrm>
          <a:prstGeom prst="rect">
            <a:avLst/>
          </a:prstGeom>
        </p:spPr>
        <p:txBody>
          <a:bodyPr lIns="90000" rIns="90000" tIns="46800" bIns="46800"/>
          <a:p>
            <a:pPr>
              <a:lnSpc>
                <a:spcPct val="80000"/>
              </a:lnSpc>
              <a:buSzPct val="75000"/>
              <a:buFont typeface="Wingdings" charset="2"/>
              <a:buChar char=""/>
            </a:pPr>
            <a:r>
              <a:rPr lang="fr-FR" sz="2400">
                <a:latin typeface="Arial"/>
              </a:rPr>
              <a:t>1) Set Up your Slide the Way You Want</a:t>
            </a:r>
            <a:endParaRPr/>
          </a:p>
          <a:p>
            <a:pPr>
              <a:lnSpc>
                <a:spcPct val="80000"/>
              </a:lnSpc>
              <a:buSzPct val="75000"/>
              <a:buFont typeface="Wingdings" charset="2"/>
              <a:buChar char=""/>
            </a:pPr>
            <a:r>
              <a:rPr lang="fr-FR" sz="2400">
                <a:latin typeface="Arial"/>
              </a:rPr>
              <a:t>2) Go to “Slide Show” </a:t>
            </a:r>
            <a:endParaRPr/>
          </a:p>
          <a:p>
            <a:pPr lvl="1">
              <a:lnSpc>
                <a:spcPct val="80000"/>
              </a:lnSpc>
              <a:buSzPct val="75000"/>
              <a:buFont typeface="Arial"/>
              <a:buChar char="–"/>
            </a:pPr>
            <a:r>
              <a:rPr lang="fr-FR" sz="2000">
                <a:latin typeface="Arial"/>
              </a:rPr>
              <a:t>and select “Custom Animation”</a:t>
            </a:r>
            <a:endParaRPr/>
          </a:p>
          <a:p>
            <a:pPr>
              <a:lnSpc>
                <a:spcPct val="80000"/>
              </a:lnSpc>
              <a:buSzPct val="75000"/>
              <a:buFont typeface="Wingdings" charset="2"/>
              <a:buChar char=""/>
            </a:pPr>
            <a:r>
              <a:rPr lang="fr-FR" sz="2400">
                <a:latin typeface="Arial"/>
              </a:rPr>
              <a:t>3) Highlight The Section You Wish To Animate</a:t>
            </a:r>
            <a:endParaRPr/>
          </a:p>
          <a:p>
            <a:pPr>
              <a:lnSpc>
                <a:spcPct val="80000"/>
              </a:lnSpc>
              <a:buSzPct val="75000"/>
              <a:buFont typeface="Wingdings" charset="2"/>
              <a:buChar char=""/>
            </a:pPr>
            <a:r>
              <a:rPr lang="fr-FR" sz="2400">
                <a:latin typeface="Arial"/>
              </a:rPr>
              <a:t>4) Click “Add Effect” At the Upper Right </a:t>
            </a:r>
            <a:r>
              <a:rPr lang="fr-FR" sz="2400">
                <a:latin typeface="Wingdings"/>
                <a:ea typeface="Wingdings"/>
              </a:rPr>
              <a:t></a:t>
            </a:r>
            <a:endParaRPr/>
          </a:p>
          <a:p>
            <a:pPr>
              <a:lnSpc>
                <a:spcPct val="80000"/>
              </a:lnSpc>
              <a:buSzPct val="75000"/>
              <a:buFont typeface="Wingdings" charset="2"/>
              <a:buChar char=""/>
            </a:pPr>
            <a:r>
              <a:rPr lang="fr-FR" sz="2400">
                <a:latin typeface="Arial"/>
              </a:rPr>
              <a:t>5) Select and Preview Your Effect</a:t>
            </a:r>
            <a:endParaRPr/>
          </a:p>
          <a:p>
            <a:pPr>
              <a:lnSpc>
                <a:spcPct val="80000"/>
              </a:lnSpc>
              <a:buSzPct val="75000"/>
              <a:buFont typeface="Wingdings" charset="2"/>
              <a:buChar char=""/>
            </a:pPr>
            <a:r>
              <a:rPr lang="fr-FR" sz="2400">
                <a:latin typeface="Arial"/>
              </a:rPr>
              <a:t>6) Highlight Your Effect and Make Sure the “Start” drop down is set to “On Click”</a:t>
            </a:r>
            <a:endParaRPr/>
          </a:p>
          <a:p>
            <a:pPr>
              <a:lnSpc>
                <a:spcPct val="80000"/>
              </a:lnSpc>
              <a:buSzPct val="75000"/>
              <a:buFont typeface="Wingdings" charset="2"/>
              <a:buChar char=""/>
            </a:pPr>
            <a:r>
              <a:rPr lang="fr-FR" sz="2400">
                <a:latin typeface="Arial"/>
              </a:rPr>
              <a:t>7) To Preview Your Slide Click “Play” at the Lower Right</a:t>
            </a:r>
            <a:r>
              <a:rPr lang="fr-FR" sz="2400">
                <a:latin typeface="Wingdings"/>
                <a:ea typeface="Wingdings"/>
              </a:rPr>
              <a:t></a:t>
            </a:r>
            <a:endParaRPr/>
          </a:p>
          <a:p>
            <a:pPr>
              <a:lnSpc>
                <a:spcPct val="80000"/>
              </a:lnSpc>
              <a:buSzPct val="75000"/>
              <a:buFont typeface="Wingdings" charset="2"/>
              <a:buChar char=""/>
            </a:pPr>
            <a:endParaRPr/>
          </a:p>
        </p:txBody>
      </p:sp>
      <p:sp>
        <p:nvSpPr>
          <p:cNvPr id="118" name="CustomShape 3"/>
          <p:cNvSpPr/>
          <p:nvPr/>
        </p:nvSpPr>
        <p:spPr>
          <a:xfrm>
            <a:off x="8255160" y="254160"/>
            <a:ext cx="380880" cy="317520"/>
          </a:xfrm>
          <a:prstGeom prst="wedgeRoundRectCallout">
            <a:avLst>
              <a:gd name="adj1" fmla="val 1400"/>
              <a:gd name="adj2" fmla="val 25920"/>
            </a:avLst>
          </a:prstGeom>
          <a:solidFill>
            <a:srgbClr val="33cccc"/>
          </a:solidFill>
          <a:ln w="19080">
            <a:solidFill>
              <a:srgbClr val="003366"/>
            </a:solidFill>
            <a:miter/>
          </a:ln>
        </p:spPr>
        <p:txBody>
          <a:bodyPr wrap="none" lIns="90000" rIns="90000" tIns="46800" bIns="46800" anchor="ctr"/>
          <a:p>
            <a:pPr algn="ctr">
              <a:lnSpc>
                <a:spcPct val="100000"/>
              </a:lnSpc>
            </a:pPr>
            <a:r>
              <a:rPr b="1" lang="en-US" sz="1400">
                <a:solidFill>
                  <a:srgbClr val="003366"/>
                </a:solidFill>
                <a:latin typeface="Tahoma"/>
              </a:rPr>
              <a:t>0</a:t>
            </a:r>
            <a:endParaRPr/>
          </a:p>
        </p:txBody>
      </p:sp>
    </p:spTree>
  </p:cSld>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2" presetSubtype="8">
                                  <p:stCondLst>
                                    <p:cond delay="0"/>
                                  </p:stCondLst>
                                  <p:childTnLst>
                                    <p:set>
                                      <p:cBhvr>
                                        <p:cTn id="14" dur="1" fill="hold">
                                          <p:stCondLst>
                                            <p:cond delay="0"/>
                                          </p:stCondLst>
                                        </p:cTn>
                                        <p:tgtEl>
                                          <p:spTgt spid="117">
                                            <p:txEl>
                                              <p:pRg st="0" end="38"/>
                                            </p:txEl>
                                          </p:spTgt>
                                        </p:tgtEl>
                                        <p:attrNameLst>
                                          <p:attrName>style.visibility</p:attrName>
                                        </p:attrNameLst>
                                      </p:cBhvr>
                                      <p:to>
                                        <p:strVal val="visible"/>
                                      </p:to>
                                    </p:set>
                                    <p:anim calcmode="lin" valueType="num">
                                      <p:cBhvr additive="base">
                                        <p:cTn id="15" dur="2000" fill="hold"/>
                                        <p:tgtEl>
                                          <p:spTgt spid="117">
                                            <p:txEl>
                                              <p:pRg st="0" end="38"/>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117">
                                            <p:txEl>
                                              <p:pRg st="0" end="38"/>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4" presetSubtype="16">
                                  <p:stCondLst>
                                    <p:cond delay="0"/>
                                  </p:stCondLst>
                                  <p:childTnLst>
                                    <p:set>
                                      <p:cBhvr>
                                        <p:cTn id="20" dur="1" fill="hold">
                                          <p:stCondLst>
                                            <p:cond delay="0"/>
                                          </p:stCondLst>
                                        </p:cTn>
                                        <p:tgtEl>
                                          <p:spTgt spid="117">
                                            <p:txEl>
                                              <p:pRg st="38" end="61"/>
                                            </p:txEl>
                                          </p:spTgt>
                                        </p:tgtEl>
                                        <p:attrNameLst>
                                          <p:attrName>style.visibility</p:attrName>
                                        </p:attrNameLst>
                                      </p:cBhvr>
                                      <p:to>
                                        <p:strVal val="visible"/>
                                      </p:to>
                                    </p:set>
                                    <p:animEffect filter="box(in)" transition="out">
                                      <p:cBhvr additive="repl">
                                        <p:cTn id="21" dur="2000"/>
                                        <p:tgtEl>
                                          <p:spTgt spid="117">
                                            <p:txEl>
                                              <p:pRg st="38" end="61"/>
                                            </p:txEl>
                                          </p:spTgt>
                                        </p:tgtEl>
                                      </p:cBhvr>
                                    </p:animEffect>
                                  </p:childTnLst>
                                </p:cTn>
                              </p:par>
                              <p:par>
                                <p:cTn id="22" nodeType="withEffect" fill="hold" presetClass="entr" presetID="4" presetSubtype="16">
                                  <p:stCondLst>
                                    <p:cond delay="0"/>
                                  </p:stCondLst>
                                  <p:childTnLst>
                                    <p:set>
                                      <p:cBhvr>
                                        <p:cTn id="23" dur="1" fill="hold">
                                          <p:stCondLst>
                                            <p:cond delay="0"/>
                                          </p:stCondLst>
                                        </p:cTn>
                                        <p:tgtEl>
                                          <p:spTgt spid="117">
                                            <p:txEl>
                                              <p:pRg st="61" end="91"/>
                                            </p:txEl>
                                          </p:spTgt>
                                        </p:tgtEl>
                                        <p:attrNameLst>
                                          <p:attrName>style.visibility</p:attrName>
                                        </p:attrNameLst>
                                      </p:cBhvr>
                                      <p:to>
                                        <p:strVal val="visible"/>
                                      </p:to>
                                    </p:set>
                                    <p:animEffect filter="box(in)" transition="out">
                                      <p:cBhvr additive="repl">
                                        <p:cTn id="24" dur="2000"/>
                                        <p:tgtEl>
                                          <p:spTgt spid="117">
                                            <p:txEl>
                                              <p:pRg st="61" end="91"/>
                                            </p:txEl>
                                          </p:spTgt>
                                        </p:tgtEl>
                                      </p:cBhvr>
                                    </p:animEffec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2" presetSubtype="4">
                                  <p:stCondLst>
                                    <p:cond delay="0"/>
                                  </p:stCondLst>
                                  <p:childTnLst>
                                    <p:set>
                                      <p:cBhvr>
                                        <p:cTn id="28" dur="1" fill="hold">
                                          <p:stCondLst>
                                            <p:cond delay="0"/>
                                          </p:stCondLst>
                                        </p:cTn>
                                        <p:tgtEl>
                                          <p:spTgt spid="117">
                                            <p:txEl>
                                              <p:pRg st="91" end="136"/>
                                            </p:txEl>
                                          </p:spTgt>
                                        </p:tgtEl>
                                        <p:attrNameLst>
                                          <p:attrName>style.visibility</p:attrName>
                                        </p:attrNameLst>
                                      </p:cBhvr>
                                      <p:to>
                                        <p:strVal val="visible"/>
                                      </p:to>
                                    </p:set>
                                    <p:anim calcmode="lin" valueType="num">
                                      <p:cBhvr additive="base">
                                        <p:cTn id="29" dur="2000" fill="hold"/>
                                        <p:tgtEl>
                                          <p:spTgt spid="117">
                                            <p:txEl>
                                              <p:pRg st="91" end="136"/>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117">
                                            <p:txEl>
                                              <p:pRg st="91" end="13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5">
                                  <p:stCondLst>
                                    <p:cond delay="0"/>
                                  </p:stCondLst>
                                  <p:childTnLst>
                                    <p:set>
                                      <p:cBhvr>
                                        <p:cTn id="34" dur="1" fill="hold">
                                          <p:stCondLst>
                                            <p:cond delay="0"/>
                                          </p:stCondLst>
                                        </p:cTn>
                                        <p:tgtEl>
                                          <p:spTgt spid="117">
                                            <p:txEl>
                                              <p:pRg st="136" end="179"/>
                                            </p:txEl>
                                          </p:spTgt>
                                        </p:tgtEl>
                                        <p:attrNameLst>
                                          <p:attrName>style.visibility</p:attrName>
                                        </p:attrNameLst>
                                      </p:cBhvr>
                                      <p:to>
                                        <p:strVal val="visible"/>
                                      </p:to>
                                    </p:set>
                                    <p:anim calcmode="lin" valueType="num">
                                      <p:cBhvr additive="repl">
                                        <p:cTn id="35" dur="1000" fill="hold"/>
                                        <p:tgtEl>
                                          <p:spTgt spid="117">
                                            <p:txEl>
                                              <p:pRg st="136" end="179"/>
                                            </p:txEl>
                                          </p:spTgt>
                                        </p:tgtEl>
                                        <p:attrNameLst>
                                          <p:attrName/>
                                        </p:attrNameLst>
                                      </p:cBhvr>
                                      <p:tavLst>
                                        <p:tav tm="0">
                                          <p:val/>
                                        </p:tav>
                                        <p:tav tm="100000">
                                          <p:val>
                                            <p:strVal val="#ppt_w"/>
                                          </p:val>
                                        </p:tav>
                                      </p:tavLst>
                                    </p:anim>
                                    <p:anim calcmode="lin" valueType="num">
                                      <p:cBhvr additive="repl">
                                        <p:cTn id="36" dur="1000" fill="hold"/>
                                        <p:tgtEl>
                                          <p:spTgt spid="117">
                                            <p:txEl>
                                              <p:pRg st="136" end="179"/>
                                            </p:txEl>
                                          </p:spTgt>
                                        </p:tgtEl>
                                        <p:attrNameLst>
                                          <p:attrName/>
                                        </p:attrNameLst>
                                      </p:cBhvr>
                                      <p:tavLst>
                                        <p:tav tm="0">
                                          <p:val/>
                                        </p:tav>
                                        <p:tav tm="100000">
                                          <p:val>
                                            <p:strVal val="#ppt_h"/>
                                          </p:val>
                                        </p:tav>
                                      </p:tavLst>
                                    </p:anim>
                                    <p:anim calcmode="lin" valueType="num">
                                      <p:cBhvr additive="repl">
                                        <p:cTn id="37" dur="1000" fill="hold"/>
                                        <p:tgtEl>
                                          <p:spTgt spid="117">
                                            <p:txEl>
                                              <p:pRg st="136" end="179"/>
                                            </p:txEl>
                                          </p:spTgt>
                                        </p:tgtEl>
                                        <p:attrNameLst>
                                          <p:attrName>ppt_x</p:attrName>
                                        </p:attrNameLst>
                                      </p:cBhvr>
                                      <p:tavLst>
                                        <p:tav fmla="x+(cos(-2*pi*(1-$))*-x-sin(-2*pi*(1-$))*(1-y))*(1-$)" tm="0">
                                          <p:val/>
                                        </p:tav>
                                        <p:tav fmla="x+(cos(-2*pi*(1-$))*-x-sin(-2*pi*(1-$))*(1-y))*(1-$)" tm="100000">
                                          <p:val/>
                                        </p:tav>
                                      </p:tavLst>
                                    </p:anim>
                                    <p:anim calcmode="lin" valueType="num">
                                      <p:cBhvr additive="repl">
                                        <p:cTn id="38" dur="1000" fill="hold"/>
                                        <p:tgtEl>
                                          <p:spTgt spid="117">
                                            <p:txEl>
                                              <p:pRg st="136" end="179"/>
                                            </p:txEl>
                                          </p:spTgt>
                                        </p:tgtEl>
                                        <p:attrNameLst>
                                          <p:attrName>ppt_y</p:attrName>
                                        </p:attrNameLst>
                                      </p:cBhvr>
                                      <p:tavLst>
                                        <p:tav fmla="y+(sin(-2*pi*(1-$))*-x+cos(-2*pi*(1-$))*(1-y))*(1-$)" tm="0">
                                          <p:val/>
                                        </p:tav>
                                        <p:tav fmla="y+(sin(-2*pi*(1-$))*-x+cos(-2*pi*(1-$))*(1-y))*(1-$)" tm="100000">
                                          <p:val/>
                                        </p:tav>
                                      </p:tavLst>
                                    </p:anim>
                                  </p:childTnLst>
                                </p:cTn>
                              </p:par>
                            </p:childTnLst>
                          </p:cTn>
                        </p:par>
                      </p:childTnLst>
                    </p:cTn>
                  </p:par>
                  <p:par>
                    <p:cTn id="39" fill="hold">
                      <p:stCondLst>
                        <p:cond delay="indefinite"/>
                      </p:stCondLst>
                      <p:childTnLst>
                        <p:par>
                          <p:cTn id="40" fill="hold">
                            <p:stCondLst>
                              <p:cond delay="0"/>
                            </p:stCondLst>
                            <p:childTnLst/>
                          </p:cTn>
                        </p:par>
                      </p:childTnLst>
                    </p:cTn>
                  </p:par>
                  <p:par>
                    <p:cTn id="41" fill="hold">
                      <p:stCondLst>
                        <p:cond delay="indefinite"/>
                      </p:stCondLst>
                      <p:childTnLst>
                        <p:par>
                          <p:cTn id="42" fill="hold">
                            <p:stCondLst>
                              <p:cond delay="0"/>
                            </p:stCondLst>
                            <p:childTnLst>
                              <p:par>
                                <p:cTn id="43" nodeType="clickEffect" fill="hold" presetClass="entr" presetID="3" presetSubtype="10">
                                  <p:stCondLst>
                                    <p:cond delay="0"/>
                                  </p:stCondLst>
                                  <p:childTnLst>
                                    <p:set>
                                      <p:cBhvr>
                                        <p:cTn id="44" dur="1" fill="hold">
                                          <p:stCondLst>
                                            <p:cond delay="0"/>
                                          </p:stCondLst>
                                        </p:cTn>
                                        <p:tgtEl>
                                          <p:spTgt spid="117">
                                            <p:txEl>
                                              <p:pRg st="213" end="295"/>
                                            </p:txEl>
                                          </p:spTgt>
                                        </p:tgtEl>
                                        <p:attrNameLst>
                                          <p:attrName>style.visibility</p:attrName>
                                        </p:attrNameLst>
                                      </p:cBhvr>
                                      <p:to>
                                        <p:strVal val="visible"/>
                                      </p:to>
                                    </p:set>
                                    <p:animEffect filter="blinds(horizontal)" transition="in">
                                      <p:cBhvr additive="repl">
                                        <p:cTn id="45" dur="500"/>
                                        <p:tgtEl>
                                          <p:spTgt spid="117">
                                            <p:txEl>
                                              <p:pRg st="213" end="295"/>
                                            </p:txEl>
                                          </p:spTgt>
                                        </p:tgtEl>
                                      </p:cBhvr>
                                    </p:animEffect>
                                  </p:childTnLst>
                                </p:cTn>
                              </p:par>
                            </p:childTnLst>
                          </p:cTn>
                        </p:par>
                      </p:childTnLst>
                    </p:cTn>
                  </p:par>
                  <p:par>
                    <p:cTn id="46" fill="hold">
                      <p:stCondLst>
                        <p:cond delay="indefinite"/>
                      </p:stCondLst>
                      <p:childTnLst>
                        <p:par>
                          <p:cTn id="47" fill="hold">
                            <p:stCondLst>
                              <p:cond delay="0"/>
                            </p:stCondLst>
                            <p:childTnLst>
                              <p:par>
                                <p:cTn id="48" nodeType="clickEffect" fill="hold" presetClass="entr" presetID="39">
                                  <p:stCondLst>
                                    <p:cond delay="0"/>
                                  </p:stCondLst>
                                  <p:childTnLst>
                                    <p:set>
                                      <p:cBhvr>
                                        <p:cTn id="49" dur="1" fill="hold">
                                          <p:stCondLst>
                                            <p:cond delay="0"/>
                                          </p:stCondLst>
                                        </p:cTn>
                                        <p:tgtEl>
                                          <p:spTgt spid="117">
                                            <p:txEl>
                                              <p:pRg st="295" end="353"/>
                                            </p:txEl>
                                          </p:spTgt>
                                        </p:tgtEl>
                                        <p:attrNameLst>
                                          <p:attrName>style.visibility</p:attrName>
                                        </p:attrNameLst>
                                      </p:cBhvr>
                                      <p:to>
                                        <p:strVal val="visible"/>
                                      </p:to>
                                    </p:set>
                                    <p:anim calcmode="lin" valueType="num">
                                      <p:cBhvr additive="repl">
                                        <p:cTn id="50" dur="500" fill="hold"/>
                                        <p:tgtEl>
                                          <p:spTgt spid="117">
                                            <p:txEl>
                                              <p:pRg st="295" end="353"/>
                                            </p:txEl>
                                          </p:spTgt>
                                        </p:tgtEl>
                                        <p:attrNameLst>
                                          <p:attrName/>
                                        </p:attrNameLst>
                                      </p:cBhvr>
                                      <p:tavLst>
                                        <p:tav tm="0">
                                          <p:val>
                                            <p:strVal val="#ppt_h/20"/>
                                          </p:val>
                                        </p:tav>
                                        <p:tav tm="50000">
                                          <p:val>
                                            <p:strVal val="#ppt_h/20"/>
                                          </p:val>
                                        </p:tav>
                                        <p:tav tm="100000">
                                          <p:val>
                                            <p:strVal val="#ppt_h"/>
                                          </p:val>
                                        </p:tav>
                                      </p:tavLst>
                                    </p:anim>
                                    <p:anim calcmode="lin" valueType="num">
                                      <p:cBhvr additive="repl">
                                        <p:cTn id="51" dur="500" fill="hold"/>
                                        <p:tgtEl>
                                          <p:spTgt spid="117">
                                            <p:txEl>
                                              <p:pRg st="295" end="353"/>
                                            </p:txEl>
                                          </p:spTgt>
                                        </p:tgtEl>
                                        <p:attrNameLst>
                                          <p:attrName/>
                                        </p:attrNameLst>
                                      </p:cBhvr>
                                      <p:tavLst>
                                        <p:tav tm="0">
                                          <p:val>
                                            <p:strVal val="#ppt_w+.3"/>
                                          </p:val>
                                        </p:tav>
                                        <p:tav tm="50000">
                                          <p:val>
                                            <p:strVal val="#ppt_w+.3"/>
                                          </p:val>
                                        </p:tav>
                                        <p:tav tm="100000">
                                          <p:val>
                                            <p:strVal val="#ppt_w"/>
                                          </p:val>
                                        </p:tav>
                                      </p:tavLst>
                                    </p:anim>
                                    <p:anim calcmode="lin" valueType="num">
                                      <p:cBhvr additive="repl">
                                        <p:cTn id="52" dur="500" fill="hold"/>
                                        <p:tgtEl>
                                          <p:spTgt spid="117">
                                            <p:txEl>
                                              <p:pRg st="295" end="353"/>
                                            </p:txEl>
                                          </p:spTgt>
                                        </p:tgtEl>
                                        <p:attrNameLst>
                                          <p:attrName>ppt_x</p:attrName>
                                        </p:attrNameLst>
                                      </p:cBhvr>
                                      <p:tavLst>
                                        <p:tav tm="0">
                                          <p:val>
                                            <p:strVal val="#ppt_x-.3"/>
                                          </p:val>
                                        </p:tav>
                                        <p:tav tm="50000">
                                          <p:val>
                                            <p:strVal val="#ppt_x"/>
                                          </p:val>
                                        </p:tav>
                                        <p:tav tm="100000">
                                          <p:val>
                                            <p:strVal val="#ppt_x"/>
                                          </p:val>
                                        </p:tav>
                                      </p:tavLst>
                                    </p:anim>
                                    <p:anim calcmode="lin" valueType="num">
                                      <p:cBhvr additive="repl">
                                        <p:cTn id="53" dur="500" fill="hold"/>
                                        <p:tgtEl>
                                          <p:spTgt spid="117">
                                            <p:txEl>
                                              <p:pRg st="295" end="353"/>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nodeType="clickEffect" fill="hold" presetClass="exit" presetID="2" presetSubtype="4">
                                  <p:stCondLst>
                                    <p:cond delay="0"/>
                                  </p:stCondLst>
                                  <p:childTnLst>
                                    <p:anim calcmode="lin" valueType="num">
                                      <p:cBhvr additive="base">
                                        <p:cTn id="57" dur="500"/>
                                        <p:tgtEl>
                                          <p:spTgt spid="117">
                                            <p:txEl>
                                              <p:pRg st="0" end="38"/>
                                            </p:txEl>
                                          </p:spTgt>
                                        </p:tgtEl>
                                        <p:attrNameLst>
                                          <p:attrName>ppt_x</p:attrName>
                                        </p:attrNameLst>
                                      </p:cBhvr>
                                      <p:tavLst>
                                        <p:tav tm="0">
                                          <p:val>
                                            <p:strVal val="#ppt_x"/>
                                          </p:val>
                                        </p:tav>
                                        <p:tav tm="100000">
                                          <p:val>
                                            <p:strVal val="#ppt_x"/>
                                          </p:val>
                                        </p:tav>
                                      </p:tavLst>
                                    </p:anim>
                                    <p:anim calcmode="lin" valueType="num">
                                      <p:cBhvr additive="base">
                                        <p:cTn id="58" dur="500"/>
                                        <p:tgtEl>
                                          <p:spTgt spid="117">
                                            <p:txEl>
                                              <p:pRg st="0" end="38"/>
                                            </p:txEl>
                                          </p:spTgt>
                                        </p:tgtEl>
                                        <p:attrNameLst>
                                          <p:attrName>ppt_y</p:attrName>
                                        </p:attrNameLst>
                                      </p:cBhvr>
                                      <p:tavLst>
                                        <p:tav tm="0">
                                          <p:val>
                                            <p:strVal val="#ppt_y"/>
                                          </p:val>
                                        </p:tav>
                                        <p:tav tm="100000">
                                          <p:val>
                                            <p:strVal val="1+#ppt_h/2"/>
                                          </p:val>
                                        </p:tav>
                                      </p:tavLst>
                                    </p:anim>
                                    <p:set>
                                      <p:cBhvr>
                                        <p:cTn id="59" dur="1" fill="hold">
                                          <p:stCondLst>
                                            <p:cond delay="499"/>
                                          </p:stCondLst>
                                        </p:cTn>
                                        <p:tgtEl>
                                          <p:spTgt spid="117">
                                            <p:txEl>
                                              <p:pRg st="0" end="38"/>
                                            </p:txEl>
                                          </p:spTgt>
                                        </p:tgtEl>
                                        <p:attrNameLst>
                                          <p:attrName>style.visibility</p:attrName>
                                        </p:attrNameLst>
                                      </p:cBhvr>
                                      <p:to>
                                        <p:strVal val="hidden"/>
                                      </p:to>
                                    </p:set>
                                  </p:childTnLst>
                                </p:cTn>
                              </p:par>
                              <p:par>
                                <p:cTn id="60" nodeType="withEffect" fill="hold" presetClass="exit" presetID="2" presetSubtype="4">
                                  <p:stCondLst>
                                    <p:cond delay="0"/>
                                  </p:stCondLst>
                                  <p:childTnLst>
                                    <p:anim calcmode="lin" valueType="num">
                                      <p:cBhvr additive="base">
                                        <p:cTn id="61" dur="500"/>
                                        <p:tgtEl>
                                          <p:spTgt spid="117">
                                            <p:txEl>
                                              <p:pRg st="38" end="61"/>
                                            </p:txEl>
                                          </p:spTgt>
                                        </p:tgtEl>
                                        <p:attrNameLst>
                                          <p:attrName>ppt_x</p:attrName>
                                        </p:attrNameLst>
                                      </p:cBhvr>
                                      <p:tavLst>
                                        <p:tav tm="0">
                                          <p:val>
                                            <p:strVal val="#ppt_x"/>
                                          </p:val>
                                        </p:tav>
                                        <p:tav tm="100000">
                                          <p:val>
                                            <p:strVal val="#ppt_x"/>
                                          </p:val>
                                        </p:tav>
                                      </p:tavLst>
                                    </p:anim>
                                    <p:anim calcmode="lin" valueType="num">
                                      <p:cBhvr additive="base">
                                        <p:cTn id="62" dur="500"/>
                                        <p:tgtEl>
                                          <p:spTgt spid="117">
                                            <p:txEl>
                                              <p:pRg st="38" end="61"/>
                                            </p:txEl>
                                          </p:spTgt>
                                        </p:tgtEl>
                                        <p:attrNameLst>
                                          <p:attrName>ppt_y</p:attrName>
                                        </p:attrNameLst>
                                      </p:cBhvr>
                                      <p:tavLst>
                                        <p:tav tm="0">
                                          <p:val>
                                            <p:strVal val="#ppt_y"/>
                                          </p:val>
                                        </p:tav>
                                        <p:tav tm="100000">
                                          <p:val>
                                            <p:strVal val="1+#ppt_h/2"/>
                                          </p:val>
                                        </p:tav>
                                      </p:tavLst>
                                    </p:anim>
                                    <p:set>
                                      <p:cBhvr>
                                        <p:cTn id="63" dur="1" fill="hold">
                                          <p:stCondLst>
                                            <p:cond delay="499"/>
                                          </p:stCondLst>
                                        </p:cTn>
                                        <p:tgtEl>
                                          <p:spTgt spid="117">
                                            <p:txEl>
                                              <p:pRg st="38" end="61"/>
                                            </p:txEl>
                                          </p:spTgt>
                                        </p:tgtEl>
                                        <p:attrNameLst>
                                          <p:attrName>style.visibility</p:attrName>
                                        </p:attrNameLst>
                                      </p:cBhvr>
                                      <p:to>
                                        <p:strVal val="hidden"/>
                                      </p:to>
                                    </p:set>
                                  </p:childTnLst>
                                </p:cTn>
                              </p:par>
                              <p:par>
                                <p:cTn id="64" nodeType="withEffect" fill="hold" presetClass="exit" presetID="2" presetSubtype="4">
                                  <p:stCondLst>
                                    <p:cond delay="0"/>
                                  </p:stCondLst>
                                  <p:childTnLst>
                                    <p:anim calcmode="lin" valueType="num">
                                      <p:cBhvr additive="base">
                                        <p:cTn id="65" dur="500"/>
                                        <p:tgtEl>
                                          <p:spTgt spid="117">
                                            <p:txEl>
                                              <p:pRg st="61" end="91"/>
                                            </p:txEl>
                                          </p:spTgt>
                                        </p:tgtEl>
                                        <p:attrNameLst>
                                          <p:attrName>ppt_x</p:attrName>
                                        </p:attrNameLst>
                                      </p:cBhvr>
                                      <p:tavLst>
                                        <p:tav tm="0">
                                          <p:val>
                                            <p:strVal val="#ppt_x"/>
                                          </p:val>
                                        </p:tav>
                                        <p:tav tm="100000">
                                          <p:val>
                                            <p:strVal val="#ppt_x"/>
                                          </p:val>
                                        </p:tav>
                                      </p:tavLst>
                                    </p:anim>
                                    <p:anim calcmode="lin" valueType="num">
                                      <p:cBhvr additive="base">
                                        <p:cTn id="66" dur="500"/>
                                        <p:tgtEl>
                                          <p:spTgt spid="117">
                                            <p:txEl>
                                              <p:pRg st="61" end="91"/>
                                            </p:txEl>
                                          </p:spTgt>
                                        </p:tgtEl>
                                        <p:attrNameLst>
                                          <p:attrName>ppt_y</p:attrName>
                                        </p:attrNameLst>
                                      </p:cBhvr>
                                      <p:tavLst>
                                        <p:tav tm="0">
                                          <p:val>
                                            <p:strVal val="#ppt_y"/>
                                          </p:val>
                                        </p:tav>
                                        <p:tav tm="100000">
                                          <p:val>
                                            <p:strVal val="1+#ppt_h/2"/>
                                          </p:val>
                                        </p:tav>
                                      </p:tavLst>
                                    </p:anim>
                                    <p:set>
                                      <p:cBhvr>
                                        <p:cTn id="67" dur="1" fill="hold">
                                          <p:stCondLst>
                                            <p:cond delay="499"/>
                                          </p:stCondLst>
                                        </p:cTn>
                                        <p:tgtEl>
                                          <p:spTgt spid="117">
                                            <p:txEl>
                                              <p:pRg st="61" end="91"/>
                                            </p:txEl>
                                          </p:spTgt>
                                        </p:tgtEl>
                                        <p:attrNameLst>
                                          <p:attrName>style.visibility</p:attrName>
                                        </p:attrNameLst>
                                      </p:cBhvr>
                                      <p:to>
                                        <p:strVal val="hidden"/>
                                      </p:to>
                                    </p:set>
                                  </p:childTnLst>
                                </p:cTn>
                              </p:par>
                              <p:par>
                                <p:cTn id="68" nodeType="withEffect" fill="hold" presetClass="exit" presetID="2" presetSubtype="4">
                                  <p:stCondLst>
                                    <p:cond delay="0"/>
                                  </p:stCondLst>
                                  <p:childTnLst>
                                    <p:anim calcmode="lin" valueType="num">
                                      <p:cBhvr additive="base">
                                        <p:cTn id="69" dur="500"/>
                                        <p:tgtEl>
                                          <p:spTgt spid="117">
                                            <p:txEl>
                                              <p:pRg st="91" end="136"/>
                                            </p:txEl>
                                          </p:spTgt>
                                        </p:tgtEl>
                                        <p:attrNameLst>
                                          <p:attrName>ppt_x</p:attrName>
                                        </p:attrNameLst>
                                      </p:cBhvr>
                                      <p:tavLst>
                                        <p:tav tm="0">
                                          <p:val>
                                            <p:strVal val="#ppt_x"/>
                                          </p:val>
                                        </p:tav>
                                        <p:tav tm="100000">
                                          <p:val>
                                            <p:strVal val="#ppt_x"/>
                                          </p:val>
                                        </p:tav>
                                      </p:tavLst>
                                    </p:anim>
                                    <p:anim calcmode="lin" valueType="num">
                                      <p:cBhvr additive="base">
                                        <p:cTn id="70" dur="500"/>
                                        <p:tgtEl>
                                          <p:spTgt spid="117">
                                            <p:txEl>
                                              <p:pRg st="91" end="136"/>
                                            </p:txEl>
                                          </p:spTgt>
                                        </p:tgtEl>
                                        <p:attrNameLst>
                                          <p:attrName>ppt_y</p:attrName>
                                        </p:attrNameLst>
                                      </p:cBhvr>
                                      <p:tavLst>
                                        <p:tav tm="0">
                                          <p:val>
                                            <p:strVal val="#ppt_y"/>
                                          </p:val>
                                        </p:tav>
                                        <p:tav tm="100000">
                                          <p:val>
                                            <p:strVal val="1+#ppt_h/2"/>
                                          </p:val>
                                        </p:tav>
                                      </p:tavLst>
                                    </p:anim>
                                    <p:set>
                                      <p:cBhvr>
                                        <p:cTn id="71" dur="1" fill="hold">
                                          <p:stCondLst>
                                            <p:cond delay="499"/>
                                          </p:stCondLst>
                                        </p:cTn>
                                        <p:tgtEl>
                                          <p:spTgt spid="117">
                                            <p:txEl>
                                              <p:pRg st="91" end="136"/>
                                            </p:txEl>
                                          </p:spTgt>
                                        </p:tgtEl>
                                        <p:attrNameLst>
                                          <p:attrName>style.visibility</p:attrName>
                                        </p:attrNameLst>
                                      </p:cBhvr>
                                      <p:to>
                                        <p:strVal val="hidden"/>
                                      </p:to>
                                    </p:set>
                                  </p:childTnLst>
                                </p:cTn>
                              </p:par>
                              <p:par>
                                <p:cTn id="72" nodeType="withEffect" fill="hold" presetClass="exit" presetID="2" presetSubtype="4">
                                  <p:stCondLst>
                                    <p:cond delay="0"/>
                                  </p:stCondLst>
                                  <p:childTnLst>
                                    <p:anim calcmode="lin" valueType="num">
                                      <p:cBhvr additive="base">
                                        <p:cTn id="73" dur="500"/>
                                        <p:tgtEl>
                                          <p:spTgt spid="117">
                                            <p:txEl>
                                              <p:pRg st="136" end="179"/>
                                            </p:txEl>
                                          </p:spTgt>
                                        </p:tgtEl>
                                        <p:attrNameLst>
                                          <p:attrName>ppt_x</p:attrName>
                                        </p:attrNameLst>
                                      </p:cBhvr>
                                      <p:tavLst>
                                        <p:tav tm="0">
                                          <p:val>
                                            <p:strVal val="#ppt_x"/>
                                          </p:val>
                                        </p:tav>
                                        <p:tav tm="100000">
                                          <p:val>
                                            <p:strVal val="#ppt_x"/>
                                          </p:val>
                                        </p:tav>
                                      </p:tavLst>
                                    </p:anim>
                                    <p:anim calcmode="lin" valueType="num">
                                      <p:cBhvr additive="base">
                                        <p:cTn id="74" dur="500"/>
                                        <p:tgtEl>
                                          <p:spTgt spid="117">
                                            <p:txEl>
                                              <p:pRg st="136" end="179"/>
                                            </p:txEl>
                                          </p:spTgt>
                                        </p:tgtEl>
                                        <p:attrNameLst>
                                          <p:attrName>ppt_y</p:attrName>
                                        </p:attrNameLst>
                                      </p:cBhvr>
                                      <p:tavLst>
                                        <p:tav tm="0">
                                          <p:val>
                                            <p:strVal val="#ppt_y"/>
                                          </p:val>
                                        </p:tav>
                                        <p:tav tm="100000">
                                          <p:val>
                                            <p:strVal val="1+#ppt_h/2"/>
                                          </p:val>
                                        </p:tav>
                                      </p:tavLst>
                                    </p:anim>
                                    <p:set>
                                      <p:cBhvr>
                                        <p:cTn id="75" dur="1" fill="hold">
                                          <p:stCondLst>
                                            <p:cond delay="499"/>
                                          </p:stCondLst>
                                        </p:cTn>
                                        <p:tgtEl>
                                          <p:spTgt spid="117">
                                            <p:txEl>
                                              <p:pRg st="136" end="179"/>
                                            </p:txEl>
                                          </p:spTgt>
                                        </p:tgtEl>
                                        <p:attrNameLst>
                                          <p:attrName>style.visibility</p:attrName>
                                        </p:attrNameLst>
                                      </p:cBhvr>
                                      <p:to>
                                        <p:strVal val="hidden"/>
                                      </p:to>
                                    </p:set>
                                  </p:childTnLst>
                                </p:cTn>
                              </p:par>
                              <p:par>
                                <p:cTn id="76" nodeType="withEffect" fill="hold" presetClass="exit" presetID="2" presetSubtype="4">
                                  <p:stCondLst>
                                    <p:cond delay="0"/>
                                  </p:stCondLst>
                                  <p:childTnLst>
                                    <p:anim calcmode="lin" valueType="num">
                                      <p:cBhvr additive="base">
                                        <p:cTn id="77" dur="500"/>
                                        <p:tgtEl>
                                          <p:spTgt spid="117">
                                            <p:txEl>
                                              <p:pRg st="213" end="295"/>
                                            </p:txEl>
                                          </p:spTgt>
                                        </p:tgtEl>
                                        <p:attrNameLst>
                                          <p:attrName>ppt_x</p:attrName>
                                        </p:attrNameLst>
                                      </p:cBhvr>
                                      <p:tavLst>
                                        <p:tav tm="0">
                                          <p:val>
                                            <p:strVal val="#ppt_x"/>
                                          </p:val>
                                        </p:tav>
                                        <p:tav tm="100000">
                                          <p:val>
                                            <p:strVal val="#ppt_x"/>
                                          </p:val>
                                        </p:tav>
                                      </p:tavLst>
                                    </p:anim>
                                    <p:anim calcmode="lin" valueType="num">
                                      <p:cBhvr additive="base">
                                        <p:cTn id="78" dur="500"/>
                                        <p:tgtEl>
                                          <p:spTgt spid="117">
                                            <p:txEl>
                                              <p:pRg st="213" end="295"/>
                                            </p:txEl>
                                          </p:spTgt>
                                        </p:tgtEl>
                                        <p:attrNameLst>
                                          <p:attrName>ppt_y</p:attrName>
                                        </p:attrNameLst>
                                      </p:cBhvr>
                                      <p:tavLst>
                                        <p:tav tm="0">
                                          <p:val>
                                            <p:strVal val="#ppt_y"/>
                                          </p:val>
                                        </p:tav>
                                        <p:tav tm="100000">
                                          <p:val>
                                            <p:strVal val="1+#ppt_h/2"/>
                                          </p:val>
                                        </p:tav>
                                      </p:tavLst>
                                    </p:anim>
                                    <p:set>
                                      <p:cBhvr>
                                        <p:cTn id="79" dur="1" fill="hold">
                                          <p:stCondLst>
                                            <p:cond delay="499"/>
                                          </p:stCondLst>
                                        </p:cTn>
                                        <p:tgtEl>
                                          <p:spTgt spid="117">
                                            <p:txEl>
                                              <p:pRg st="213" end="295"/>
                                            </p:txEl>
                                          </p:spTgt>
                                        </p:tgtEl>
                                        <p:attrNameLst>
                                          <p:attrName>style.visibility</p:attrName>
                                        </p:attrNameLst>
                                      </p:cBhvr>
                                      <p:to>
                                        <p:strVal val="hidden"/>
                                      </p:to>
                                    </p:set>
                                  </p:childTnLst>
                                </p:cTn>
                              </p:par>
                              <p:par>
                                <p:cTn id="80" nodeType="withEffect" fill="hold" presetClass="exit" presetID="2" presetSubtype="4">
                                  <p:stCondLst>
                                    <p:cond delay="0"/>
                                  </p:stCondLst>
                                  <p:childTnLst>
                                    <p:anim calcmode="lin" valueType="num">
                                      <p:cBhvr additive="base">
                                        <p:cTn id="81" dur="500"/>
                                        <p:tgtEl>
                                          <p:spTgt spid="117">
                                            <p:txEl>
                                              <p:pRg st="295" end="353"/>
                                            </p:txEl>
                                          </p:spTgt>
                                        </p:tgtEl>
                                        <p:attrNameLst>
                                          <p:attrName>ppt_x</p:attrName>
                                        </p:attrNameLst>
                                      </p:cBhvr>
                                      <p:tavLst>
                                        <p:tav tm="0">
                                          <p:val>
                                            <p:strVal val="#ppt_x"/>
                                          </p:val>
                                        </p:tav>
                                        <p:tav tm="100000">
                                          <p:val>
                                            <p:strVal val="#ppt_x"/>
                                          </p:val>
                                        </p:tav>
                                      </p:tavLst>
                                    </p:anim>
                                    <p:anim calcmode="lin" valueType="num">
                                      <p:cBhvr additive="base">
                                        <p:cTn id="82" dur="500"/>
                                        <p:tgtEl>
                                          <p:spTgt spid="117">
                                            <p:txEl>
                                              <p:pRg st="295" end="353"/>
                                            </p:txEl>
                                          </p:spTgt>
                                        </p:tgtEl>
                                        <p:attrNameLst>
                                          <p:attrName>ppt_y</p:attrName>
                                        </p:attrNameLst>
                                      </p:cBhvr>
                                      <p:tavLst>
                                        <p:tav tm="0">
                                          <p:val>
                                            <p:strVal val="#ppt_y"/>
                                          </p:val>
                                        </p:tav>
                                        <p:tav tm="100000">
                                          <p:val>
                                            <p:strVal val="1+#ppt_h/2"/>
                                          </p:val>
                                        </p:tav>
                                      </p:tavLst>
                                    </p:anim>
                                    <p:set>
                                      <p:cBhvr>
                                        <p:cTn id="83" dur="1" fill="hold">
                                          <p:stCondLst>
                                            <p:cond delay="499"/>
                                          </p:stCondLst>
                                        </p:cTn>
                                        <p:tgtEl>
                                          <p:spTgt spid="117">
                                            <p:txEl>
                                              <p:pRg st="295" end="353"/>
                                            </p:txEl>
                                          </p:spTgt>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