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8"/>
  </p:notesMasterIdLst>
  <p:handoutMasterIdLst>
    <p:handoutMasterId r:id="rId19"/>
  </p:handoutMasterIdLst>
  <p:sldIdLst>
    <p:sldId id="256" r:id="rId5"/>
    <p:sldId id="257" r:id="rId6"/>
    <p:sldId id="330" r:id="rId7"/>
    <p:sldId id="305" r:id="rId8"/>
    <p:sldId id="338" r:id="rId9"/>
    <p:sldId id="339" r:id="rId10"/>
    <p:sldId id="335" r:id="rId11"/>
    <p:sldId id="340" r:id="rId12"/>
    <p:sldId id="274" r:id="rId13"/>
    <p:sldId id="341" r:id="rId14"/>
    <p:sldId id="342" r:id="rId15"/>
    <p:sldId id="336" r:id="rId16"/>
    <p:sldId id="3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00" d="100"/>
          <a:sy n="100" d="100"/>
        </p:scale>
        <p:origin x="108" y="3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28-4D88-8BA2-F7747116379A}"/>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28-4D88-8BA2-F7747116379A}"/>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28-4D88-8BA2-F7747116379A}"/>
            </c:ext>
          </c:extLst>
        </c:ser>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06575"/>
        <c:crosses val="autoZero"/>
        <c:auto val="1"/>
        <c:lblAlgn val="ctr"/>
        <c:lblOffset val="100"/>
        <c:noMultiLvlLbl val="0"/>
      </c:catAx>
      <c:valAx>
        <c:axId val="1372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1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1/21/2023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1/21/2023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235200"/>
            <a:ext cx="9144000" cy="2387600"/>
          </a:xfrm>
        </p:spPr>
        <p:txBody>
          <a:bodyPr anchor="b" anchorCtr="0">
            <a:normAutofit/>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Sonia Sharma</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CIS166</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Introduction to JavaScript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Professor Rodriguez</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4000" y="1905874"/>
            <a:ext cx="9144000" cy="2451100"/>
          </a:xfrm>
        </p:spPr>
        <p:txBody>
          <a:bodyPr/>
          <a:lstStyle/>
          <a:p>
            <a:r>
              <a:rPr lang="en-US" dirty="0"/>
              <a:t>Lab 1</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Subtitle</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Subtitle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14484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Content </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a:no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a:normAutofit/>
          </a:bodyPr>
          <a:lstStyle/>
          <a:p>
            <a:r>
              <a:rPr lang="en-US" dirty="0"/>
              <a:t>Subtitle</a:t>
            </a:r>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r>
              <a:rPr lang="en-US"/>
              <a:t>3/1/20XX</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29112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2076450"/>
          </a:xfrm>
        </p:spPr>
        <p:txBody>
          <a:bodyPr/>
          <a:lstStyle/>
          <a:p>
            <a:r>
              <a:rPr lang="en-US" dirty="0"/>
              <a:t>Summary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3190875"/>
            <a:ext cx="6156052" cy="2986087"/>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a:lstStyle/>
          <a:p>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94309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199" y="914399"/>
            <a:ext cx="10654717" cy="2827422"/>
          </a:xfrm>
        </p:spPr>
        <p:txBody>
          <a:bodyPr/>
          <a:lstStyle/>
          <a:p>
            <a:pPr algn="ctr"/>
            <a:r>
              <a:rPr lang="en-US" dirty="0"/>
              <a:t>Create webpage with header, main, and footer</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pic>
        <p:nvPicPr>
          <p:cNvPr id="28" name="Picture 27" descr="Graphical user interface, application&#10;&#10;Description automatically generated">
            <a:extLst>
              <a:ext uri="{FF2B5EF4-FFF2-40B4-BE49-F238E27FC236}">
                <a16:creationId xmlns:a16="http://schemas.microsoft.com/office/drawing/2014/main" id="{76EBB992-4C3F-8A08-DB7D-98EBDAD6DE88}"/>
              </a:ext>
            </a:extLst>
          </p:cNvPr>
          <p:cNvPicPr>
            <a:picLocks noChangeAspect="1"/>
          </p:cNvPicPr>
          <p:nvPr/>
        </p:nvPicPr>
        <p:blipFill>
          <a:blip r:embed="rId2"/>
          <a:stretch>
            <a:fillRect/>
          </a:stretch>
        </p:blipFill>
        <p:spPr>
          <a:xfrm>
            <a:off x="2663304" y="2267351"/>
            <a:ext cx="6728346" cy="4075170"/>
          </a:xfrm>
          <a:prstGeom prst="rect">
            <a:avLst/>
          </a:prstGeom>
        </p:spPr>
      </p:pic>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161924"/>
            <a:ext cx="5914937" cy="2076450"/>
          </a:xfrm>
        </p:spPr>
        <p:txBody>
          <a:bodyPr/>
          <a:lstStyle/>
          <a:p>
            <a:r>
              <a:rPr lang="en-US" dirty="0"/>
              <a:t>HTML</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Week 1</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FEDEE747-B893-7473-2A71-A2CD5C078656}"/>
              </a:ext>
            </a:extLst>
          </p:cNvPr>
          <p:cNvPicPr>
            <a:picLocks noChangeAspect="1"/>
          </p:cNvPicPr>
          <p:nvPr/>
        </p:nvPicPr>
        <p:blipFill>
          <a:blip r:embed="rId2"/>
          <a:stretch>
            <a:fillRect/>
          </a:stretch>
        </p:blipFill>
        <p:spPr>
          <a:xfrm>
            <a:off x="5435814" y="569840"/>
            <a:ext cx="5914937" cy="5718319"/>
          </a:xfrm>
          <a:prstGeom prst="rect">
            <a:avLst/>
          </a:prstGeom>
        </p:spPr>
      </p:pic>
      <p:sp>
        <p:nvSpPr>
          <p:cNvPr id="17" name="TextBox 16">
            <a:extLst>
              <a:ext uri="{FF2B5EF4-FFF2-40B4-BE49-F238E27FC236}">
                <a16:creationId xmlns:a16="http://schemas.microsoft.com/office/drawing/2014/main" id="{2C92467D-6AFA-3661-EF8D-002031C9BF9C}"/>
              </a:ext>
            </a:extLst>
          </p:cNvPr>
          <p:cNvSpPr txBox="1"/>
          <p:nvPr/>
        </p:nvSpPr>
        <p:spPr>
          <a:xfrm>
            <a:off x="238125" y="2055742"/>
            <a:ext cx="5285678" cy="923330"/>
          </a:xfrm>
          <a:prstGeom prst="rect">
            <a:avLst/>
          </a:prstGeom>
          <a:noFill/>
        </p:spPr>
        <p:txBody>
          <a:bodyPr wrap="none" rtlCol="0">
            <a:spAutoFit/>
          </a:bodyPr>
          <a:lstStyle/>
          <a:p>
            <a:r>
              <a:rPr lang="en-US" dirty="0"/>
              <a:t>I learned to use the ..\ to access the folder above</a:t>
            </a:r>
          </a:p>
          <a:p>
            <a:r>
              <a:rPr lang="en-US" dirty="0"/>
              <a:t>when linking the CSS stylesheet, since they are </a:t>
            </a:r>
          </a:p>
          <a:p>
            <a:r>
              <a:rPr lang="en-US" dirty="0"/>
              <a:t>not in the same folder.</a:t>
            </a:r>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CSS code</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477062" y="2876550"/>
            <a:ext cx="5322888" cy="2451100"/>
          </a:xfrm>
        </p:spPr>
        <p:txBody>
          <a:bodyPr/>
          <a:lstStyle/>
          <a:p>
            <a:r>
              <a:rPr lang="en-US" dirty="0"/>
              <a:t>I used margin bottom, height, and background-color so you can see the </a:t>
            </a:r>
            <a:r>
              <a:rPr lang="en-US" dirty="0" err="1"/>
              <a:t>divs</a:t>
            </a:r>
            <a:r>
              <a:rPr lang="en-US" dirty="0"/>
              <a:t>.</a:t>
            </a:r>
          </a:p>
        </p:txBody>
      </p:sp>
      <p:pic>
        <p:nvPicPr>
          <p:cNvPr id="13" name="Picture 12" descr="Graphical user interface, text, application, email&#10;&#10;Description automatically generated">
            <a:extLst>
              <a:ext uri="{FF2B5EF4-FFF2-40B4-BE49-F238E27FC236}">
                <a16:creationId xmlns:a16="http://schemas.microsoft.com/office/drawing/2014/main" id="{34FD3A98-FE89-FAB5-0B0C-1AAFBD8662E0}"/>
              </a:ext>
            </a:extLst>
          </p:cNvPr>
          <p:cNvPicPr>
            <a:picLocks noChangeAspect="1"/>
          </p:cNvPicPr>
          <p:nvPr/>
        </p:nvPicPr>
        <p:blipFill>
          <a:blip r:embed="rId2"/>
          <a:stretch>
            <a:fillRect/>
          </a:stretch>
        </p:blipFill>
        <p:spPr>
          <a:xfrm>
            <a:off x="5429534" y="806450"/>
            <a:ext cx="6160404" cy="5156200"/>
          </a:xfrm>
          <a:prstGeom prst="rect">
            <a:avLst/>
          </a:prstGeom>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a:t>Chart</a:t>
            </a:r>
            <a:endParaRPr lang="en-US" dirty="0"/>
          </a:p>
        </p:txBody>
      </p:sp>
      <p:graphicFrame>
        <p:nvGraphicFramePr>
          <p:cNvPr id="6" name="Content Placeholder 5" descr="Chart">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1181556211"/>
              </p:ext>
            </p:extLst>
          </p:nvPr>
        </p:nvGraphicFramePr>
        <p:xfrm>
          <a:off x="838200" y="2178050"/>
          <a:ext cx="10515600" cy="3998913"/>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380006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86760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327647987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{FBF274DF-D251-44E4-8D86-9DD2249C9AF2}tf00537603_win32</Template>
  <TotalTime>12</TotalTime>
  <Words>530</Words>
  <Application>Microsoft Office PowerPoint</Application>
  <PresentationFormat>Widescreen</PresentationFormat>
  <Paragraphs>114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Sonia Sharma CIS166 Introduction to JavaScript Professor Rodriguez</vt:lpstr>
      <vt:lpstr>Create webpage with header, main, and footer</vt:lpstr>
      <vt:lpstr>HTML</vt:lpstr>
      <vt:lpstr>CSS code</vt:lpstr>
      <vt:lpstr>Chart</vt:lpstr>
      <vt:lpstr>Table</vt:lpstr>
      <vt:lpstr>The way to get started is to quit  talking and begin doing. </vt:lpstr>
      <vt:lpstr>Team</vt:lpstr>
      <vt:lpstr>Timeline</vt:lpstr>
      <vt:lpstr>Content</vt:lpstr>
      <vt:lpstr>Content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Sonia Sharma</dc:creator>
  <cp:lastModifiedBy>Sonia Sharma</cp:lastModifiedBy>
  <cp:revision>2</cp:revision>
  <dcterms:created xsi:type="dcterms:W3CDTF">2023-01-21T21:43:34Z</dcterms:created>
  <dcterms:modified xsi:type="dcterms:W3CDTF">2023-01-21T21:55:55Z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