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8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50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45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59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875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14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377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6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92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00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5C95E-24AE-46D4-94DA-6D795BF77AF0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9AD0-3AB7-4EC9-B4EC-E53EB865F9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8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PT" dirty="0" smtClean="0"/>
              <a:t>IEFP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3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2260" y="961555"/>
            <a:ext cx="493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Fundo Diferente</a:t>
            </a:r>
            <a:endParaRPr lang="pt-PT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2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tx1"/>
            </a:gs>
            <a:gs pos="61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“ Por que viver em preto e branco num mundo colorido?”</a:t>
            </a:r>
            <a:endParaRPr lang="pt-PT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47" y="1825625"/>
            <a:ext cx="7586106" cy="4351338"/>
          </a:xfrm>
        </p:spPr>
      </p:pic>
    </p:spTree>
    <p:extLst>
      <p:ext uri="{BB962C8B-B14F-4D97-AF65-F5344CB8AC3E}">
        <p14:creationId xmlns:p14="http://schemas.microsoft.com/office/powerpoint/2010/main" val="730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numCol="1"/>
          <a:lstStyle/>
          <a:p>
            <a:pPr algn="ctr"/>
            <a:r>
              <a:rPr lang="pt-PT" b="1" dirty="0" smtClean="0">
                <a:latin typeface="Trajan Pro" panose="02020502050506020301" pitchFamily="18" charset="0"/>
              </a:rPr>
              <a:t>“</a:t>
            </a:r>
            <a:r>
              <a:rPr lang="pt-PT" b="1" dirty="0" smtClean="0">
                <a:latin typeface="Trajan Pro" panose="02020502050506020301" pitchFamily="18" charset="0"/>
                <a:cs typeface="Adobe Hebrew" panose="02040503050201020203" pitchFamily="18" charset="-79"/>
              </a:rPr>
              <a:t>O Mar é tão Lindo”</a:t>
            </a:r>
            <a:endParaRPr lang="pt-PT" dirty="0">
              <a:latin typeface="Trajan Pro" panose="02020502050506020301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PT" sz="4000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 O verão é fantástico para desfrutar das praias de Portugal, principalmente no Algarve.”</a:t>
            </a:r>
            <a:endParaRPr lang="pt-PT" sz="40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43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sz="5400" dirty="0" smtClean="0">
                <a:latin typeface="Trajan Pro" panose="02020502050506020301" pitchFamily="18" charset="0"/>
              </a:rPr>
              <a:t>“Onde existe preservação da Natureza, existe futuro.”</a:t>
            </a:r>
            <a:endParaRPr lang="pt-PT" sz="5400" dirty="0">
              <a:latin typeface="Trajan Pro" panose="02020502050506020301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86232" y="4085302"/>
            <a:ext cx="9168581" cy="70788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PT" sz="4000" dirty="0" smtClean="0">
                <a:latin typeface="Trajan Pro" panose="02020502050506020301" pitchFamily="18" charset="0"/>
              </a:rPr>
              <a:t>A natureza depende de nós!</a:t>
            </a:r>
            <a:endParaRPr lang="pt-PT" sz="4000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55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Adobe Hebrew</vt:lpstr>
      <vt:lpstr>Arial</vt:lpstr>
      <vt:lpstr>Calibri</vt:lpstr>
      <vt:lpstr>Calibri Light</vt:lpstr>
      <vt:lpstr>Trajan Pro</vt:lpstr>
      <vt:lpstr>Tema do Office</vt:lpstr>
      <vt:lpstr>IEFP</vt:lpstr>
      <vt:lpstr>Apresentação do PowerPoint</vt:lpstr>
      <vt:lpstr>“ Por que viver em preto e branco num mundo colorido?”</vt:lpstr>
      <vt:lpstr>“O Mar é tão Lindo”</vt:lpstr>
      <vt:lpstr>“Onde existe preservação da Natureza, existe futuro.”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12</cp:revision>
  <dcterms:created xsi:type="dcterms:W3CDTF">2018-03-06T09:08:45Z</dcterms:created>
  <dcterms:modified xsi:type="dcterms:W3CDTF">2018-03-06T10:17:01Z</dcterms:modified>
</cp:coreProperties>
</file>