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80" r:id="rId4"/>
    <p:sldId id="273" r:id="rId5"/>
    <p:sldId id="265" r:id="rId6"/>
    <p:sldId id="271" r:id="rId7"/>
    <p:sldId id="259" r:id="rId8"/>
    <p:sldId id="275" r:id="rId9"/>
    <p:sldId id="260" r:id="rId10"/>
    <p:sldId id="262" r:id="rId11"/>
    <p:sldId id="264" r:id="rId12"/>
    <p:sldId id="267" r:id="rId13"/>
    <p:sldId id="277" r:id="rId14"/>
    <p:sldId id="266" r:id="rId15"/>
    <p:sldId id="263" r:id="rId16"/>
    <p:sldId id="272" r:id="rId17"/>
    <p:sldId id="269" r:id="rId18"/>
    <p:sldId id="278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4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9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3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1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4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53338-97F5-4D85-8DEA-90B8870E9E18}" type="datetimeFigureOut">
              <a:rPr lang="pt-PT" smtClean="0"/>
              <a:t>05/03/2018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4C850-E472-4530-ABFD-8A30BC800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Olá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Sou a Sónia</a:t>
            </a:r>
          </a:p>
        </p:txBody>
      </p:sp>
    </p:spTree>
    <p:extLst>
      <p:ext uri="{BB962C8B-B14F-4D97-AF65-F5344CB8AC3E}">
        <p14:creationId xmlns:p14="http://schemas.microsoft.com/office/powerpoint/2010/main" val="7945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Gosto de …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PT" sz="4000" dirty="0"/>
              <a:t>Viajar com a casa às “costas”</a:t>
            </a:r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3" name="Retângulo 2"/>
          <p:cNvSpPr/>
          <p:nvPr/>
        </p:nvSpPr>
        <p:spPr>
          <a:xfrm rot="21088442">
            <a:off x="4986120" y="5029249"/>
            <a:ext cx="544053" cy="197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Gosto de…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ctr"/>
            <a:r>
              <a:rPr lang="pt-PT" sz="4000" dirty="0"/>
              <a:t>Do Inverno e dos dias de chuva</a:t>
            </a:r>
          </a:p>
          <a:p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560638"/>
            <a:ext cx="4413249" cy="3309937"/>
          </a:xfrm>
        </p:spPr>
      </p:pic>
    </p:spTree>
    <p:extLst>
      <p:ext uri="{BB962C8B-B14F-4D97-AF65-F5344CB8AC3E}">
        <p14:creationId xmlns:p14="http://schemas.microsoft.com/office/powerpoint/2010/main" val="39797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Gosto de…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758723" y="2555279"/>
            <a:ext cx="4718304" cy="3310128"/>
          </a:xfrm>
        </p:spPr>
        <p:txBody>
          <a:bodyPr anchor="ctr"/>
          <a:lstStyle/>
          <a:p>
            <a:pPr algn="ctr"/>
            <a:r>
              <a:rPr lang="pt-PT" sz="4000" dirty="0"/>
              <a:t>Da Natureza e do Campo</a:t>
            </a:r>
          </a:p>
          <a:p>
            <a:pPr algn="ctr"/>
            <a:r>
              <a:rPr lang="pt-PT" sz="4000" dirty="0"/>
              <a:t>Do pôr do sol e do barulho do mar</a:t>
            </a:r>
          </a:p>
          <a:p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29" y="3005613"/>
            <a:ext cx="2859794" cy="2859794"/>
          </a:xfrm>
          <a:prstGeom prst="rect">
            <a:avLst/>
          </a:prstGeom>
        </p:spPr>
      </p:pic>
      <p:pic>
        <p:nvPicPr>
          <p:cNvPr id="9" name="Marcador de Posição de Conteúdo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19" y="2555279"/>
            <a:ext cx="2774678" cy="2774678"/>
          </a:xfrm>
        </p:spPr>
      </p:pic>
    </p:spTree>
    <p:extLst>
      <p:ext uri="{BB962C8B-B14F-4D97-AF65-F5344CB8AC3E}">
        <p14:creationId xmlns:p14="http://schemas.microsoft.com/office/powerpoint/2010/main" val="1791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47207" y="2552002"/>
            <a:ext cx="4249881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pt-PT" sz="9600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698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ctr"/>
            <a:r>
              <a:rPr lang="pt-PT" sz="4000" dirty="0"/>
              <a:t>Fotografia</a:t>
            </a:r>
          </a:p>
        </p:txBody>
      </p:sp>
      <p:pic>
        <p:nvPicPr>
          <p:cNvPr id="12" name="Marcador de Posição de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48" y="2452122"/>
            <a:ext cx="3536020" cy="3536020"/>
          </a:xfrm>
        </p:spPr>
      </p:pic>
    </p:spTree>
    <p:extLst>
      <p:ext uri="{BB962C8B-B14F-4D97-AF65-F5344CB8AC3E}">
        <p14:creationId xmlns:p14="http://schemas.microsoft.com/office/powerpoint/2010/main" val="42522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pt-PT" sz="4000" dirty="0"/>
              <a:t>Trabalhos Manuais</a:t>
            </a:r>
          </a:p>
          <a:p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2" y="2713633"/>
            <a:ext cx="4524103" cy="3003502"/>
          </a:xfrm>
        </p:spPr>
      </p:pic>
    </p:spTree>
    <p:extLst>
      <p:ext uri="{BB962C8B-B14F-4D97-AF65-F5344CB8AC3E}">
        <p14:creationId xmlns:p14="http://schemas.microsoft.com/office/powerpoint/2010/main" val="23295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88845"/>
            <a:ext cx="4718050" cy="2653523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PT" sz="4000" dirty="0"/>
              <a:t>Jardinagem</a:t>
            </a:r>
          </a:p>
        </p:txBody>
      </p:sp>
    </p:spTree>
    <p:extLst>
      <p:ext uri="{BB962C8B-B14F-4D97-AF65-F5344CB8AC3E}">
        <p14:creationId xmlns:p14="http://schemas.microsoft.com/office/powerpoint/2010/main" val="8244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PT" sz="4000" dirty="0"/>
              <a:t>Cozinhar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717074"/>
            <a:ext cx="4005688" cy="2671794"/>
          </a:xfrm>
        </p:spPr>
      </p:pic>
    </p:spTree>
    <p:extLst>
      <p:ext uri="{BB962C8B-B14F-4D97-AF65-F5344CB8AC3E}">
        <p14:creationId xmlns:p14="http://schemas.microsoft.com/office/powerpoint/2010/main" val="3011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dirty="0"/>
              <a:t>Fim</a:t>
            </a:r>
          </a:p>
        </p:txBody>
      </p:sp>
      <p:pic>
        <p:nvPicPr>
          <p:cNvPr id="5" name="Marcador de Posição d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8" b="27998"/>
          <a:stretch>
            <a:fillRect/>
          </a:stretch>
        </p:blipFill>
        <p:spPr>
          <a:xfrm>
            <a:off x="1047248" y="936929"/>
            <a:ext cx="10105972" cy="3335869"/>
          </a:xfr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4000" dirty="0"/>
              <a:t>Quem sou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3200" dirty="0"/>
          </a:p>
          <a:p>
            <a:pPr marL="0" indent="0">
              <a:buNone/>
            </a:pPr>
            <a:endParaRPr lang="pt-PT" sz="3200" dirty="0"/>
          </a:p>
          <a:p>
            <a:endParaRPr lang="pt-PT" sz="3200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Nasci na Cidade da Guarda em 1987 em Outubro mais propriamente. </a:t>
            </a:r>
          </a:p>
          <a:p>
            <a:r>
              <a:rPr lang="pt-PT" sz="2400" dirty="0"/>
              <a:t>Sou filha única e venho de uma família pequena..</a:t>
            </a:r>
          </a:p>
          <a:p>
            <a:endParaRPr lang="pt-PT" sz="2400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1" t="70" r="33338" b="4963"/>
          <a:stretch/>
        </p:blipFill>
        <p:spPr>
          <a:xfrm>
            <a:off x="6912135" y="1633651"/>
            <a:ext cx="3525088" cy="3835818"/>
          </a:xfrm>
        </p:spPr>
      </p:pic>
    </p:spTree>
    <p:extLst>
      <p:ext uri="{BB962C8B-B14F-4D97-AF65-F5344CB8AC3E}">
        <p14:creationId xmlns:p14="http://schemas.microsoft.com/office/powerpoint/2010/main" val="5924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F6C9-84FC-419A-9A85-207B6961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Sou…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ECEC15-04A4-4410-9C5D-4CFBD95EC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Observadora</a:t>
            </a:r>
          </a:p>
          <a:p>
            <a:r>
              <a:rPr lang="pt-PT" dirty="0"/>
              <a:t>Boa ouvinte</a:t>
            </a:r>
          </a:p>
          <a:p>
            <a:r>
              <a:rPr lang="pt-PT" dirty="0"/>
              <a:t>Ansiosa </a:t>
            </a:r>
          </a:p>
          <a:p>
            <a:r>
              <a:rPr lang="pt-PT" dirty="0"/>
              <a:t>Nervosa </a:t>
            </a:r>
          </a:p>
          <a:p>
            <a:r>
              <a:rPr lang="pt-PT" dirty="0"/>
              <a:t>Teimosa </a:t>
            </a:r>
          </a:p>
          <a:p>
            <a:r>
              <a:rPr lang="pt-PT" dirty="0"/>
              <a:t>De sorriso fácil</a:t>
            </a:r>
          </a:p>
          <a:p>
            <a:r>
              <a:rPr lang="pt-PT" dirty="0"/>
              <a:t>…</a:t>
            </a:r>
          </a:p>
        </p:txBody>
      </p:sp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2693776F-7E34-4815-BC91-3FDEDABFD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2552862"/>
            <a:ext cx="3317586" cy="3317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0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Formação</a:t>
            </a:r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57" y="2509769"/>
            <a:ext cx="7063086" cy="3505690"/>
          </a:xfrm>
        </p:spPr>
      </p:pic>
    </p:spTree>
    <p:extLst>
      <p:ext uri="{BB962C8B-B14F-4D97-AF65-F5344CB8AC3E}">
        <p14:creationId xmlns:p14="http://schemas.microsoft.com/office/powerpoint/2010/main" val="117780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Estudei na…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Escola Básica do 1.º Ciclo de Rio Diz</a:t>
            </a:r>
          </a:p>
          <a:p>
            <a:r>
              <a:rPr lang="pt-PT" dirty="0"/>
              <a:t>Escola Básica dos 2.º e 3.º Ciclos de S. Miguel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55" y="2556932"/>
            <a:ext cx="3995902" cy="29969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73" y="3546870"/>
            <a:ext cx="2983411" cy="22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Estudei na…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Escola Secundária da Sé</a:t>
            </a:r>
          </a:p>
          <a:p>
            <a:r>
              <a:rPr lang="pt-PT" dirty="0"/>
              <a:t>Onde andei em Artes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2638245"/>
            <a:ext cx="4208414" cy="3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Formei-me… 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7" y="2756263"/>
            <a:ext cx="4273619" cy="2403566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Na Escola Superior de Educação de Viseu…</a:t>
            </a:r>
          </a:p>
          <a:p>
            <a:r>
              <a:rPr lang="pt-PT" dirty="0"/>
              <a:t>Tirei o curso de Educação Visual e Tecnológica…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04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29245" y="2677885"/>
            <a:ext cx="80205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9600" dirty="0"/>
              <a:t>Gosto de…</a:t>
            </a:r>
          </a:p>
        </p:txBody>
      </p:sp>
    </p:spTree>
    <p:extLst>
      <p:ext uri="{BB962C8B-B14F-4D97-AF65-F5344CB8AC3E}">
        <p14:creationId xmlns:p14="http://schemas.microsoft.com/office/powerpoint/2010/main" val="3545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Gosto de …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34" y="2438664"/>
            <a:ext cx="2847958" cy="3797278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Animais</a:t>
            </a:r>
          </a:p>
          <a:p>
            <a:pPr marL="0" indent="0">
              <a:buNone/>
            </a:pPr>
            <a:endParaRPr lang="pt-PT" sz="3200" dirty="0"/>
          </a:p>
          <a:p>
            <a:r>
              <a:rPr lang="pt-PT" sz="3200" dirty="0"/>
              <a:t>Tenho uma Gata</a:t>
            </a:r>
            <a:r>
              <a:rPr lang="pt-PT" sz="3200" dirty="0" smtClean="0"/>
              <a:t>…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031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prism isInverted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</TotalTime>
  <Words>150</Words>
  <Application>Microsoft Office PowerPoint</Application>
  <PresentationFormat>Ecrã Panorâmico</PresentationFormat>
  <Paragraphs>44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Orgânico</vt:lpstr>
      <vt:lpstr>Olá</vt:lpstr>
      <vt:lpstr>Quem sou</vt:lpstr>
      <vt:lpstr>Sou…</vt:lpstr>
      <vt:lpstr>Formação</vt:lpstr>
      <vt:lpstr>Estudei na…</vt:lpstr>
      <vt:lpstr>Estudei na…</vt:lpstr>
      <vt:lpstr>Formei-me… </vt:lpstr>
      <vt:lpstr>Apresentação do PowerPoint</vt:lpstr>
      <vt:lpstr>Gosto de …</vt:lpstr>
      <vt:lpstr>Gosto de …</vt:lpstr>
      <vt:lpstr>Gosto de…</vt:lpstr>
      <vt:lpstr>Gosto de…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Olá</dc:title>
  <dc:creator>Formandos</dc:creator>
  <cp:lastModifiedBy>Formandos</cp:lastModifiedBy>
  <cp:revision>46</cp:revision>
  <dcterms:created xsi:type="dcterms:W3CDTF">2018-02-28T09:17:47Z</dcterms:created>
  <dcterms:modified xsi:type="dcterms:W3CDTF">2018-03-05T09:00:08Z</dcterms:modified>
</cp:coreProperties>
</file>