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35807-685C-4D07-865A-E61B743D48A4}" type="datetimeFigureOut">
              <a:rPr lang="pt-PT" smtClean="0"/>
              <a:t>26/02/2018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5EC6F-250C-42CF-A244-1B5F3085113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08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 dirty="0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58DE-DB49-43F7-B6E1-85182ED997D1}" type="datetime8">
              <a:rPr lang="pt-PT" smtClean="0"/>
              <a:t>26/02/2018 12:29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Cursos do IEFP</a:t>
            </a:r>
            <a:endParaRPr lang="pt-PT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4C64ED4-FAB8-4AD1-8489-854994C4BB5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5742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prism isInverted="1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A9EE-1E6A-4645-BE90-2A90DC58A558}" type="datetime8">
              <a:rPr lang="pt-PT" smtClean="0"/>
              <a:t>26/02/2018 12:29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4C64ED4-FAB8-4AD1-8489-854994C4BB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50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17CC-9420-44BA-97EB-F9049F17514C}" type="datetime8">
              <a:rPr lang="pt-PT" smtClean="0"/>
              <a:t>26/02/2018 12:29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4C64ED4-FAB8-4AD1-8489-854994C4BB56}" type="slidenum">
              <a:rPr lang="pt-PT" smtClean="0"/>
              <a:t>‹nº›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063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A6BE-42D4-46FE-86C8-0D7356D1A686}" type="datetime8">
              <a:rPr lang="pt-PT" smtClean="0"/>
              <a:t>26/02/2018 12:29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4C64ED4-FAB8-4AD1-8489-854994C4BB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454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7066-4B6B-496C-8903-B7A2CB8BB0A4}" type="datetime8">
              <a:rPr lang="pt-PT" smtClean="0"/>
              <a:t>26/02/2018 12:29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4C64ED4-FAB8-4AD1-8489-854994C4BB56}" type="slidenum">
              <a:rPr lang="pt-PT" smtClean="0"/>
              <a:t>‹nº›</a:t>
            </a:fld>
            <a:endParaRPr lang="pt-P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610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9BF7-E805-4C69-8533-E9BFC22B627A}" type="datetime8">
              <a:rPr lang="pt-PT" smtClean="0"/>
              <a:t>26/02/2018 12:29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4C64ED4-FAB8-4AD1-8489-854994C4BB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716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50D0-2101-4033-A5C3-347796805344}" type="datetime8">
              <a:rPr lang="pt-PT" smtClean="0"/>
              <a:t>26/02/2018 12:29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4ED4-FAB8-4AD1-8489-854994C4BB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925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AF21-8B5D-4216-9C72-38E9A2EF81F7}" type="datetime8">
              <a:rPr lang="pt-PT" smtClean="0"/>
              <a:t>26/02/2018 12:29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4ED4-FAB8-4AD1-8489-854994C4BB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167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PT" dirty="0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PT" dirty="0" smtClean="0"/>
              <a:t>Editar os estilos de texto do Modelo Global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E17D-90DB-465E-9EA7-0A1F332F5D55}" type="datetime8">
              <a:rPr lang="pt-PT" smtClean="0"/>
              <a:t>26/02/2018 12:29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dirty="0" smtClean="0"/>
              <a:t>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5405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63A-2AAC-44AF-AD63-E7D871479BE3}" type="datetime8">
              <a:rPr lang="pt-PT" smtClean="0"/>
              <a:t>26/02/2018 12:29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4C64ED4-FAB8-4AD1-8489-854994C4BB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039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prism isInverted="1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 dirty="0" smtClean="0"/>
              <a:t>Editar os estilos de texto do Modelo Global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 dirty="0" smtClean="0"/>
              <a:t>Editar os estilos de texto do Modelo Global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232B-A926-40AC-88CB-8B458384799B}" type="datetime8">
              <a:rPr lang="pt-PT" smtClean="0"/>
              <a:t>26/02/2018 12:29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4C64ED4-FAB8-4AD1-8489-854994C4BB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193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prism isInverted="1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build="p"/>
      <p:bldP spid="4" grpId="0" build="p">
        <p:tmplLst>
          <p:tmpl lvl="1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0" fill="hold"/>
                        <p:tgtEl>
                          <p:spTgt spid="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0" fill="hold"/>
                        <p:tgtEl>
                          <p:spTgt spid="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0" fill="hold"/>
                        <p:tgtEl>
                          <p:spTgt spid="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0" fill="hold"/>
                        <p:tgtEl>
                          <p:spTgt spid="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0" fill="hold"/>
                        <p:tgtEl>
                          <p:spTgt spid="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2AC5-EC0B-4941-AF87-E99E534B962F}" type="datetime8">
              <a:rPr lang="pt-PT" smtClean="0"/>
              <a:t>26/02/2018 12:29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4C64ED4-FAB8-4AD1-8489-854994C4BB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925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prism isInverted="1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CEFF5-C337-403F-ABC5-FF12DE7C2FF5}" type="datetime8">
              <a:rPr lang="pt-PT" smtClean="0"/>
              <a:t>26/02/2018 12:29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4ED4-FAB8-4AD1-8489-854994C4BB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905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5C70-FD0F-4975-BA88-714B4589B6FB}" type="datetime8">
              <a:rPr lang="pt-PT" smtClean="0"/>
              <a:t>26/02/2018 12:29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4ED4-FAB8-4AD1-8489-854994C4BB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302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88AE-8CDE-4FF5-91E3-0CD23EFBB1BF}" type="datetime8">
              <a:rPr lang="pt-PT" smtClean="0"/>
              <a:t>26/02/2018 12:29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4ED4-FAB8-4AD1-8489-854994C4BB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267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C08C-B364-4963-85B1-0DEE6FEB0A64}" type="datetime8">
              <a:rPr lang="pt-PT" smtClean="0"/>
              <a:t>26/02/2018 12:29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4C64ED4-FAB8-4AD1-8489-854994C4BB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471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65251-6BF0-4268-8B3F-3E85A0807C5A}" type="datetime8">
              <a:rPr lang="pt-PT" smtClean="0"/>
              <a:t>26/02/2018 12:29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4C64ED4-FAB8-4AD1-8489-854994C4BB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835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iefp.p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82415"/>
            <a:ext cx="9144000" cy="2387600"/>
          </a:xfrm>
        </p:spPr>
        <p:txBody>
          <a:bodyPr anchor="ctr"/>
          <a:lstStyle/>
          <a:p>
            <a:pPr algn="ctr"/>
            <a:r>
              <a:rPr lang="pt-PT" dirty="0" smtClean="0"/>
              <a:t>Centro de Emprego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29734"/>
            <a:ext cx="9144000" cy="1655762"/>
          </a:xfrm>
        </p:spPr>
        <p:txBody>
          <a:bodyPr anchor="t"/>
          <a:lstStyle/>
          <a:p>
            <a:r>
              <a:rPr lang="pt-PT" dirty="0" smtClean="0"/>
              <a:t>Guarda</a:t>
            </a:r>
            <a:endParaRPr lang="pt-PT" dirty="0"/>
          </a:p>
        </p:txBody>
      </p:sp>
      <p:sp>
        <p:nvSpPr>
          <p:cNvPr id="4" name="Retângulo 3"/>
          <p:cNvSpPr/>
          <p:nvPr/>
        </p:nvSpPr>
        <p:spPr>
          <a:xfrm>
            <a:off x="5409754" y="2752430"/>
            <a:ext cx="13724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IEFP</a:t>
            </a:r>
            <a:endParaRPr lang="pt-PT" sz="5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8" t="21619" r="33965" b="14497"/>
          <a:stretch/>
        </p:blipFill>
        <p:spPr>
          <a:xfrm>
            <a:off x="10894422" y="26127"/>
            <a:ext cx="1240972" cy="161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1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prism isInverted="1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1CEC-8952-4DCE-A917-1687894E95C8}" type="datetime8">
              <a:rPr lang="pt-PT" smtClean="0"/>
              <a:t>26/02/2018 12:29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4ED4-FAB8-4AD1-8489-854994C4BB56}" type="slidenum">
              <a:rPr lang="pt-PT" smtClean="0"/>
              <a:t>9</a:t>
            </a:fld>
            <a:endParaRPr lang="pt-PT"/>
          </a:p>
        </p:txBody>
      </p:sp>
      <p:sp>
        <p:nvSpPr>
          <p:cNvPr id="10" name="Nota de aviso com seta para a direita 9"/>
          <p:cNvSpPr/>
          <p:nvPr/>
        </p:nvSpPr>
        <p:spPr>
          <a:xfrm rot="5400000">
            <a:off x="5676900" y="2422182"/>
            <a:ext cx="2103120" cy="2140132"/>
          </a:xfrm>
          <a:prstGeom prst="rightArrowCallou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878708" y="2568918"/>
            <a:ext cx="16995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0" cap="none" spc="0" dirty="0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hlinkClick r:id="rId2" action="ppaction://hlinksldjump"/>
              </a:rPr>
              <a:t>Início</a:t>
            </a:r>
            <a:endParaRPr lang="pt-PT" sz="5400" b="0" cap="none" spc="0" dirty="0">
              <a:ln w="0"/>
              <a:solidFill>
                <a:schemeClr val="accent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Sorriso 7"/>
          <p:cNvSpPr/>
          <p:nvPr/>
        </p:nvSpPr>
        <p:spPr>
          <a:xfrm>
            <a:off x="2677131" y="1865756"/>
            <a:ext cx="2495006" cy="2329653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246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Diapositivo Oculto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B364-314F-4B1A-A453-A4CDC1BF1663}" type="datetime8">
              <a:rPr lang="pt-PT" smtClean="0"/>
              <a:t>26/02/2018 12:29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4ED4-FAB8-4AD1-8489-854994C4BB56}" type="slidenum">
              <a:rPr lang="pt-PT" smtClean="0"/>
              <a:t>1</a:t>
            </a:fld>
            <a:endParaRPr lang="pt-PT"/>
          </a:p>
        </p:txBody>
      </p:sp>
      <p:sp>
        <p:nvSpPr>
          <p:cNvPr id="4" name="Oval 3"/>
          <p:cNvSpPr/>
          <p:nvPr/>
        </p:nvSpPr>
        <p:spPr>
          <a:xfrm>
            <a:off x="3333206" y="2695008"/>
            <a:ext cx="5525588" cy="2612572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latin typeface="Adobe Garamond Pro" panose="02020502060506020403" pitchFamily="18" charset="0"/>
              </a:rPr>
              <a:t>“Portal </a:t>
            </a:r>
            <a:r>
              <a:rPr lang="pt-PT" dirty="0">
                <a:latin typeface="Adobe Garamond Pro" panose="02020502060506020403" pitchFamily="18" charset="0"/>
              </a:rPr>
              <a:t>do Serviço Público de Emprego para promover o encontro entre a procura e a oferta de emprego em Portugal</a:t>
            </a:r>
            <a:r>
              <a:rPr lang="pt-PT" dirty="0" smtClean="0">
                <a:latin typeface="Adobe Garamond Pro" panose="02020502060506020403" pitchFamily="18" charset="0"/>
              </a:rPr>
              <a:t>.”</a:t>
            </a:r>
            <a:endParaRPr lang="pt-PT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92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PT" dirty="0" smtClean="0"/>
              <a:t>Cursos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hlinkClick r:id="rId2" action="ppaction://hlinksldjump"/>
              </a:rPr>
              <a:t>Técnicos de Informática</a:t>
            </a:r>
            <a:endParaRPr lang="pt-PT" dirty="0" smtClean="0"/>
          </a:p>
          <a:p>
            <a:r>
              <a:rPr lang="pt-PT" dirty="0" smtClean="0">
                <a:hlinkClick r:id="rId3" action="ppaction://hlinksldjump"/>
              </a:rPr>
              <a:t>Operadores de Informática</a:t>
            </a:r>
            <a:endParaRPr lang="pt-PT" dirty="0" smtClean="0"/>
          </a:p>
          <a:p>
            <a:r>
              <a:rPr lang="pt-PT" dirty="0" smtClean="0">
                <a:hlinkClick r:id="rId4" action="ppaction://hlinksldjump"/>
              </a:rPr>
              <a:t>Cabeleireiros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B09A-AA7E-4EFB-821C-4B389482BABF}" type="datetime8">
              <a:rPr lang="pt-PT" smtClean="0"/>
              <a:t>26/02/2018 12:29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4ED4-FAB8-4AD1-8489-854994C4BB5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743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PT" dirty="0" smtClean="0"/>
              <a:t>Técnicos de Informática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Um técnico em informática ou técnico de informática é o profissional que está apto a realizar configurações de sistemas </a:t>
            </a:r>
            <a:r>
              <a:rPr lang="pt-PT" dirty="0" smtClean="0"/>
              <a:t>informáticos , </a:t>
            </a:r>
            <a:r>
              <a:rPr lang="pt-PT" dirty="0"/>
              <a:t>a instalar equipamentos e a verificar as causas de falhas na programação de computadores. Esse profissional pode trabalhar em empresas do ramo ou prestar atendimento por conta própria.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1A3D-1295-4D37-99AA-AF4AFC351ABE}" type="datetime8">
              <a:rPr lang="pt-PT" smtClean="0"/>
              <a:t>26/02/2018 12:29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4ED4-FAB8-4AD1-8489-854994C4BB56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839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PT" dirty="0" smtClean="0"/>
              <a:t>Técnicos de Informática</a:t>
            </a:r>
            <a:endParaRPr lang="pt-PT" dirty="0"/>
          </a:p>
        </p:txBody>
      </p:sp>
      <p:pic>
        <p:nvPicPr>
          <p:cNvPr id="5" name="Marcador de Posição de Conteúdo 4" descr="LA SOCIEDAD DEL CONOCIMIENTO: las Tic, su influencia ...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931" y="2551112"/>
            <a:ext cx="2971800" cy="2943225"/>
          </a:xfrm>
        </p:spPr>
      </p:pic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dirty="0"/>
              <a:t>O curso pode incluir mais de uma qualificação (generalista) ou ao contrário, optar por formar o especialista em uma área de atuação. Em Informática generalista, é um profissional que pode ter mais de uma atuação ou função, como Operador de Microcomputador, Auxiliar de Manutenção ou Programador em alguma Linguagem de Programação. Isto é possível porque dentro do Curso há módulos específicos para cada uma destas ocupações. Ao contrário, o técnico especialista tem a maior parte da carga horária do curso focada em uma </a:t>
            </a:r>
            <a:r>
              <a:rPr lang="pt-PT" dirty="0" err="1"/>
              <a:t>sub-área</a:t>
            </a:r>
            <a:r>
              <a:rPr lang="pt-PT" dirty="0"/>
              <a:t>. Podemos reconhecer pelo título do curso que geralmente se empresta: Técnico em Desenvolvimento de Sistemas, Técnico em Redes de Computadores, Técnico em Montagem e Manutenção de Equipamentos de Informática, etc.</a:t>
            </a:r>
          </a:p>
          <a:p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602C-F1A2-4D44-8F00-B35097CB0F91}" type="datetime8">
              <a:rPr lang="pt-PT" smtClean="0"/>
              <a:t>26/02/2018 12:29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4ED4-FAB8-4AD1-8489-854994C4BB56}" type="slidenum">
              <a:rPr lang="pt-PT" smtClean="0"/>
              <a:t>4</a:t>
            </a:fld>
            <a:endParaRPr lang="pt-PT"/>
          </a:p>
        </p:txBody>
      </p:sp>
      <p:sp>
        <p:nvSpPr>
          <p:cNvPr id="6" name="Retângulo 5"/>
          <p:cNvSpPr/>
          <p:nvPr/>
        </p:nvSpPr>
        <p:spPr>
          <a:xfrm>
            <a:off x="10451319" y="5724753"/>
            <a:ext cx="12933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 action="ppaction://hlinksldjump"/>
              </a:rPr>
              <a:t>Cursos</a:t>
            </a:r>
            <a:endParaRPr lang="pt-PT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522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prism isInverted="1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PT" dirty="0" smtClean="0"/>
              <a:t>Operadores de Informática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Operador de Informática é o profissional que, de forma autónoma e de acordo com as orientações técnicas, instala, configura e opera software de escritório, redes locais, internet e outras aplicações informáticas, bem como </a:t>
            </a:r>
            <a:r>
              <a:rPr lang="pt-PT" dirty="0" smtClean="0"/>
              <a:t>efetua </a:t>
            </a:r>
            <a:r>
              <a:rPr lang="pt-PT" dirty="0"/>
              <a:t>a manutenção de microcomputadores, periféricos e redes locais. 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D5B-B162-4DB2-ADBD-A96668DD7799}" type="datetime8">
              <a:rPr lang="pt-PT" smtClean="0"/>
              <a:t>26/02/2018 12:29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4ED4-FAB8-4AD1-8489-854994C4BB56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641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PT" dirty="0" smtClean="0"/>
              <a:t>Operadores de Informática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881" y="2556887"/>
            <a:ext cx="3181622" cy="2417046"/>
          </a:xfrm>
        </p:spPr>
      </p:pic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PT" dirty="0" smtClean="0"/>
              <a:t>Atividades </a:t>
            </a:r>
            <a:r>
              <a:rPr lang="pt-PT" dirty="0"/>
              <a:t>Principais</a:t>
            </a:r>
          </a:p>
          <a:p>
            <a:r>
              <a:rPr lang="pt-PT" dirty="0" smtClean="0"/>
              <a:t>Proceder </a:t>
            </a:r>
            <a:r>
              <a:rPr lang="pt-PT" dirty="0"/>
              <a:t>à instalação, manutenção e operação de </a:t>
            </a:r>
            <a:r>
              <a:rPr lang="pt-PT" dirty="0" smtClean="0"/>
              <a:t>microcomputadores;</a:t>
            </a:r>
            <a:endParaRPr lang="pt-PT" dirty="0"/>
          </a:p>
          <a:p>
            <a:r>
              <a:rPr lang="pt-PT" dirty="0"/>
              <a:t>Instalar, configurar e operar com software de escritório: processadores de texto, folhas de cálculo, apresentações gráficas, gestores de dados e outras aplicações informáticas;</a:t>
            </a:r>
          </a:p>
          <a:p>
            <a:r>
              <a:rPr lang="pt-PT" dirty="0"/>
              <a:t>Instalar, configurar e operar com redes locais e internet.</a:t>
            </a:r>
          </a:p>
          <a:p>
            <a:endParaRPr lang="pt-PT" dirty="0"/>
          </a:p>
        </p:txBody>
      </p:sp>
      <p:sp>
        <p:nvSpPr>
          <p:cNvPr id="11" name="Marcador de Posição d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673A-912E-4B0E-AC47-450D1FC97143}" type="datetime8">
              <a:rPr lang="pt-PT" smtClean="0"/>
              <a:t>26/02/2018 12:29</a:t>
            </a:fld>
            <a:endParaRPr lang="pt-PT"/>
          </a:p>
        </p:txBody>
      </p:sp>
      <p:sp>
        <p:nvSpPr>
          <p:cNvPr id="13" name="Marcador de Posição do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Cursos do IEFP</a:t>
            </a:r>
            <a:endParaRPr lang="pt-PT" dirty="0"/>
          </a:p>
        </p:txBody>
      </p:sp>
      <p:sp>
        <p:nvSpPr>
          <p:cNvPr id="14" name="Marcador de Posição do Número do Diapositivo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4ED4-FAB8-4AD1-8489-854994C4BB56}" type="slidenum">
              <a:rPr lang="pt-PT" smtClean="0"/>
              <a:t>6</a:t>
            </a:fld>
            <a:endParaRPr lang="pt-PT"/>
          </a:p>
        </p:txBody>
      </p:sp>
      <p:sp>
        <p:nvSpPr>
          <p:cNvPr id="12" name="Retângulo 11"/>
          <p:cNvSpPr/>
          <p:nvPr/>
        </p:nvSpPr>
        <p:spPr>
          <a:xfrm>
            <a:off x="10425193" y="5730860"/>
            <a:ext cx="12933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 action="ppaction://hlinksldjump"/>
              </a:rPr>
              <a:t>Cursos</a:t>
            </a:r>
            <a:endParaRPr lang="pt-PT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42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prism isInverted="1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PT" dirty="0" smtClean="0"/>
              <a:t>Cabeleireiros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 sector do Cabeleireiro registou um importante desenvolvimento nos últimos anos, sobretudo a nível de materiais e qualidade dos produtos. Surgiram novos tratamentos e soluções, verificando-se também maior oferta e variedade, novas marcas e tecnologias associadas.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116A-9BB6-46DD-AF0E-4FA7E9223009}" type="datetime8">
              <a:rPr lang="pt-PT" smtClean="0"/>
              <a:t>26/02/2018 12:29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4ED4-FAB8-4AD1-8489-854994C4BB56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050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PT" dirty="0" smtClean="0"/>
              <a:t>Cabeleireiros</a:t>
            </a:r>
            <a:endParaRPr lang="pt-PT" dirty="0"/>
          </a:p>
        </p:txBody>
      </p:sp>
      <p:pic>
        <p:nvPicPr>
          <p:cNvPr id="7" name="Marcador de Posição de Conteúdo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535557"/>
            <a:ext cx="4313237" cy="2974336"/>
          </a:xfrm>
        </p:spPr>
      </p:pic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dirty="0"/>
              <a:t>A nível de técnica e método, surgiram também novidades na última década, mas a base das práticas mantêm-se, verificando-se sim, maior criatividade na mistura de técnicas utilizadas, nas situações particulares de cada cabelo, e sobretudo nos acabamentos, maior preocupação com o design, arte e trabalho final.</a:t>
            </a:r>
          </a:p>
          <a:p>
            <a:r>
              <a:rPr lang="pt-PT" dirty="0"/>
              <a:t>Existe </a:t>
            </a:r>
            <a:r>
              <a:rPr lang="pt-PT" dirty="0" smtClean="0"/>
              <a:t>atualmente </a:t>
            </a:r>
            <a:r>
              <a:rPr lang="pt-PT" dirty="0"/>
              <a:t>um maior enfoque na atenção ao cliente, às suas necessidades e especificidade a nível de características, rosto e tipo de cabelo, sempre no sentido da aplicabilidade dos tratamentos, na escolha das técnicas utilizadas e cuidados particulares e nas soluções de problemas específicos, com o </a:t>
            </a:r>
            <a:r>
              <a:rPr lang="pt-PT" dirty="0" smtClean="0"/>
              <a:t>objetivo </a:t>
            </a:r>
            <a:r>
              <a:rPr lang="pt-PT" dirty="0"/>
              <a:t>de promover a satisfação do cliente e a fidelização ao seu salão de Cabeleireiro.</a:t>
            </a:r>
          </a:p>
          <a:p>
            <a:endParaRPr lang="pt-PT" dirty="0"/>
          </a:p>
        </p:txBody>
      </p:sp>
      <p:sp>
        <p:nvSpPr>
          <p:cNvPr id="9" name="Marcador de Posição d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568A-0C5D-40A8-8887-D84243E64127}" type="datetime8">
              <a:rPr lang="pt-PT" smtClean="0"/>
              <a:t>26/02/2018 12:29</a:t>
            </a:fld>
            <a:endParaRPr lang="pt-PT"/>
          </a:p>
        </p:txBody>
      </p:sp>
      <p:sp>
        <p:nvSpPr>
          <p:cNvPr id="10" name="Marcador de Posição do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4ED4-FAB8-4AD1-8489-854994C4BB56}" type="slidenum">
              <a:rPr lang="pt-PT" smtClean="0"/>
              <a:t>8</a:t>
            </a:fld>
            <a:endParaRPr lang="pt-PT"/>
          </a:p>
        </p:txBody>
      </p:sp>
      <p:sp>
        <p:nvSpPr>
          <p:cNvPr id="8" name="Retângulo 7"/>
          <p:cNvSpPr/>
          <p:nvPr/>
        </p:nvSpPr>
        <p:spPr>
          <a:xfrm>
            <a:off x="10361612" y="5730860"/>
            <a:ext cx="12933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 action="ppaction://hlinksldjump"/>
              </a:rPr>
              <a:t>Cursos</a:t>
            </a:r>
            <a:endParaRPr lang="pt-PT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542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prism isInverted="1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ste">
  <a:themeElements>
    <a:clrScheme name="Personalizado 6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6D7F39"/>
      </a:hlink>
      <a:folHlink>
        <a:srgbClr val="FB9318"/>
      </a:folHlink>
    </a:clrScheme>
    <a:fontScheme name="Hast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t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185</TotalTime>
  <Words>359</Words>
  <Application>Microsoft Office PowerPoint</Application>
  <PresentationFormat>Ecrã Panorâmico</PresentationFormat>
  <Paragraphs>56</Paragraphs>
  <Slides>10</Slides>
  <Notes>0</Notes>
  <HiddenSlides>1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6" baseType="lpstr">
      <vt:lpstr>Adobe Garamond Pro</vt:lpstr>
      <vt:lpstr>Arial</vt:lpstr>
      <vt:lpstr>Calibri</vt:lpstr>
      <vt:lpstr>Century Gothic</vt:lpstr>
      <vt:lpstr>Wingdings 3</vt:lpstr>
      <vt:lpstr>Haste</vt:lpstr>
      <vt:lpstr>Centro de Emprego</vt:lpstr>
      <vt:lpstr>Diapositivo Oculto</vt:lpstr>
      <vt:lpstr>Cursos</vt:lpstr>
      <vt:lpstr>Técnicos de Informática</vt:lpstr>
      <vt:lpstr>Técnicos de Informática</vt:lpstr>
      <vt:lpstr>Operadores de Informática</vt:lpstr>
      <vt:lpstr>Operadores de Informática</vt:lpstr>
      <vt:lpstr>Cabeleireiros</vt:lpstr>
      <vt:lpstr>Cabeleireiros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Centro de Emprego</dc:title>
  <dc:creator>Formandos</dc:creator>
  <cp:lastModifiedBy>Formandos</cp:lastModifiedBy>
  <cp:revision>29</cp:revision>
  <dcterms:created xsi:type="dcterms:W3CDTF">2018-02-26T09:37:01Z</dcterms:created>
  <dcterms:modified xsi:type="dcterms:W3CDTF">2018-02-26T12:42:33Z</dcterms:modified>
</cp:coreProperties>
</file>