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4B8B56"/>
    <a:srgbClr val="F6E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PT" smtClean="0"/>
              <a:t>ITIC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9411A-C969-4029-BA7A-16DCEF603F2C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CD140-061D-442F-B590-D2924A4917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64695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PT" smtClean="0"/>
              <a:t>ITIC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B86F6-2970-4F75-8F0C-9CDDFA95DA41}" type="datetimeFigureOut">
              <a:rPr lang="pt-PT" smtClean="0"/>
              <a:t>06/03/2018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4A631-874F-430F-9719-D2BEB4DB555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45039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89AE-37C2-4F31-9E94-AB2E9ED5ED39}" type="datetime8">
              <a:rPr lang="pt-PT" smtClean="0"/>
              <a:t>06/03/2018 12:33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 smtClean="0"/>
              <a:t>Exercício 3 ITIC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7E2E-9919-43EF-BCDF-2C654285CD5A}" type="datetime8">
              <a:rPr lang="pt-PT" smtClean="0"/>
              <a:t>06/03/2018 12:33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Exercício 3 ITIC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F1A7-C4BA-4914-B5AA-87783B04FA6B}" type="datetime8">
              <a:rPr lang="pt-PT" smtClean="0"/>
              <a:t>06/03/2018 12:33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Exercício 3 ITIC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8082-6EF9-4EB0-8767-8E6698360F57}" type="datetime8">
              <a:rPr lang="pt-PT" smtClean="0"/>
              <a:t>06/03/2018 12:33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Exercício 3 ITIC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BA89-DDAD-46F3-A88E-D81F48442AEC}" type="datetime8">
              <a:rPr lang="pt-PT" smtClean="0"/>
              <a:t>06/03/2018 12:33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Exercício 3 ITIC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D309-7560-425E-99A8-DD4B1D5E8791}" type="datetime8">
              <a:rPr lang="pt-PT" smtClean="0"/>
              <a:t>06/03/2018 12:33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Exercício 3 ITIC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F1FD-CB5B-49AC-ACED-6B979575266E}" type="datetime8">
              <a:rPr lang="pt-PT" smtClean="0"/>
              <a:t>06/03/2018 12:33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Exercício 3 ITIC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7FF6-4FBA-4185-84A8-9A5FBB313724}" type="datetime8">
              <a:rPr lang="pt-PT" smtClean="0"/>
              <a:t>06/03/2018 12:33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Exercício 3 ITIC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1A23-F4C9-4DB1-890E-5EE6A40DEFE9}" type="datetime8">
              <a:rPr lang="pt-PT" smtClean="0"/>
              <a:t>06/03/2018 12:33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Exercício 3 ITIC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716C-8FE5-4E76-B6B9-78784CCF23FA}" type="datetime8">
              <a:rPr lang="pt-PT" smtClean="0"/>
              <a:t>06/03/2018 12:33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Exercício 3 ITIC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6C0E556-0411-4718-A29C-88F2639315EE}" type="datetime8">
              <a:rPr lang="pt-PT" smtClean="0"/>
              <a:t>06/03/2018 12:33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smtClean="0"/>
              <a:t>Exercício 3 ITIC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6C31F-6822-4E8B-A719-3BEF660DBF1E}" type="datetime8">
              <a:rPr lang="pt-PT" smtClean="0"/>
              <a:t>06/03/2018 12:33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Exercício 3 ITIC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rXjj90D5AU0" TargetMode="Externa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pt-PT" sz="4800" dirty="0" smtClean="0"/>
              <a:t>Trabalho com Objetos</a:t>
            </a:r>
            <a:endParaRPr lang="pt-PT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PT" dirty="0" smtClean="0">
                <a:latin typeface="Bahnschrift" panose="020B0502040204020203" pitchFamily="34" charset="0"/>
              </a:rPr>
              <a:t>Inserir e Formatar objetos</a:t>
            </a:r>
            <a:endParaRPr lang="pt-PT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06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Formas Automáticas</a:t>
            </a:r>
            <a:endParaRPr lang="pt-PT" dirty="0"/>
          </a:p>
        </p:txBody>
      </p:sp>
      <p:sp>
        <p:nvSpPr>
          <p:cNvPr id="31" name="Marcador de Posição da Data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6D11-B0DB-4AFC-B204-1FE89F20159E}" type="datetime8">
              <a:rPr lang="pt-PT" smtClean="0"/>
              <a:t>06/03/2018 12:33</a:t>
            </a:fld>
            <a:endParaRPr lang="en-US" dirty="0"/>
          </a:p>
        </p:txBody>
      </p:sp>
      <p:sp>
        <p:nvSpPr>
          <p:cNvPr id="32" name="Marcador de Posição do Rodapé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Exercício 3 ITIC</a:t>
            </a:r>
            <a:endParaRPr lang="en-US" dirty="0"/>
          </a:p>
        </p:txBody>
      </p:sp>
      <p:sp>
        <p:nvSpPr>
          <p:cNvPr id="33" name="Marcador de Posição do Número do Diapositivo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35" name="Grupo 34"/>
          <p:cNvGrpSpPr/>
          <p:nvPr/>
        </p:nvGrpSpPr>
        <p:grpSpPr>
          <a:xfrm>
            <a:off x="768003" y="2227708"/>
            <a:ext cx="10036859" cy="5548482"/>
            <a:chOff x="885569" y="2018702"/>
            <a:chExt cx="10036859" cy="5548482"/>
          </a:xfrm>
        </p:grpSpPr>
        <p:grpSp>
          <p:nvGrpSpPr>
            <p:cNvPr id="30" name="Grupo 29"/>
            <p:cNvGrpSpPr/>
            <p:nvPr/>
          </p:nvGrpSpPr>
          <p:grpSpPr>
            <a:xfrm>
              <a:off x="885569" y="2018702"/>
              <a:ext cx="10036859" cy="5548482"/>
              <a:chOff x="713872" y="2308826"/>
              <a:chExt cx="10036859" cy="5548482"/>
            </a:xfrm>
          </p:grpSpPr>
          <p:sp>
            <p:nvSpPr>
              <p:cNvPr id="9" name="Forma livre 8"/>
              <p:cNvSpPr/>
              <p:nvPr/>
            </p:nvSpPr>
            <p:spPr>
              <a:xfrm>
                <a:off x="1319348" y="2586446"/>
                <a:ext cx="9431383" cy="3148148"/>
              </a:xfrm>
              <a:custGeom>
                <a:avLst/>
                <a:gdLst>
                  <a:gd name="connsiteX0" fmla="*/ 6622869 w 9431383"/>
                  <a:gd name="connsiteY0" fmla="*/ 483326 h 3148148"/>
                  <a:gd name="connsiteX1" fmla="*/ 6949440 w 9431383"/>
                  <a:gd name="connsiteY1" fmla="*/ 1227908 h 3148148"/>
                  <a:gd name="connsiteX2" fmla="*/ 4650377 w 9431383"/>
                  <a:gd name="connsiteY2" fmla="*/ 822960 h 3148148"/>
                  <a:gd name="connsiteX3" fmla="*/ 9431383 w 9431383"/>
                  <a:gd name="connsiteY3" fmla="*/ 0 h 3148148"/>
                  <a:gd name="connsiteX4" fmla="*/ 9170126 w 9431383"/>
                  <a:gd name="connsiteY4" fmla="*/ 3148148 h 3148148"/>
                  <a:gd name="connsiteX5" fmla="*/ 0 w 9431383"/>
                  <a:gd name="connsiteY5" fmla="*/ 300446 h 3148148"/>
                  <a:gd name="connsiteX6" fmla="*/ 9418320 w 9431383"/>
                  <a:gd name="connsiteY6" fmla="*/ 39188 h 314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431383" h="3148148">
                    <a:moveTo>
                      <a:pt x="6622869" y="483326"/>
                    </a:moveTo>
                    <a:lnTo>
                      <a:pt x="6949440" y="1227908"/>
                    </a:lnTo>
                    <a:lnTo>
                      <a:pt x="4650377" y="822960"/>
                    </a:lnTo>
                    <a:lnTo>
                      <a:pt x="9431383" y="0"/>
                    </a:lnTo>
                    <a:lnTo>
                      <a:pt x="9170126" y="3148148"/>
                    </a:lnTo>
                    <a:lnTo>
                      <a:pt x="0" y="300446"/>
                    </a:lnTo>
                    <a:lnTo>
                      <a:pt x="9418320" y="39188"/>
                    </a:lnTo>
                  </a:path>
                </a:pathLst>
              </a:custGeom>
              <a:solidFill>
                <a:srgbClr val="FF5050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0" name="Nuvem 9"/>
              <p:cNvSpPr/>
              <p:nvPr/>
            </p:nvSpPr>
            <p:spPr>
              <a:xfrm>
                <a:off x="5978549" y="3596404"/>
                <a:ext cx="3021413" cy="2138190"/>
              </a:xfrm>
              <a:prstGeom prst="cloud">
                <a:avLst/>
              </a:prstGeom>
              <a:solidFill>
                <a:schemeClr val="accent6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2" name="Retângulo de Cantos Recortados No Mesmo Lado 21"/>
              <p:cNvSpPr/>
              <p:nvPr/>
            </p:nvSpPr>
            <p:spPr>
              <a:xfrm>
                <a:off x="2024743" y="2308826"/>
                <a:ext cx="2481942" cy="3804591"/>
              </a:xfrm>
              <a:prstGeom prst="snip2Same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0" name="Raio 19"/>
              <p:cNvSpPr/>
              <p:nvPr/>
            </p:nvSpPr>
            <p:spPr>
              <a:xfrm>
                <a:off x="713872" y="2319721"/>
                <a:ext cx="4075612" cy="1828800"/>
              </a:xfrm>
              <a:prstGeom prst="lightningBol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3" name="Duplo semicírculo 22"/>
              <p:cNvSpPr/>
              <p:nvPr/>
            </p:nvSpPr>
            <p:spPr>
              <a:xfrm>
                <a:off x="3727151" y="4369525"/>
                <a:ext cx="2525719" cy="3487783"/>
              </a:xfrm>
              <a:prstGeom prst="blockArc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76200">
                <a:solidFill>
                  <a:schemeClr val="accent6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Fluxograma: Ordenar 24"/>
              <p:cNvSpPr/>
              <p:nvPr/>
            </p:nvSpPr>
            <p:spPr>
              <a:xfrm>
                <a:off x="4227780" y="2561947"/>
                <a:ext cx="3009043" cy="2950579"/>
              </a:xfrm>
              <a:prstGeom prst="flowChartSor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4" name="Moldura 23"/>
              <p:cNvSpPr/>
              <p:nvPr/>
            </p:nvSpPr>
            <p:spPr>
              <a:xfrm rot="1997012">
                <a:off x="1858949" y="2611507"/>
                <a:ext cx="4153354" cy="2600010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Sol 10"/>
              <p:cNvSpPr/>
              <p:nvPr/>
            </p:nvSpPr>
            <p:spPr>
              <a:xfrm>
                <a:off x="4772181" y="2781182"/>
                <a:ext cx="2638697" cy="2403565"/>
              </a:xfrm>
              <a:prstGeom prst="sun">
                <a:avLst/>
              </a:prstGeom>
              <a:solidFill>
                <a:srgbClr val="F6E45C"/>
              </a:solidFill>
              <a:ln>
                <a:solidFill>
                  <a:schemeClr val="accent6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8" name="Forma L 27"/>
              <p:cNvSpPr/>
              <p:nvPr/>
            </p:nvSpPr>
            <p:spPr>
              <a:xfrm>
                <a:off x="2024743" y="4545874"/>
                <a:ext cx="378823" cy="1567543"/>
              </a:xfrm>
              <a:prstGeom prst="corne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9" name="Seta curvada para cima 28"/>
              <p:cNvSpPr/>
              <p:nvPr/>
            </p:nvSpPr>
            <p:spPr>
              <a:xfrm>
                <a:off x="2403566" y="5016137"/>
                <a:ext cx="1058091" cy="1097280"/>
              </a:xfrm>
              <a:prstGeom prst="curvedUpArrow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Bisel 33"/>
            <p:cNvSpPr/>
            <p:nvPr/>
          </p:nvSpPr>
          <p:spPr>
            <a:xfrm>
              <a:off x="7554138" y="2521131"/>
              <a:ext cx="2399759" cy="2834640"/>
            </a:xfrm>
            <a:prstGeom prst="bevel">
              <a:avLst/>
            </a:prstGeom>
            <a:noFill/>
            <a:ln w="57150">
              <a:solidFill>
                <a:schemeClr val="tx1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420477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/>
              <a:t>Imagens e vídeos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t-PT" sz="1800" dirty="0" smtClean="0"/>
              <a:t>Esta imagem tem movimento mas este só é visível na vista apresentação</a:t>
            </a:r>
            <a:endParaRPr lang="pt-PT" sz="1800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t-PT" sz="1800" dirty="0" smtClean="0"/>
              <a:t>Esta imagem não tem movimento</a:t>
            </a:r>
            <a:endParaRPr lang="pt-PT" sz="1800" dirty="0"/>
          </a:p>
        </p:txBody>
      </p:sp>
      <p:pic>
        <p:nvPicPr>
          <p:cNvPr id="11" name="rXjj90D5AU0"/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66421" y="2820988"/>
            <a:ext cx="4608576" cy="2592324"/>
          </a:xfrm>
          <a:prstGeom prst="rect">
            <a:avLst/>
          </a:prstGeom>
        </p:spPr>
      </p:pic>
      <p:sp>
        <p:nvSpPr>
          <p:cNvPr id="13" name="Marcador de Posição da Data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9A1F-E705-434E-8788-16618E61A9BF}" type="datetime8">
              <a:rPr lang="pt-PT" smtClean="0"/>
              <a:t>06/03/2018 12:33</a:t>
            </a:fld>
            <a:endParaRPr lang="en-US" dirty="0"/>
          </a:p>
        </p:txBody>
      </p:sp>
      <p:sp>
        <p:nvSpPr>
          <p:cNvPr id="14" name="Marcador de Posição do Rodapé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Exercício 3 ITIC</a:t>
            </a:r>
            <a:endParaRPr lang="en-US" dirty="0"/>
          </a:p>
        </p:txBody>
      </p:sp>
      <p:sp>
        <p:nvSpPr>
          <p:cNvPr id="15" name="Marcador de Posição do Número do Diapositivo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19" name="Marcador de Posição de Conteúdo 18" descr="Polenta News: Transporte escolar: o trimestre está ...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606" y="2797937"/>
            <a:ext cx="3694664" cy="2638425"/>
          </a:xfrm>
        </p:spPr>
      </p:pic>
    </p:spTree>
    <p:extLst>
      <p:ext uri="{BB962C8B-B14F-4D97-AF65-F5344CB8AC3E}">
        <p14:creationId xmlns:p14="http://schemas.microsoft.com/office/powerpoint/2010/main" val="32252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62</TotalTime>
  <Words>39</Words>
  <Application>Microsoft Office PowerPoint</Application>
  <PresentationFormat>Ecrã Panorâmico</PresentationFormat>
  <Paragraphs>12</Paragraphs>
  <Slides>3</Slides>
  <Notes>0</Notes>
  <HiddenSlides>0</HiddenSlides>
  <MMClips>1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8" baseType="lpstr">
      <vt:lpstr>Arial</vt:lpstr>
      <vt:lpstr>Bahnschrift</vt:lpstr>
      <vt:lpstr>Calibri</vt:lpstr>
      <vt:lpstr>Gill Sans MT</vt:lpstr>
      <vt:lpstr>Gallery</vt:lpstr>
      <vt:lpstr>Trabalho com Objetos</vt:lpstr>
      <vt:lpstr>Formas Automáticas</vt:lpstr>
      <vt:lpstr>Imagens e vídeos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com Objetos</dc:title>
  <dc:creator>Formandos</dc:creator>
  <cp:lastModifiedBy>Formandos</cp:lastModifiedBy>
  <cp:revision>8</cp:revision>
  <dcterms:created xsi:type="dcterms:W3CDTF">2018-03-06T11:40:47Z</dcterms:created>
  <dcterms:modified xsi:type="dcterms:W3CDTF">2018-03-06T12:43:25Z</dcterms:modified>
</cp:coreProperties>
</file>