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Destaqu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Estilo Claro 1 - Destaqu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7898-E596-4435-88E6-532B5CD5997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E5B0-6F2D-4474-BCB6-43A82C00EE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514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7898-E596-4435-88E6-532B5CD5997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E5B0-6F2D-4474-BCB6-43A82C00EE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014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7898-E596-4435-88E6-532B5CD5997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E5B0-6F2D-4474-BCB6-43A82C00EE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0388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7898-E596-4435-88E6-532B5CD5997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E5B0-6F2D-4474-BCB6-43A82C00EE83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818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7898-E596-4435-88E6-532B5CD5997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E5B0-6F2D-4474-BCB6-43A82C00EE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5456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7898-E596-4435-88E6-532B5CD5997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E5B0-6F2D-4474-BCB6-43A82C00EE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9286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7898-E596-4435-88E6-532B5CD5997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E5B0-6F2D-4474-BCB6-43A82C00EE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9396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7898-E596-4435-88E6-532B5CD5997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E5B0-6F2D-4474-BCB6-43A82C00EE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8789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7898-E596-4435-88E6-532B5CD5997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E5B0-6F2D-4474-BCB6-43A82C00EE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088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7898-E596-4435-88E6-532B5CD5997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E5B0-6F2D-4474-BCB6-43A82C00EE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178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7898-E596-4435-88E6-532B5CD5997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E5B0-6F2D-4474-BCB6-43A82C00EE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246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PT" dirty="0" smtClean="0"/>
              <a:t>Editar os estilos de texto do Modelo Global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PT" dirty="0" smtClean="0"/>
              <a:t>Editar os estilos de texto do Modelo Global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7898-E596-4435-88E6-532B5CD5997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E5B0-6F2D-4474-BCB6-43A82C00EE83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Botão de Ação: base 8">
            <a:hlinkClick r:id="" action="ppaction://hlinkshowjump?jump=firstslide" highlightClick="1"/>
          </p:cNvPr>
          <p:cNvSpPr/>
          <p:nvPr userDrawn="1"/>
        </p:nvSpPr>
        <p:spPr>
          <a:xfrm>
            <a:off x="11267556" y="5883275"/>
            <a:ext cx="373487" cy="43573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054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7898-E596-4435-88E6-532B5CD5997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E5B0-6F2D-4474-BCB6-43A82C00EE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740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7898-E596-4435-88E6-532B5CD5997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E5B0-6F2D-4474-BCB6-43A82C00EE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989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7898-E596-4435-88E6-532B5CD5997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E5B0-6F2D-4474-BCB6-43A82C00EE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063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7898-E596-4435-88E6-532B5CD5997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E5B0-6F2D-4474-BCB6-43A82C00EE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435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7898-E596-4435-88E6-532B5CD5997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E5B0-6F2D-4474-BCB6-43A82C00EE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94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4B97898-E596-4435-88E6-532B5CD5997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826E5B0-6F2D-4474-BCB6-43A82C00EE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617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  <p:sldLayoutId id="2147483960" r:id="rId13"/>
    <p:sldLayoutId id="2147483961" r:id="rId14"/>
    <p:sldLayoutId id="2147483962" r:id="rId15"/>
    <p:sldLayoutId id="2147483963" r:id="rId16"/>
    <p:sldLayoutId id="21474839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3.xml"/><Relationship Id="rId3" Type="http://schemas.openxmlformats.org/officeDocument/2006/relationships/slide" Target="slide8.xml"/><Relationship Id="rId7" Type="http://schemas.openxmlformats.org/officeDocument/2006/relationships/slide" Target="slide10.xml"/><Relationship Id="rId12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12.xml"/><Relationship Id="rId5" Type="http://schemas.openxmlformats.org/officeDocument/2006/relationships/slide" Target="slide9.xml"/><Relationship Id="rId10" Type="http://schemas.openxmlformats.org/officeDocument/2006/relationships/slide" Target="slide6.xml"/><Relationship Id="rId4" Type="http://schemas.openxmlformats.org/officeDocument/2006/relationships/slide" Target="slide3.xml"/><Relationship Id="rId9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Horóscopo</a:t>
            </a:r>
            <a:endParaRPr lang="pt-PT" dirty="0"/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629391"/>
              </p:ext>
            </p:extLst>
          </p:nvPr>
        </p:nvGraphicFramePr>
        <p:xfrm>
          <a:off x="914400" y="1731963"/>
          <a:ext cx="10353676" cy="22250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1330087497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3264939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2" action="ppaction://hlinksldjump"/>
                        </a:rPr>
                        <a:t>Aquário</a:t>
                      </a:r>
                      <a:endParaRPr lang="pt-PT" b="1" dirty="0"/>
                    </a:p>
                  </a:txBody>
                  <a:tcPr marL="93448" marR="934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3" action="ppaction://hlinksldjump"/>
                        </a:rPr>
                        <a:t>Leão</a:t>
                      </a:r>
                      <a:endParaRPr lang="pt-PT" b="1" dirty="0"/>
                    </a:p>
                  </a:txBody>
                  <a:tcPr marL="93448" marR="93448"/>
                </a:tc>
                <a:extLst>
                  <a:ext uri="{0D108BD9-81ED-4DB2-BD59-A6C34878D82A}">
                    <a16:rowId xmlns:a16="http://schemas.microsoft.com/office/drawing/2014/main" val="32570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4" action="ppaction://hlinksldjump"/>
                        </a:rPr>
                        <a:t>Peixes</a:t>
                      </a:r>
                      <a:endParaRPr lang="pt-PT" b="1" dirty="0"/>
                    </a:p>
                  </a:txBody>
                  <a:tcPr marL="93448" marR="934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5" action="ppaction://hlinksldjump"/>
                        </a:rPr>
                        <a:t>Virgem</a:t>
                      </a:r>
                      <a:endParaRPr lang="pt-PT" b="1" dirty="0"/>
                    </a:p>
                  </a:txBody>
                  <a:tcPr marL="93448" marR="93448"/>
                </a:tc>
                <a:extLst>
                  <a:ext uri="{0D108BD9-81ED-4DB2-BD59-A6C34878D82A}">
                    <a16:rowId xmlns:a16="http://schemas.microsoft.com/office/drawing/2014/main" val="2591527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6" action="ppaction://hlinksldjump"/>
                        </a:rPr>
                        <a:t>Carneiro</a:t>
                      </a:r>
                      <a:endParaRPr lang="pt-PT" b="1" dirty="0"/>
                    </a:p>
                  </a:txBody>
                  <a:tcPr marL="93448" marR="934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7" action="ppaction://hlinksldjump"/>
                        </a:rPr>
                        <a:t>Balança</a:t>
                      </a:r>
                      <a:endParaRPr lang="pt-PT" b="1" dirty="0"/>
                    </a:p>
                  </a:txBody>
                  <a:tcPr marL="93448" marR="93448"/>
                </a:tc>
                <a:extLst>
                  <a:ext uri="{0D108BD9-81ED-4DB2-BD59-A6C34878D82A}">
                    <a16:rowId xmlns:a16="http://schemas.microsoft.com/office/drawing/2014/main" val="18289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8" action="ppaction://hlinksldjump"/>
                        </a:rPr>
                        <a:t>Touro</a:t>
                      </a:r>
                      <a:endParaRPr lang="pt-PT" b="1" dirty="0"/>
                    </a:p>
                  </a:txBody>
                  <a:tcPr marL="93448" marR="934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9" action="ppaction://hlinksldjump"/>
                        </a:rPr>
                        <a:t>Escorpião</a:t>
                      </a:r>
                      <a:endParaRPr lang="pt-PT" b="1" dirty="0"/>
                    </a:p>
                  </a:txBody>
                  <a:tcPr marL="93448" marR="93448"/>
                </a:tc>
                <a:extLst>
                  <a:ext uri="{0D108BD9-81ED-4DB2-BD59-A6C34878D82A}">
                    <a16:rowId xmlns:a16="http://schemas.microsoft.com/office/drawing/2014/main" val="272935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10" action="ppaction://hlinksldjump"/>
                        </a:rPr>
                        <a:t>Gémeos</a:t>
                      </a:r>
                      <a:endParaRPr lang="pt-PT" b="1" dirty="0"/>
                    </a:p>
                  </a:txBody>
                  <a:tcPr marL="93448" marR="934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11" action="ppaction://hlinksldjump"/>
                        </a:rPr>
                        <a:t>Sagitário</a:t>
                      </a:r>
                      <a:endParaRPr lang="pt-PT" b="1" dirty="0"/>
                    </a:p>
                  </a:txBody>
                  <a:tcPr marL="93448" marR="93448"/>
                </a:tc>
                <a:extLst>
                  <a:ext uri="{0D108BD9-81ED-4DB2-BD59-A6C34878D82A}">
                    <a16:rowId xmlns:a16="http://schemas.microsoft.com/office/drawing/2014/main" val="280821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12" action="ppaction://hlinksldjump"/>
                        </a:rPr>
                        <a:t>Caranguejo</a:t>
                      </a:r>
                      <a:endParaRPr lang="pt-PT" b="1" dirty="0"/>
                    </a:p>
                  </a:txBody>
                  <a:tcPr marL="93448" marR="934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13" action="ppaction://hlinksldjump"/>
                        </a:rPr>
                        <a:t>Capricórnio</a:t>
                      </a:r>
                      <a:endParaRPr lang="pt-PT" b="1" dirty="0"/>
                    </a:p>
                  </a:txBody>
                  <a:tcPr marL="93448" marR="93448"/>
                </a:tc>
                <a:extLst>
                  <a:ext uri="{0D108BD9-81ED-4DB2-BD59-A6C34878D82A}">
                    <a16:rowId xmlns:a16="http://schemas.microsoft.com/office/drawing/2014/main" val="160844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67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Balança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dirty="0"/>
              <a:t>Romântico, elegante, delicado e diplomático, o nativo de Balança tem uma presença harmoniosa e agradável, que influi confiança e simpatia nos que o rodeiam. Caracteriza-se pela graciosidade dos gestos e principalmente por procurar sempre a concórdia. Entre amigos, é frequente procurado para mediar conflitos, os outros gostam de lhe pedir conselhos e de desabafar com ele porque é um bom ouvinte e procura ter sempre uma visão equilibrada e imparcial dos acontecimentos. Cuidadoso e prudente, evita ao máximo ferir os outros, o que o torna por vezes indeciso, pois nunca quer magoar ninguém, adiando decisões difíceis.</a:t>
            </a: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63" y="2185582"/>
            <a:ext cx="5065712" cy="3151998"/>
          </a:xfrm>
        </p:spPr>
      </p:pic>
    </p:spTree>
    <p:extLst>
      <p:ext uri="{BB962C8B-B14F-4D97-AF65-F5344CB8AC3E}">
        <p14:creationId xmlns:p14="http://schemas.microsoft.com/office/powerpoint/2010/main" val="82066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Escorpião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85801" y="2065867"/>
            <a:ext cx="5135562" cy="43479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PT" dirty="0"/>
              <a:t>O escorpiano é: sensual, misterioso, vingativo, ativo, empático, amoroso, enfim, ele expressa profundidade em qualquer tipo de </a:t>
            </a:r>
            <a:r>
              <a:rPr lang="pt-PT" dirty="0" smtClean="0"/>
              <a:t>sentimento. Quem </a:t>
            </a:r>
            <a:r>
              <a:rPr lang="pt-PT" dirty="0"/>
              <a:t>vê alguém de escorpião hoje, pode ter a certeza que talvez amanhã ele não se mostre como a mesma pessoa. Não confunda isso com falsidade, pois ele será bem honesto com você, provavelmente algo que ele sentiu ou que você fez está o corroendo por dentro e ele precisa de um tempo para processar tudo. Portanto, eles podem se apaixonar facilmente, mas para deixar de gostar é também </a:t>
            </a:r>
            <a:r>
              <a:rPr lang="pt-PT" dirty="0" smtClean="0"/>
              <a:t>rapidinho. E </a:t>
            </a:r>
            <a:r>
              <a:rPr lang="pt-PT" dirty="0"/>
              <a:t>um sábio </a:t>
            </a:r>
            <a:r>
              <a:rPr lang="pt-PT" dirty="0" smtClean="0"/>
              <a:t>conselho: nunca destrua a confiança de um escorpiano . </a:t>
            </a:r>
            <a:r>
              <a:rPr lang="pt-PT" dirty="0"/>
              <a:t>Acredite, você não gostaria disso para sua vida. Pois, além de todos os outros fatores, ele é um signo fixo, como Touro e Aquário e isso significa que essa pessoa tem a firmeza e a estabilidade como base de qualquer tipo de relacionamento, e quando alguém não dá o devido valor ao que ele considera sagrado, então é melhor sumir do mapa, porque perdão é algo muito complicado para ser levado como </a:t>
            </a:r>
            <a:r>
              <a:rPr lang="pt-PT" dirty="0" smtClean="0"/>
              <a:t>opção. Quando </a:t>
            </a:r>
            <a:r>
              <a:rPr lang="pt-PT" dirty="0"/>
              <a:t>o nativo de escorpião </a:t>
            </a:r>
            <a:r>
              <a:rPr lang="pt-PT" dirty="0" smtClean="0"/>
              <a:t>tem as suas emoções em equilíbrio se </a:t>
            </a:r>
            <a:r>
              <a:rPr lang="pt-PT" dirty="0"/>
              <a:t>mostra uma pessoa muito solidária, alto-astral, com grande empatia e sentimental. Mas, quando não há harmonia em sua energia, ele se descontrola facilmente, se tornando alguém agressivo, histérico, descontrolado e mal humorado.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63" y="2185582"/>
            <a:ext cx="5065712" cy="3151998"/>
          </a:xfrm>
        </p:spPr>
      </p:pic>
    </p:spTree>
    <p:extLst>
      <p:ext uri="{BB962C8B-B14F-4D97-AF65-F5344CB8AC3E}">
        <p14:creationId xmlns:p14="http://schemas.microsoft.com/office/powerpoint/2010/main" val="134288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Sagitário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PT" dirty="0"/>
              <a:t>Pode ser terrivelmente cru na forma como dá a sua opinião, não primando pela paciência para ouvir desabafos intermináveis ou </a:t>
            </a:r>
            <a:r>
              <a:rPr lang="pt-PT" dirty="0" smtClean="0"/>
              <a:t>piegas. A </a:t>
            </a:r>
            <a:r>
              <a:rPr lang="pt-PT" dirty="0"/>
              <a:t>energia contagiante e positiva é, sem dúvida, a maior aprendizagem que podemos fazer com Sagitário. Bem como o culto de um espírito aventureiro. Dado a descobertas, estudos, viagens, expansão do pensamento, religião e suas questões </a:t>
            </a:r>
            <a:r>
              <a:rPr lang="pt-PT" dirty="0" smtClean="0"/>
              <a:t>filosóficas. O </a:t>
            </a:r>
            <a:r>
              <a:rPr lang="pt-PT" dirty="0"/>
              <a:t>seu planeta regente Júpiter relaciona-se com as crenças, a capacidade de cultivar a fé, conhecimentos, estudos, expansão de horizontes. O seu </a:t>
            </a:r>
            <a:r>
              <a:rPr lang="pt-PT" dirty="0" smtClean="0"/>
              <a:t>otimismo </a:t>
            </a:r>
            <a:r>
              <a:rPr lang="pt-PT" dirty="0"/>
              <a:t>e bonomia, num estado menos </a:t>
            </a:r>
            <a:r>
              <a:rPr lang="pt-PT" dirty="0" smtClean="0"/>
              <a:t>Auto consciente, </a:t>
            </a:r>
            <a:r>
              <a:rPr lang="pt-PT" dirty="0"/>
              <a:t>podem dar azo a exageros. Alguma falta de sensibilidade para lidar com as fraquezas dos </a:t>
            </a:r>
            <a:r>
              <a:rPr lang="pt-PT" dirty="0" smtClean="0"/>
              <a:t>outros, porque </a:t>
            </a:r>
            <a:r>
              <a:rPr lang="pt-PT" dirty="0"/>
              <a:t>entende que estar bem é fácil para todos.</a:t>
            </a:r>
          </a:p>
          <a:p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63" y="2185582"/>
            <a:ext cx="5065712" cy="3151998"/>
          </a:xfrm>
        </p:spPr>
      </p:pic>
    </p:spTree>
    <p:extLst>
      <p:ext uri="{BB962C8B-B14F-4D97-AF65-F5344CB8AC3E}">
        <p14:creationId xmlns:p14="http://schemas.microsoft.com/office/powerpoint/2010/main" val="340834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Capricórnio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85802" y="1815737"/>
            <a:ext cx="4995334" cy="39754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PT" dirty="0" smtClean="0"/>
              <a:t>Tomam </a:t>
            </a:r>
            <a:r>
              <a:rPr lang="pt-PT" dirty="0"/>
              <a:t>em consideração tudo a que têm acesso e ao seu redor para facilitar a subida ao </a:t>
            </a:r>
            <a:r>
              <a:rPr lang="pt-PT" dirty="0" smtClean="0"/>
              <a:t>sucesso. Por </a:t>
            </a:r>
            <a:r>
              <a:rPr lang="pt-PT" dirty="0"/>
              <a:t>serem tão prudentes, são adeptos da utilização de qualquer informação com que se </a:t>
            </a:r>
            <a:r>
              <a:rPr lang="pt-PT" dirty="0" smtClean="0"/>
              <a:t>deparem. Os </a:t>
            </a:r>
            <a:r>
              <a:rPr lang="pt-PT" dirty="0"/>
              <a:t>nativos de Capricórnio costumam aparentar serem calmos, tímidos ou um pouco reservados, sobretudo na primeira impressão. Tudo o que fazem tem um propósito e é feito para alcançar um </a:t>
            </a:r>
            <a:r>
              <a:rPr lang="pt-PT" dirty="0" smtClean="0"/>
              <a:t>objetivo </a:t>
            </a:r>
            <a:r>
              <a:rPr lang="pt-PT" dirty="0"/>
              <a:t>bem tangível. Paciência, disciplina e trabalho árduo ajudam estes indivíduos a conseguirem aquilo a que se propuseram ceda na </a:t>
            </a:r>
            <a:r>
              <a:rPr lang="pt-PT" dirty="0" smtClean="0"/>
              <a:t>vida. Apesar </a:t>
            </a:r>
            <a:r>
              <a:rPr lang="pt-PT" dirty="0"/>
              <a:t>de levarem o seu tempo a percorrer o caminho traçado, fazem-no de forma segura e sem colocar o pé em falso, e sem mudar de </a:t>
            </a:r>
            <a:r>
              <a:rPr lang="pt-PT" dirty="0" smtClean="0"/>
              <a:t>direção. </a:t>
            </a:r>
            <a:r>
              <a:rPr lang="pt-PT" dirty="0"/>
              <a:t>Organizados e metódicos, são capazes de lidar com grandes responsabilidades e obrigações. Preocupam-se bastante com a sua reputação e sentem a necessidade máxima de realização pessoal .Acham-se merecedores de retribuição por tudo o que contribuem, gostando de ser reconhecidos por isso.</a:t>
            </a: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945" y="1731963"/>
            <a:ext cx="4156547" cy="4059237"/>
          </a:xfrm>
        </p:spPr>
      </p:pic>
    </p:spTree>
    <p:extLst>
      <p:ext uri="{BB962C8B-B14F-4D97-AF65-F5344CB8AC3E}">
        <p14:creationId xmlns:p14="http://schemas.microsoft.com/office/powerpoint/2010/main" val="173325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Aquário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PT" dirty="0"/>
              <a:t>Original, independente, frontal e sincero, eis o nativo de Aquário. Destaca-se por ter um ar um pouco sonhador, parecendo estar sempre perdido nas suas ideias. Profundamente criativo, possui uma imaginação fértil e um mundo interior muito rico, criado pelos seus pensamentos. Defende a liberdade e a igualdade, sendo idealista e tendo preocupações humanitárias muito profundas, que manifesta desde jovem. Gosta de ser útil aos outros, procurando ter sempre um papel ativo na sociedade. Tem um espírito livre e prefere fazer as coisas à sua maneira, não gosta que lhe imponham regras nem limites. No amor, é companheiro e amigo, procurando uma relação onde haja respeito e liberdade mútuos. Gosta que estimulem a sua mente e que lhe lancem desafios.</a:t>
            </a:r>
          </a:p>
        </p:txBody>
      </p:sp>
      <p:pic>
        <p:nvPicPr>
          <p:cNvPr id="7" name="Marcador de Posição de Conteúdo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63" y="2185582"/>
            <a:ext cx="5065712" cy="3151998"/>
          </a:xfrm>
        </p:spPr>
      </p:pic>
    </p:spTree>
    <p:extLst>
      <p:ext uri="{BB962C8B-B14F-4D97-AF65-F5344CB8AC3E}">
        <p14:creationId xmlns:p14="http://schemas.microsoft.com/office/powerpoint/2010/main" val="316422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Peixes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PT" dirty="0"/>
              <a:t>Sonhador, sensível, romântico e profundamente intuitivo, o nativo de Peixes caracteriza-se pela sua capacidade de ouvir e de se colocar no papel do outro. Por vezes pode ser de tal maneira abnegado que se esquece das suas próprias necessidades, mas a verdade é que, para ser feliz, Peixes precisa de fazer a sua parte para construir um mundo melhor. Sente uma profunda afinidade com a natureza, com os animais e com tudo aquilo que não podemos ver, mas sentimos. As emoções, os sentimentos, os sonhos premonitórios e os pressentimentos são uma parte muito importante da sua vida. Peixes sabe, como nenhum outro signo, ensinar a bondade e a </a:t>
            </a:r>
            <a:r>
              <a:rPr lang="pt-PT" dirty="0" smtClean="0"/>
              <a:t>compaixão. No </a:t>
            </a:r>
            <a:r>
              <a:rPr lang="pt-PT" dirty="0"/>
              <a:t>amor, gosta de viver num mundo cor-de-rosa, entregando-se de corpo e alma quando encontra alguém que o compreenda, que lhe traga proteção e segurança e, sobretudo, que alimente os seus sonhos.</a:t>
            </a:r>
          </a:p>
          <a:p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63" y="2185582"/>
            <a:ext cx="5065712" cy="3151998"/>
          </a:xfrm>
        </p:spPr>
      </p:pic>
    </p:spTree>
    <p:extLst>
      <p:ext uri="{BB962C8B-B14F-4D97-AF65-F5344CB8AC3E}">
        <p14:creationId xmlns:p14="http://schemas.microsoft.com/office/powerpoint/2010/main" val="346795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carneiro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PT" dirty="0"/>
              <a:t>Dinâmico, impetuoso, entusiasta, o nativo do signo Carneiro é fácil de reconhecer: é sempre o primeiro a aceitar um desafio ou a levar uma tarefa difícil adiante, a expressar a sua opinião e a assumir normalmente a liderança no seu círculo de amigos. Pode ser um tanto brusco nas suas atitudes, porque vive sempre com as emoções à flor da pele, mas tem um coração profundamente generoso e é também o primeiro a oferecer ajuda a quem precisa. Apaixonado pela vida, Carneiro precisa de emoção constante no seu dia-a-dia, pois são os desafios e as novidades que lhe dão força para viver. Otimista por natureza, é confiante e seguro de si, dá sempre o seu melhor e espera que os outros façam o </a:t>
            </a:r>
            <a:r>
              <a:rPr lang="pt-PT" dirty="0" err="1" smtClean="0"/>
              <a:t>mesmo.No</a:t>
            </a:r>
            <a:r>
              <a:rPr lang="pt-PT" dirty="0" smtClean="0"/>
              <a:t> </a:t>
            </a:r>
            <a:r>
              <a:rPr lang="pt-PT" dirty="0"/>
              <a:t>amor, gosta de conquistar e não perde tempo com rodeios. Se está apaixonado, faz tudo para arrebatar o coração de quem deseja. Gosta que o desafiem, mas pode perder o interesse com a mesma rapidez com que se apaixonou.</a:t>
            </a:r>
          </a:p>
          <a:p>
            <a:endParaRPr lang="pt-PT" dirty="0"/>
          </a:p>
        </p:txBody>
      </p:sp>
      <p:pic>
        <p:nvPicPr>
          <p:cNvPr id="7" name="Marcador de Posição de Conteúdo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731963"/>
            <a:ext cx="4059237" cy="4059237"/>
          </a:xfrm>
        </p:spPr>
      </p:pic>
    </p:spTree>
    <p:extLst>
      <p:ext uri="{BB962C8B-B14F-4D97-AF65-F5344CB8AC3E}">
        <p14:creationId xmlns:p14="http://schemas.microsoft.com/office/powerpoint/2010/main" val="350651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Touro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dirty="0"/>
              <a:t>O Touro, que pertence ao elemento Terra, é possessivo, teimoso mas realista. É construtivo, determinado, firme, mas por vezes </a:t>
            </a:r>
            <a:r>
              <a:rPr lang="pt-PT" dirty="0" smtClean="0"/>
              <a:t>inflexível. Ele </a:t>
            </a:r>
            <a:r>
              <a:rPr lang="pt-PT" dirty="0"/>
              <a:t>gosta de acumular, afeiçoa-se às situações, agarra-se às pessoas. É o signo que mais gosta de conservar e de dar continuidade aos seus </a:t>
            </a:r>
            <a:r>
              <a:rPr lang="pt-PT" dirty="0" smtClean="0"/>
              <a:t>projetos </a:t>
            </a:r>
            <a:r>
              <a:rPr lang="pt-PT" dirty="0"/>
              <a:t>de </a:t>
            </a:r>
            <a:r>
              <a:rPr lang="pt-PT" dirty="0" smtClean="0"/>
              <a:t>vida .O </a:t>
            </a:r>
            <a:r>
              <a:rPr lang="pt-PT" dirty="0"/>
              <a:t>Touro merece obter e manter aquilo que na realidade consegue possuir, pois fá-lo com perseverança, alguma inflexibilidade, mas com um forte sentido de </a:t>
            </a:r>
            <a:r>
              <a:rPr lang="pt-PT" dirty="0" smtClean="0"/>
              <a:t>determinação . Gosta </a:t>
            </a:r>
            <a:r>
              <a:rPr lang="pt-PT" dirty="0"/>
              <a:t>de conhecer os limites das coisas e provar a segurança daquilo que possui. É cauteloso e realista.</a:t>
            </a:r>
          </a:p>
          <a:p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63" y="2185582"/>
            <a:ext cx="5065712" cy="3151998"/>
          </a:xfrm>
        </p:spPr>
      </p:pic>
    </p:spTree>
    <p:extLst>
      <p:ext uri="{BB962C8B-B14F-4D97-AF65-F5344CB8AC3E}">
        <p14:creationId xmlns:p14="http://schemas.microsoft.com/office/powerpoint/2010/main" val="171261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Gémeos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pt-PT" dirty="0"/>
              <a:t>Gentil, carinhoso, curioso e adaptável são algumas características dos nativos de Gémeos. Mas estes também podem ser nervosos e indecisos, de acordo com aqueles que se dedicam a estudar os signos do zodíaco. Descubra agora as características e nativos famosos do signo de </a:t>
            </a:r>
            <a:r>
              <a:rPr lang="pt-PT" dirty="0" smtClean="0"/>
              <a:t>Gémeos! Expressivo </a:t>
            </a:r>
            <a:r>
              <a:rPr lang="pt-PT" dirty="0"/>
              <a:t>e de raciocínio rápido, o signo de Gémeos representa dois lados diferentes da mesma personalidade. Os nativos do signo de Gémeos podem ser sociáveis, comunicativos e estão sempre prontos para se divertirem. Por outro lado, acabam por ter uma dupla personalidade porque podem ao </a:t>
            </a:r>
            <a:r>
              <a:rPr lang="pt-PT" dirty="0" smtClean="0"/>
              <a:t>mesmo tempo </a:t>
            </a:r>
            <a:r>
              <a:rPr lang="pt-PT" dirty="0"/>
              <a:t>ser muito sérios, inquietos e bastante </a:t>
            </a:r>
            <a:r>
              <a:rPr lang="pt-PT" dirty="0" smtClean="0"/>
              <a:t>indecisos. Sendo </a:t>
            </a:r>
            <a:r>
              <a:rPr lang="pt-PT" dirty="0"/>
              <a:t>um signo de ar, o signo de Gémeos está preocupado com todos os </a:t>
            </a:r>
            <a:r>
              <a:rPr lang="pt-PT" dirty="0" smtClean="0"/>
              <a:t>aspetos </a:t>
            </a:r>
            <a:r>
              <a:rPr lang="pt-PT" dirty="0"/>
              <a:t>da mente. Este signo é regido por Mercúrio, que é o planeta que representa a comunicação, a escrita e o ensino. Diz-se que os nativos de Gémeos ficam fascinados por quase tudo no mundo e têm uma constante sensação de que não há tempo suficiente para experimentar tudo o que querem </a:t>
            </a:r>
            <a:r>
              <a:rPr lang="pt-PT" dirty="0" smtClean="0"/>
              <a:t>ver . Às </a:t>
            </a:r>
            <a:r>
              <a:rPr lang="pt-PT" dirty="0"/>
              <a:t>vezes, as pessoas nascidas sob este signo têm a sensação de que a outra sua metade está a faltar e, por isso, estão sempre à procura de novos amigos e colegas.</a:t>
            </a:r>
          </a:p>
          <a:p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63" y="2185582"/>
            <a:ext cx="5065712" cy="3151998"/>
          </a:xfrm>
        </p:spPr>
      </p:pic>
    </p:spTree>
    <p:extLst>
      <p:ext uri="{BB962C8B-B14F-4D97-AF65-F5344CB8AC3E}">
        <p14:creationId xmlns:p14="http://schemas.microsoft.com/office/powerpoint/2010/main" val="65083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Caranguejo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dirty="0"/>
              <a:t>Carinhoso, meigo, um pouco infantil e extremamente sensível – eis o nativo de Caranguejo, que se carateriza por ser geralmente a pessoa mais meiga do grupo, que se preocupa com os outros, que se emociona facilmente, que adora receber mimos, beijinhos e abraços. Caranguejo trouxe ao mundo a doçura, a pureza, uma certa ingenuidade e a força dos sentimentos. Tudo, neste signo, é emoção. Sentem com uma intensidade que os outros dificilmente compreendem, e a sua intuição apuradíssima dá-lhes um certo toque mágico. Regidos pela Lua, são temperamentais e </a:t>
            </a:r>
            <a:r>
              <a:rPr lang="pt-PT" dirty="0" smtClean="0"/>
              <a:t>caprichosos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63" y="1861939"/>
            <a:ext cx="5065712" cy="3799284"/>
          </a:xfrm>
        </p:spPr>
      </p:pic>
    </p:spTree>
    <p:extLst>
      <p:ext uri="{BB962C8B-B14F-4D97-AF65-F5344CB8AC3E}">
        <p14:creationId xmlns:p14="http://schemas.microsoft.com/office/powerpoint/2010/main" val="23385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Leão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dirty="0"/>
              <a:t>O nativo de Leão é um líder nato, possui um carisma tão forte e um brilho natural que o fazem ser, em qualquer lugar, uma estrela que inspira os outros. Ativo, enérgico e corajoso, destaca-se também pelo seu bom coração e pelo instinto com que protege os outros, fazendo tudo o que lhe é possível – e por vezes até impossível – para resolver qualquer situação e melhorar a vida dos que o rodeiam. Leão gosta de ser reconhecido e admirado, retribuindo afetuosamente a atenção que lhe dedicam. Vaidoso e confiante em si próprio, encara cada novo dia com alegria e força para vencer.</a:t>
            </a: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63" y="2185582"/>
            <a:ext cx="5065712" cy="3151998"/>
          </a:xfrm>
        </p:spPr>
      </p:pic>
    </p:spTree>
    <p:extLst>
      <p:ext uri="{BB962C8B-B14F-4D97-AF65-F5344CB8AC3E}">
        <p14:creationId xmlns:p14="http://schemas.microsoft.com/office/powerpoint/2010/main" val="42946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Virgem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913795" y="2185582"/>
            <a:ext cx="4977554" cy="336206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PT" dirty="0"/>
              <a:t>São organizados, eficientes, extremamente analíticos e críticos de uma forma </a:t>
            </a:r>
            <a:r>
              <a:rPr lang="pt-PT" dirty="0" smtClean="0"/>
              <a:t>objetiva , </a:t>
            </a:r>
            <a:r>
              <a:rPr lang="pt-PT" dirty="0"/>
              <a:t>apesar de por vezes se envolverem de tal modo em trivialidades que perdem o significado por inteiro</a:t>
            </a:r>
            <a:r>
              <a:rPr lang="pt-PT" dirty="0" smtClean="0"/>
              <a:t>.</a:t>
            </a:r>
            <a:r>
              <a:rPr lang="pt-PT" dirty="0"/>
              <a:t/>
            </a:r>
            <a:br>
              <a:rPr lang="pt-PT" dirty="0"/>
            </a:br>
            <a:r>
              <a:rPr lang="pt-PT" dirty="0"/>
              <a:t>Pegam muitas vezes em trabalhos que outros consideram aborrecidos, porque na maneira de pensar de um Virgem, alguém tem de os fazer e eles parecem ser os únicos com a disponibilidade e paciência necessárias para </a:t>
            </a:r>
            <a:r>
              <a:rPr lang="pt-PT" dirty="0" smtClean="0"/>
              <a:t>isso . Isto </a:t>
            </a:r>
            <a:r>
              <a:rPr lang="pt-PT" dirty="0"/>
              <a:t>leva-nos ao tema da martirizarão - apesar de muitos Virgens serem demasiado inteligentes para permitir que os coloquem nesta posição - este é o signo mais </a:t>
            </a:r>
            <a:r>
              <a:rPr lang="pt-PT" dirty="0" smtClean="0"/>
              <a:t>suscetível </a:t>
            </a:r>
            <a:r>
              <a:rPr lang="pt-PT" dirty="0"/>
              <a:t>a </a:t>
            </a:r>
            <a:r>
              <a:rPr lang="pt-PT" dirty="0" smtClean="0"/>
              <a:t>isso. São </a:t>
            </a:r>
            <a:r>
              <a:rPr lang="pt-PT" dirty="0"/>
              <a:t>meticulosos e apurados com a limpeza, boa aparência e muito preocupados com a saúde, física e mental. </a:t>
            </a:r>
            <a:r>
              <a:rPr lang="pt-PT" dirty="0" smtClean="0"/>
              <a:t>Adotam </a:t>
            </a:r>
            <a:r>
              <a:rPr lang="pt-PT" dirty="0"/>
              <a:t>dietas e programas de manutenção para se manterem em </a:t>
            </a:r>
            <a:r>
              <a:rPr lang="pt-PT" dirty="0" smtClean="0"/>
              <a:t>ótimas </a:t>
            </a:r>
            <a:r>
              <a:rPr lang="pt-PT" dirty="0"/>
              <a:t>condições físicas e conseguem ser uma «enciclopédia ambulante» no que toca a vitaminas e suplementos. Isto deve-se à sua consciencialização da necessidade de fazer um uso prático dos recursos naturais</a:t>
            </a:r>
            <a:r>
              <a:rPr lang="pt-PT" dirty="0" smtClean="0"/>
              <a:t>.</a:t>
            </a: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63" y="2185582"/>
            <a:ext cx="5065712" cy="3151998"/>
          </a:xfrm>
        </p:spPr>
      </p:pic>
    </p:spTree>
    <p:extLst>
      <p:ext uri="{BB962C8B-B14F-4D97-AF65-F5344CB8AC3E}">
        <p14:creationId xmlns:p14="http://schemas.microsoft.com/office/powerpoint/2010/main" val="347892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125</TotalTime>
  <Words>1316</Words>
  <Application>Microsoft Office PowerPoint</Application>
  <PresentationFormat>Ecrã Panorâmico</PresentationFormat>
  <Paragraphs>37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Calisto MT</vt:lpstr>
      <vt:lpstr>Trebuchet MS</vt:lpstr>
      <vt:lpstr>Wingdings 2</vt:lpstr>
      <vt:lpstr>Ardósia</vt:lpstr>
      <vt:lpstr>Horóscopo</vt:lpstr>
      <vt:lpstr>Aquário</vt:lpstr>
      <vt:lpstr>Peixes</vt:lpstr>
      <vt:lpstr>carneiro</vt:lpstr>
      <vt:lpstr>Touro</vt:lpstr>
      <vt:lpstr>Gémeos</vt:lpstr>
      <vt:lpstr>Caranguejo</vt:lpstr>
      <vt:lpstr>Leão</vt:lpstr>
      <vt:lpstr>Virgem</vt:lpstr>
      <vt:lpstr>Balança</vt:lpstr>
      <vt:lpstr>Escorpião</vt:lpstr>
      <vt:lpstr>Sagitário</vt:lpstr>
      <vt:lpstr>Capricórnio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Horóscopo</dc:title>
  <dc:creator>Formandos</dc:creator>
  <cp:lastModifiedBy>Formandos</cp:lastModifiedBy>
  <cp:revision>15</cp:revision>
  <dcterms:created xsi:type="dcterms:W3CDTF">2018-03-08T09:02:14Z</dcterms:created>
  <dcterms:modified xsi:type="dcterms:W3CDTF">2018-03-08T11:09:08Z</dcterms:modified>
</cp:coreProperties>
</file>