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677D3-B539-42FD-A51C-408DBEFF092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02C2-DF8E-43D5-9B19-1B42AC724D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02C2-DF8E-43D5-9B19-1B42AC724DD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8B3F-E53C-4542-B44D-1DA6F8DD37A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8A5-28B1-46BE-9879-DEDD196AE7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8B3F-E53C-4542-B44D-1DA6F8DD37A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8A5-28B1-46BE-9879-DEDD196AE7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8B3F-E53C-4542-B44D-1DA6F8DD37A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8A5-28B1-46BE-9879-DEDD196AE7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8B3F-E53C-4542-B44D-1DA6F8DD37A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8A5-28B1-46BE-9879-DEDD196AE7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8B3F-E53C-4542-B44D-1DA6F8DD37A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8A5-28B1-46BE-9879-DEDD196AE7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8B3F-E53C-4542-B44D-1DA6F8DD37A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8A5-28B1-46BE-9879-DEDD196AE7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8B3F-E53C-4542-B44D-1DA6F8DD37A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8A5-28B1-46BE-9879-DEDD196AE7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8B3F-E53C-4542-B44D-1DA6F8DD37A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8A5-28B1-46BE-9879-DEDD196AE7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8B3F-E53C-4542-B44D-1DA6F8DD37A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8A5-28B1-46BE-9879-DEDD196AE7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8B3F-E53C-4542-B44D-1DA6F8DD37A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8A5-28B1-46BE-9879-DEDD196AE7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8B3F-E53C-4542-B44D-1DA6F8DD37A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8A5-28B1-46BE-9879-DEDD196AE7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F8B3F-E53C-4542-B44D-1DA6F8DD37A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F18A5-28B1-46BE-9879-DEDD196AE7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br>
              <a:rPr lang="en-US" dirty="0" smtClean="0"/>
            </a:br>
            <a:r>
              <a:rPr lang="en-US" dirty="0" smtClean="0"/>
              <a:t>Lecture-2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Smita</a:t>
            </a:r>
            <a:r>
              <a:rPr lang="en-US" dirty="0" smtClean="0"/>
              <a:t> Naval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Computers are essential.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Laptops, tablets, mobile phones, smart devices.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How does it Work?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Basic Building Blocks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Their working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Computer Architecture Vs. Computer Organization.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 versus 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Computer Organization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 of the basic components and functional blocks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Computer Architecture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How to integrate the components to build a computer system to achieve a desired level of performance?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The need of developing automating machines for computations developed computers: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Mechanical Devices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Vacuum Tubes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Semiconductor Transistors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Semiconductor Transistors: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SSI, MSI, LSI, VLSI, ULSI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Generations of Computers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8194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Representative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</a:p>
                    <a:p>
                      <a:r>
                        <a:rPr lang="en-US" dirty="0" smtClean="0"/>
                        <a:t>(1945-1954)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Vacuum Tube, Relays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</a:t>
                      </a:r>
                      <a:r>
                        <a:rPr lang="en-US" baseline="0" dirty="0" smtClean="0"/>
                        <a:t> &amp; assembly language</a:t>
                      </a:r>
                    </a:p>
                    <a:p>
                      <a:r>
                        <a:rPr lang="en-US" baseline="0" dirty="0" smtClean="0"/>
                        <a:t>ENIAC, IBM-701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</a:t>
                      </a:r>
                    </a:p>
                    <a:p>
                      <a:r>
                        <a:rPr lang="en-US" dirty="0" smtClean="0"/>
                        <a:t>(1955-1964)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Transistors, memories, I/O,</a:t>
                      </a:r>
                      <a:r>
                        <a:rPr lang="en-US" baseline="0" dirty="0" smtClean="0"/>
                        <a:t> Processors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 Processing Systems,</a:t>
                      </a:r>
                      <a:r>
                        <a:rPr lang="en-US" baseline="0" dirty="0" smtClean="0"/>
                        <a:t> HLL,</a:t>
                      </a:r>
                    </a:p>
                    <a:p>
                      <a:r>
                        <a:rPr lang="en-US" baseline="0" dirty="0" smtClean="0"/>
                        <a:t>IBM-7090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Third</a:t>
                      </a:r>
                    </a:p>
                    <a:p>
                      <a:r>
                        <a:rPr lang="en-US" dirty="0" smtClean="0"/>
                        <a:t>(1965-1974)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SSI, MSI, integrated circuits, Multiprocessors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Multiprogramming / Time sharing</a:t>
                      </a:r>
                    </a:p>
                    <a:p>
                      <a:r>
                        <a:rPr lang="en-US" dirty="0" smtClean="0"/>
                        <a:t>IBM-360, Intel 8008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Fourth</a:t>
                      </a:r>
                    </a:p>
                    <a:p>
                      <a:r>
                        <a:rPr lang="en-US" dirty="0" smtClean="0"/>
                        <a:t>(1975-1984)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LSI, and VLSI integrated circuits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Multiprocessors</a:t>
                      </a:r>
                    </a:p>
                    <a:p>
                      <a:r>
                        <a:rPr lang="en-US" dirty="0" smtClean="0"/>
                        <a:t>Intel 8086, 8088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Fifth</a:t>
                      </a:r>
                    </a:p>
                    <a:p>
                      <a:r>
                        <a:rPr lang="en-US" dirty="0" smtClean="0"/>
                        <a:t>(1985-1990)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VLSI, multiprocessor on chips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 Computing, Intel 486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Sixth (1990</a:t>
                      </a:r>
                      <a:r>
                        <a:rPr lang="en-US" baseline="0" dirty="0" smtClean="0"/>
                        <a:t> onwards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ULSI, scalable architecture, post-CMOS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Massively parallel processors</a:t>
                      </a:r>
                    </a:p>
                    <a:p>
                      <a:r>
                        <a:rPr lang="en-US" dirty="0" smtClean="0"/>
                        <a:t>Pentium, SUN Ultra</a:t>
                      </a:r>
                      <a:r>
                        <a:rPr lang="en-US" baseline="0" dirty="0" smtClean="0"/>
                        <a:t> workstations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endParaRPr lang="en-US" b="1" i="1" dirty="0" smtClean="0"/>
                    </a:p>
                    <a:p>
                      <a:r>
                        <a:rPr lang="en-US" b="1" i="1" dirty="0" smtClean="0"/>
                        <a:t>Source: https://nptel.ac.in/courses/106/105/106105163/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a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How quickly it can execute programs?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speed of execution depends on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Its instruction set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Its hardware and software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Programming language &amp; compilers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Operating systems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Technology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251</Words>
  <Application>Microsoft Office PowerPoint</Application>
  <PresentationFormat>On-screen Show (4:3)</PresentationFormat>
  <Paragraphs>66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Computer Architecture Lecture-2</vt:lpstr>
      <vt:lpstr>Introduction</vt:lpstr>
      <vt:lpstr>CO versus CA</vt:lpstr>
      <vt:lpstr>History</vt:lpstr>
      <vt:lpstr>Generations of Computers</vt:lpstr>
      <vt:lpstr>Performance of a Computer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Lecture-1: Introduction</dc:title>
  <dc:creator>user</dc:creator>
  <cp:lastModifiedBy>user</cp:lastModifiedBy>
  <cp:revision>53</cp:revision>
  <dcterms:created xsi:type="dcterms:W3CDTF">2020-09-30T05:17:02Z</dcterms:created>
  <dcterms:modified xsi:type="dcterms:W3CDTF">2020-09-30T17:39:15Z</dcterms:modified>
</cp:coreProperties>
</file>