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5D1B-0863-402E-8780-51BCC94C4C8C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18BA-B280-4B49-9AFD-868F85B592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transfer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identification</a:t>
            </a:r>
          </a:p>
          <a:p>
            <a:r>
              <a:rPr lang="en-US" dirty="0" smtClean="0"/>
              <a:t>Find starting address of ISR</a:t>
            </a:r>
          </a:p>
          <a:p>
            <a:r>
              <a:rPr lang="en-US" dirty="0" smtClean="0"/>
              <a:t>Interrupt nesting</a:t>
            </a:r>
          </a:p>
          <a:p>
            <a:r>
              <a:rPr lang="en-US" dirty="0" smtClean="0"/>
              <a:t>Simultaneous Interrupt Requests</a:t>
            </a:r>
          </a:p>
          <a:p>
            <a:pPr lvl="1"/>
            <a:r>
              <a:rPr lang="en-US" dirty="0" smtClean="0"/>
              <a:t>Polling</a:t>
            </a:r>
          </a:p>
          <a:p>
            <a:pPr lvl="1"/>
            <a:r>
              <a:rPr lang="en-US" dirty="0" smtClean="0"/>
              <a:t>Daisy chaining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Daisy Chaining</a:t>
            </a:r>
            <a:endParaRPr lang="en-US" dirty="0"/>
          </a:p>
        </p:txBody>
      </p:sp>
      <p:pic>
        <p:nvPicPr>
          <p:cNvPr id="4" name="Content Placeholder 3" descr="daisy-ch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15" y="1886468"/>
            <a:ext cx="8021170" cy="395342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r>
              <a:rPr lang="en-US" dirty="0" smtClean="0"/>
              <a:t>Why?</a:t>
            </a:r>
          </a:p>
          <a:p>
            <a:r>
              <a:rPr lang="en-US" smtClean="0"/>
              <a:t>How?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transfer</vt:lpstr>
      <vt:lpstr>Handling Multiple Devices</vt:lpstr>
      <vt:lpstr>Daisy Chaining</vt:lpstr>
      <vt:lpstr>Direct Memory Access (DMA)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</dc:title>
  <dc:creator>user</dc:creator>
  <cp:lastModifiedBy>user</cp:lastModifiedBy>
  <cp:revision>2</cp:revision>
  <dcterms:created xsi:type="dcterms:W3CDTF">2020-11-04T03:13:33Z</dcterms:created>
  <dcterms:modified xsi:type="dcterms:W3CDTF">2020-11-04T03:29:21Z</dcterms:modified>
</cp:coreProperties>
</file>