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301" r:id="rId3"/>
    <p:sldId id="302" r:id="rId4"/>
    <p:sldId id="303" r:id="rId5"/>
    <p:sldId id="304" r:id="rId6"/>
    <p:sldId id="305" r:id="rId7"/>
    <p:sldId id="310" r:id="rId8"/>
    <p:sldId id="306" r:id="rId9"/>
    <p:sldId id="307" r:id="rId10"/>
    <p:sldId id="30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7A4D5-B9BF-4883-A57F-0FB2EC1ED2A7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37E4-4F98-49CF-83F7-B7751896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E1232-0870-4389-A63E-2DA7ECAA31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2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D72B-C8DA-4F91-BC06-008D3A927A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1D72B-C8DA-4F91-BC06-008D3A927A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2D5-93E5-434B-A3BB-A0F5EBE9AD33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4ED6-F6EA-484D-B60E-86A70CA6E09F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1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3A8F-FA53-4819-9246-DD28F0A8685F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E42A-E68E-4AE2-94A3-CD6CAD49DC7A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80E3-2159-4FCF-8E21-4211F0C3A6B7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3CDE-A5F3-4A8D-91D3-DA6DD78B50B3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B8F9-F5E7-48BE-86C2-BBC83334F93F}" type="datetime1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6089-C52C-4E58-B4EF-753994E6ED66}" type="datetime1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FDE2-C86D-4A9F-9D8B-61DB4B3C70A4}" type="datetime1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3416-D48F-487C-8435-483F186CA7AD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0B2F-29B7-4426-9B5A-8C7DC921774C}" type="datetime1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2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D32D-F808-4247-91D7-E17B6B8144B3}" type="datetime1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EE733-8646-4C93-9AD9-4C628BD79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834" y="1303457"/>
            <a:ext cx="112668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Name:-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&amp; Microcontroller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KEC-502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No.:-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No.:- 4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Name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Arithmetic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mul,div,da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Logical Instructions</a:t>
            </a: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72606"/>
            <a:ext cx="3476625" cy="1295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35660" y="496866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Preeti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epartment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6650" y="483882"/>
            <a:ext cx="118586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Port lines P0.0 to P0.3 are used to take in a 4-bit data from an input device. This data is to be displayed on 4 LEDs connected to port lines P1.4 to P1.7 of port 1. Write a program  to do this.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P0,#0FFH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A, P0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ANL A, #0FH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SWAP 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P1,A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521" y="544266"/>
            <a:ext cx="7996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Questions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260" y="1249705"/>
            <a:ext cx="1155508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clock source for the timers in 8051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add all the digit in your ID number and save result in R3 register.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clock source for timer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register is used by multiply and divide instruction?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of timer?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48" y="29474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4185" y="215704"/>
            <a:ext cx="7909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076" y="656702"/>
            <a:ext cx="109900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Books: </a:t>
            </a:r>
          </a:p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sz="280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Muhammad,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Mazidi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Gillispie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Janice,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McKinlay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D., “The 8051 Microcontroller and Embedded Systems using Assembly and C”, Pearson, 2nd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Edition,2006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 Satish, “8051 Microcontrollers MCS 51 Family and its variants”,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Oxford,2010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 </a:t>
            </a:r>
          </a:p>
          <a:p>
            <a:pPr lvl="0" algn="just"/>
            <a:r>
              <a:rPr lang="en-US" sz="2800" dirty="0" smtClean="0"/>
              <a:t>1.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Udayashankara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Mallikajunaswamy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“8051 Microcontroller Hardware, Software and Applications”, McGraw-Hill, 2017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6072" y="6488668"/>
            <a:ext cx="4114800" cy="365125"/>
          </a:xfrm>
        </p:spPr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48" y="72606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4868" y="2442077"/>
            <a:ext cx="55893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3325" y="64886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9A0F-9EF0-45D0-8625-3D646B4412E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148" y="279640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1226"/>
              </p:ext>
            </p:extLst>
          </p:nvPr>
        </p:nvGraphicFramePr>
        <p:xfrm>
          <a:off x="597591" y="890905"/>
          <a:ext cx="10515600" cy="1981200"/>
        </p:xfrm>
        <a:graphic>
          <a:graphicData uri="http://schemas.openxmlformats.org/drawingml/2006/table">
            <a:tbl>
              <a:tblPr/>
              <a:tblGrid>
                <a:gridCol w="2628900"/>
                <a:gridCol w="1251548"/>
                <a:gridCol w="1673525"/>
                <a:gridCol w="4961627"/>
              </a:tblGrid>
              <a:tr h="18288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Operand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A]*[B]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]=[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A]/[B]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 adjust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Coverts binary addition to BCD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094" y="72606"/>
            <a:ext cx="684906" cy="2551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4195" y="0"/>
            <a:ext cx="88264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Multiplication, Division and Decimal adjust Instructions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20119" y="3103890"/>
            <a:ext cx="11470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multiplication one operand should we in register A and second operand  must be in register B. After multiplication result in register A and B; the lower byte in A and upper byte in register B.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divide , the numerator must be in register A and the denominator must be in register B. after divide the quotient is in register A and remainder in register B.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 instruction always makes CY=0 and OV=0 if denominator is not zero. If  denominator zero (B=0) ,OV=1,indicate an error and CY=0.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026" y="250969"/>
            <a:ext cx="1186994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 a semester exam, student has taken six courses. The marks of the student ( out of 25 ) and store in RAM locations 47H onwards. Find the average marks, and output it on port 1.</a:t>
            </a:r>
            <a:r>
              <a:rPr lang="en-US" sz="2800" dirty="0" smtClean="0"/>
              <a:t>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R0,# 47H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B,#06H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R1,#06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A,#00H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Back: ADD A,@R0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INC  R0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DJNZ Back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DIV A B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P1,A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48" y="72606"/>
            <a:ext cx="1265852" cy="4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52054" y="0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US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47" y="523220"/>
            <a:ext cx="119217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 in 8051 perform bitwise operations between the accumulator and data stored in a memory location, register, or data given by the programmer. The result of a logical operation is stored in the accumulator itself. The table given below lists the logical operations which can be performed by the 8051. [A]=Accumulator; [Rn]= register in register bank of RAM space</a:t>
            </a:r>
            <a:r>
              <a:rPr 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17508"/>
              </p:ext>
            </p:extLst>
          </p:nvPr>
        </p:nvGraphicFramePr>
        <p:xfrm>
          <a:off x="135147" y="2449902"/>
          <a:ext cx="12002220" cy="4468934"/>
        </p:xfrm>
        <a:graphic>
          <a:graphicData uri="http://schemas.openxmlformats.org/drawingml/2006/table">
            <a:tbl>
              <a:tblPr/>
              <a:tblGrid>
                <a:gridCol w="2199736"/>
                <a:gridCol w="2812211"/>
                <a:gridCol w="6990273"/>
              </a:tblGrid>
              <a:tr h="712358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096">
                <a:tc rowSpan="6"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A, 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AND [Rn]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A, Address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AND [Data at Address]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A, @Rn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AND [Data at Address in Rn]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A, #data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AND [Data]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Address, 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AND [A]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26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ANL Address, #data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AND [Data]</a:t>
                      </a:r>
                    </a:p>
                  </a:txBody>
                  <a:tcPr marL="0" marR="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36963" y="175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43656"/>
              </p:ext>
            </p:extLst>
          </p:nvPr>
        </p:nvGraphicFramePr>
        <p:xfrm>
          <a:off x="61546" y="1266853"/>
          <a:ext cx="11913576" cy="5272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3147646"/>
                <a:gridCol w="6137030"/>
              </a:tblGrid>
              <a:tr h="224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7207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A, Rn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OR [Rn]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A, Address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OR [Data at Address]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A, @Rn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OR [Data at Address in Rn]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A, #data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OR [Data]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Address, 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OR [A]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ORL Address, #data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OR [Data]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207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A, Rn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XOR [Rn]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A, Address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XOR [Data at Address]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A, @Rn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XOR [Data at Address in Rn]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7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A, #data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[A]&lt;-[A] XOR [Data]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Address, 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XOR [A]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4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XRL Address, #data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[Data at Address]&lt;-[Data at Address] XOR [Data]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944382" y="395626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6378" y="440750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instructions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92576"/>
              </p:ext>
            </p:extLst>
          </p:nvPr>
        </p:nvGraphicFramePr>
        <p:xfrm>
          <a:off x="320615" y="1216324"/>
          <a:ext cx="10860656" cy="5099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0879"/>
                <a:gridCol w="2140789"/>
                <a:gridCol w="6788988"/>
              </a:tblGrid>
              <a:tr h="10978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Mnemonics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596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 left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 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value in accumulator to the left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023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RLC 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value in accumulator to the left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the carry.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5596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 right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 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value in accumulator to the right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1151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RRC 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Shifts the value in accumulator to the right through the 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carry.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11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 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Swaps the upper nibble of the accumulator with the lower nibble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789" y="1428750"/>
            <a:ext cx="6686550" cy="5429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6966" y="388990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Rotate Instructions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5113" y="483079"/>
            <a:ext cx="119017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Write a program to transfer value 41H serially( one bit at a time)via pin P2.1. Put two high at the start and end of the data. Send the byte LSB first.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MOV A, #41H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SETB P2.1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SETB P2.1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R5, #8H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Here:		RRC 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P2.1, C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DJNZ R5, Here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SETB P2.1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SETB P2.1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0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KEC-502/UNIT-5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EE733-8646-4C93-9AD9-4C628BD79121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140" y="544267"/>
            <a:ext cx="119937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Write a program to bring in data in serial form and send it out in parallel form. Let us take in data through port pin P0.0 and transmit it through P1.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MOV R0, #08H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SETB P0.0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Back:		MOV C, P0.0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RRC 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DJNZ R0, Back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MOV P1,A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END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88" y="29474"/>
            <a:ext cx="777512" cy="2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943</Words>
  <Application>Microsoft Office PowerPoint</Application>
  <PresentationFormat>Widescreen</PresentationFormat>
  <Paragraphs>175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EKAANSH</dc:creator>
  <cp:lastModifiedBy>EKAANSH</cp:lastModifiedBy>
  <cp:revision>320</cp:revision>
  <dcterms:created xsi:type="dcterms:W3CDTF">2020-09-06T03:59:17Z</dcterms:created>
  <dcterms:modified xsi:type="dcterms:W3CDTF">2020-10-10T18:20:48Z</dcterms:modified>
</cp:coreProperties>
</file>