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5B7-8955-A43E-CED1-67D91B38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33BF-0769-8164-B429-7C897285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895F-8AF8-E654-8DCB-2296F0D0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760F-CE8E-3F62-D6DC-303BABA4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F9A1-9CF8-1466-DC54-72ECE399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1A27-20AE-8759-F04F-23302D89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069F7-26CC-3A4F-5B30-62D75AABA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94F5-971A-7C54-F9D3-6CD25D4D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A892-4437-8D0B-75D4-2E7903C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A81F-5986-C242-3193-C65EA47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98EE7-2B61-4C89-2827-86409D9F8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C6B77-462F-A61C-6DF4-A72137F4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477E-7FB1-A9D1-1CA5-BB34286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321A-3150-0DD3-D4BA-6D635375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0AD2-3C0D-DDEA-0064-5FF6EFF6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3CA0-D353-6C7C-A315-0187981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FCAB-8087-CBEE-C1F2-B92D13A3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CDBA-6DAE-253A-4026-534C29BC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AB14-F55E-BA45-BAA4-3A98749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851E-85B6-A79A-B134-8572D990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F40-BFCF-C2E7-6BC7-B1830B47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EA40A-1AE4-D788-F9A3-7F0ADFB7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0742-AEB3-42DC-D3E0-1AB79F0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27C6-A8D7-BD67-735B-99FC23D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CF7F-711F-A4BD-EDA3-721C2A9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5AF1-16CC-D963-B373-DF76E96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4CD1-E4C1-33B5-344A-B97D95B5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B220-CA3D-F544-1A9D-254084A8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3015-26DE-DCA6-477C-538585AC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61179-08CE-5CDA-E440-41F8535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4B3F-90A5-10BB-250F-3590F84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0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C7E4-211F-69D4-26B9-44A5642D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9A71E-CAEB-4E06-16CB-A1EB583C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6ED6-6BAF-285D-FE7A-B33D756B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A2FD-31A0-3A5C-2645-0E4155172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86E0F-00F1-B944-60FF-7CAAB9B0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498E1-4910-170C-5E2B-C3AD9D05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EF34A-3A18-FB6B-C1E2-31C5D2FB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5D07A-77B7-E613-77D8-F719C1B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DE5C-CC34-23E1-95FC-E002AE8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6396-B6A9-CC03-4CBC-50DBBB4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5EDEA-E9D5-EDFF-C5F1-0E4DCBB5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C3323-07A4-70F6-A078-F6148DE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7F32B-0DC1-2C00-9580-F7385C09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F702A-4B24-BE62-AD62-FB68E13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36B2-FB72-B7E8-6CA4-2D431F58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4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C382-801E-4F76-B3FA-DF417E03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F465-47AC-ED79-DE6B-26A8B562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AA9E-D324-3053-57AC-AF01EE01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2C8F-AE63-1DAB-15BC-6DB5FFFF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86BF-52E3-8662-6F5C-37F55C3A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1860-9C12-C16F-4327-C20CBF16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1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A2F1-70EC-B86D-3EBB-E09D67BD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783A6-9B92-1249-A9E4-51B17AF6D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DE483-FFA2-8F82-600F-1D9647680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DDFDD-8808-244F-609A-1C335D35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C911-9E8C-22DF-3548-5D1F12B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C73C6-49CE-3346-685C-DA4DE78C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C932D-03A4-C3C2-88CB-8C74FC9A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4434-F820-3A7B-B70C-D30AAE74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4905-737B-0D4A-0A33-9447C3E59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31BF-4A13-4277-8CC6-6B3C179E385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440-47A5-5C10-A5DB-14133E3CA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810C-180F-9711-1A09-B8424A21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295D-B9D1-405C-98F0-37C353052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8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A6467-130E-937F-A0F5-7697EBC98E6A}"/>
              </a:ext>
            </a:extLst>
          </p:cNvPr>
          <p:cNvSpPr txBox="1"/>
          <p:nvPr/>
        </p:nvSpPr>
        <p:spPr>
          <a:xfrm>
            <a:off x="1995949" y="2241755"/>
            <a:ext cx="8409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Music Store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EFB5C-63D3-1F2C-385C-76F6ABFFEFC2}"/>
              </a:ext>
            </a:extLst>
          </p:cNvPr>
          <p:cNvSpPr txBox="1"/>
          <p:nvPr/>
        </p:nvSpPr>
        <p:spPr>
          <a:xfrm>
            <a:off x="5161936" y="1948935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SQL PROJET </a:t>
            </a:r>
          </a:p>
        </p:txBody>
      </p:sp>
    </p:spTree>
    <p:extLst>
      <p:ext uri="{BB962C8B-B14F-4D97-AF65-F5344CB8AC3E}">
        <p14:creationId xmlns:p14="http://schemas.microsoft.com/office/powerpoint/2010/main" val="5581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8456F-A585-9988-F5C1-F0903F77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34" y="502196"/>
            <a:ext cx="8668384" cy="1756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C7236-505B-F83E-6F58-C58A0BE9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32" y="3691559"/>
            <a:ext cx="7827987" cy="23139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33075A-501D-0D3D-C060-A0DA133BE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34" y="160541"/>
            <a:ext cx="8755366" cy="23139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D93E91-3ABF-E6B0-F839-F73CFD26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52" y="3451126"/>
            <a:ext cx="8755366" cy="25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9B5D8-D487-C6C7-4CE8-FAF5512D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86" y="488356"/>
            <a:ext cx="4854361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17C87-77FA-D9C5-3154-25038BFF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59" y="3591914"/>
            <a:ext cx="8573243" cy="27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FC6D8-FAE1-3C3F-1966-7934F8BA1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3" y="150709"/>
            <a:ext cx="6115665" cy="2313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6EE52-B3BB-8804-58B1-E11D4B3B4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16" y="3236293"/>
            <a:ext cx="9018509" cy="32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0B979-A0DE-7062-FFE7-7D3859C0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72" y="1967712"/>
            <a:ext cx="8702794" cy="2415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1B091-D4EE-D211-3FC2-CB6E7E665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2" y="1661652"/>
            <a:ext cx="9028904" cy="29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56A1-7384-8B63-53DF-F5567933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71" y="1459059"/>
            <a:ext cx="7567316" cy="3939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F9BDE1-DE90-F9C3-F9A0-94154A1E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3" y="1115000"/>
            <a:ext cx="8755366" cy="44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D13EA-131B-ED8D-90DD-7A8C0D5D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8" y="1654131"/>
            <a:ext cx="10722784" cy="3694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8D0DA-5B46-EBEF-3FD0-4915DB21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" y="1415844"/>
            <a:ext cx="11120284" cy="4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CC012-8CDC-59F1-C252-FF34B67C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5" y="1856209"/>
            <a:ext cx="10762569" cy="3145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F49EF8-516A-4B5E-D8D8-C5439547A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5" y="1576387"/>
            <a:ext cx="11034907" cy="3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36762-4A21-E132-9C99-13CA072A5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" y="837122"/>
            <a:ext cx="11019475" cy="5006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EF1801-5E39-1324-0B30-87CD9D6BC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7" y="701316"/>
            <a:ext cx="11262592" cy="53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1D126-1018-5733-2651-615911BB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3" y="1569559"/>
            <a:ext cx="10783234" cy="371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692DE-55CE-97C9-324F-F6F598C3F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" y="1424831"/>
            <a:ext cx="11143488" cy="40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5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soniasonia88881@gmail.com</dc:creator>
  <cp:lastModifiedBy>soniasonia88881@gmail.com</cp:lastModifiedBy>
  <cp:revision>3</cp:revision>
  <dcterms:created xsi:type="dcterms:W3CDTF">2024-09-12T04:16:00Z</dcterms:created>
  <dcterms:modified xsi:type="dcterms:W3CDTF">2024-09-12T04:42:05Z</dcterms:modified>
</cp:coreProperties>
</file>