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7EB28-E1D0-471C-B1CC-0FE34154C959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C4AAC-5193-4ABF-863A-7EB6C64E20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4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C4AAC-5193-4ABF-863A-7EB6C64E20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04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6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9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5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86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3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3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19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1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CA4B-43A5-4F1A-861C-5466EF91A0B0}" type="datetimeFigureOut">
              <a:rPr lang="en-IN" smtClean="0"/>
              <a:t>07-10-2019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B279-6007-4639-9327-F7F9F93F4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9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1948" y="1436950"/>
            <a:ext cx="872302" cy="29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</a:t>
            </a:r>
          </a:p>
        </p:txBody>
      </p:sp>
      <p:sp>
        <p:nvSpPr>
          <p:cNvPr id="6" name="Oval 5"/>
          <p:cNvSpPr/>
          <p:nvPr/>
        </p:nvSpPr>
        <p:spPr>
          <a:xfrm>
            <a:off x="1296437" y="463041"/>
            <a:ext cx="769070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AccountID</a:t>
            </a:r>
          </a:p>
        </p:txBody>
      </p:sp>
      <p:sp>
        <p:nvSpPr>
          <p:cNvPr id="9" name="Oval 8"/>
          <p:cNvSpPr/>
          <p:nvPr/>
        </p:nvSpPr>
        <p:spPr>
          <a:xfrm>
            <a:off x="2473800" y="445679"/>
            <a:ext cx="820686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AccountNo</a:t>
            </a:r>
          </a:p>
        </p:txBody>
      </p:sp>
      <p:sp>
        <p:nvSpPr>
          <p:cNvPr id="11" name="Oval 10"/>
          <p:cNvSpPr/>
          <p:nvPr/>
        </p:nvSpPr>
        <p:spPr>
          <a:xfrm>
            <a:off x="3145226" y="711535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CustomerID</a:t>
            </a:r>
          </a:p>
        </p:txBody>
      </p:sp>
      <p:sp>
        <p:nvSpPr>
          <p:cNvPr id="12" name="Oval 11"/>
          <p:cNvSpPr/>
          <p:nvPr/>
        </p:nvSpPr>
        <p:spPr>
          <a:xfrm>
            <a:off x="4095097" y="1165572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</a:t>
            </a:r>
          </a:p>
        </p:txBody>
      </p:sp>
      <p:sp>
        <p:nvSpPr>
          <p:cNvPr id="13" name="Oval 12"/>
          <p:cNvSpPr/>
          <p:nvPr/>
        </p:nvSpPr>
        <p:spPr>
          <a:xfrm>
            <a:off x="699397" y="800228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DateOfCreation</a:t>
            </a:r>
          </a:p>
        </p:txBody>
      </p:sp>
      <p:sp>
        <p:nvSpPr>
          <p:cNvPr id="14" name="Oval 13"/>
          <p:cNvSpPr/>
          <p:nvPr/>
        </p:nvSpPr>
        <p:spPr>
          <a:xfrm>
            <a:off x="686910" y="1217448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4177589" y="1551415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</a:t>
            </a:r>
          </a:p>
        </p:txBody>
      </p:sp>
      <p:sp>
        <p:nvSpPr>
          <p:cNvPr id="16" name="Oval 15"/>
          <p:cNvSpPr/>
          <p:nvPr/>
        </p:nvSpPr>
        <p:spPr>
          <a:xfrm>
            <a:off x="495334" y="1547773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IsActive</a:t>
            </a:r>
          </a:p>
        </p:txBody>
      </p:sp>
      <p:cxnSp>
        <p:nvCxnSpPr>
          <p:cNvPr id="20" name="Straight Connector 19"/>
          <p:cNvCxnSpPr>
            <a:stCxn id="4" idx="0"/>
          </p:cNvCxnSpPr>
          <p:nvPr/>
        </p:nvCxnSpPr>
        <p:spPr>
          <a:xfrm flipV="1">
            <a:off x="2798099" y="741515"/>
            <a:ext cx="17451" cy="662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0"/>
            <a:endCxn id="11" idx="4"/>
          </p:cNvCxnSpPr>
          <p:nvPr/>
        </p:nvCxnSpPr>
        <p:spPr>
          <a:xfrm flipV="1">
            <a:off x="2798099" y="1001605"/>
            <a:ext cx="778117" cy="4353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3"/>
            <a:endCxn id="12" idx="2"/>
          </p:cNvCxnSpPr>
          <p:nvPr/>
        </p:nvCxnSpPr>
        <p:spPr>
          <a:xfrm flipV="1">
            <a:off x="3234250" y="1310607"/>
            <a:ext cx="860847" cy="273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15" idx="2"/>
          </p:cNvCxnSpPr>
          <p:nvPr/>
        </p:nvCxnSpPr>
        <p:spPr>
          <a:xfrm>
            <a:off x="3234250" y="1584118"/>
            <a:ext cx="943339" cy="112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4" idx="1"/>
          </p:cNvCxnSpPr>
          <p:nvPr/>
        </p:nvCxnSpPr>
        <p:spPr>
          <a:xfrm flipV="1">
            <a:off x="1345582" y="1584118"/>
            <a:ext cx="1016366" cy="101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1"/>
            <a:endCxn id="13" idx="6"/>
          </p:cNvCxnSpPr>
          <p:nvPr/>
        </p:nvCxnSpPr>
        <p:spPr>
          <a:xfrm flipH="1" flipV="1">
            <a:off x="1561376" y="945263"/>
            <a:ext cx="800572" cy="638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" idx="1"/>
            <a:endCxn id="14" idx="6"/>
          </p:cNvCxnSpPr>
          <p:nvPr/>
        </p:nvCxnSpPr>
        <p:spPr>
          <a:xfrm flipH="1" flipV="1">
            <a:off x="1548889" y="1362483"/>
            <a:ext cx="813059" cy="221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" idx="0"/>
            <a:endCxn id="6" idx="5"/>
          </p:cNvCxnSpPr>
          <p:nvPr/>
        </p:nvCxnSpPr>
        <p:spPr>
          <a:xfrm flipH="1" flipV="1">
            <a:off x="1952879" y="710631"/>
            <a:ext cx="845220" cy="726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91890" y="770474"/>
            <a:ext cx="947215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AccountType</a:t>
            </a:r>
          </a:p>
        </p:txBody>
      </p:sp>
      <p:cxnSp>
        <p:nvCxnSpPr>
          <p:cNvPr id="44" name="Straight Connector 43"/>
          <p:cNvCxnSpPr>
            <a:stCxn id="4" idx="3"/>
            <a:endCxn id="43" idx="3"/>
          </p:cNvCxnSpPr>
          <p:nvPr/>
        </p:nvCxnSpPr>
        <p:spPr>
          <a:xfrm flipV="1">
            <a:off x="3234250" y="1018064"/>
            <a:ext cx="996356" cy="566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253632" y="1688710"/>
            <a:ext cx="959532" cy="29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FixedDeposit </a:t>
            </a:r>
          </a:p>
        </p:txBody>
      </p:sp>
      <p:sp>
        <p:nvSpPr>
          <p:cNvPr id="104" name="Oval 103"/>
          <p:cNvSpPr/>
          <p:nvPr/>
        </p:nvSpPr>
        <p:spPr>
          <a:xfrm>
            <a:off x="6140324" y="706981"/>
            <a:ext cx="845977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AccountID</a:t>
            </a:r>
          </a:p>
        </p:txBody>
      </p:sp>
      <p:sp>
        <p:nvSpPr>
          <p:cNvPr id="105" name="Oval 104"/>
          <p:cNvSpPr/>
          <p:nvPr/>
        </p:nvSpPr>
        <p:spPr>
          <a:xfrm>
            <a:off x="7044739" y="639650"/>
            <a:ext cx="902755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AccountNo</a:t>
            </a:r>
          </a:p>
        </p:txBody>
      </p:sp>
      <p:sp>
        <p:nvSpPr>
          <p:cNvPr id="106" name="Oval 105"/>
          <p:cNvSpPr/>
          <p:nvPr/>
        </p:nvSpPr>
        <p:spPr>
          <a:xfrm>
            <a:off x="8131302" y="415861"/>
            <a:ext cx="948177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CustomerID</a:t>
            </a:r>
          </a:p>
        </p:txBody>
      </p:sp>
      <p:sp>
        <p:nvSpPr>
          <p:cNvPr id="107" name="Oval 106"/>
          <p:cNvSpPr/>
          <p:nvPr/>
        </p:nvSpPr>
        <p:spPr>
          <a:xfrm>
            <a:off x="8949527" y="1296359"/>
            <a:ext cx="948177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</a:t>
            </a:r>
          </a:p>
        </p:txBody>
      </p:sp>
      <p:sp>
        <p:nvSpPr>
          <p:cNvPr id="108" name="Oval 107"/>
          <p:cNvSpPr/>
          <p:nvPr/>
        </p:nvSpPr>
        <p:spPr>
          <a:xfrm>
            <a:off x="5720553" y="1170853"/>
            <a:ext cx="948177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DateOfCreation</a:t>
            </a:r>
          </a:p>
        </p:txBody>
      </p:sp>
      <p:sp>
        <p:nvSpPr>
          <p:cNvPr id="109" name="Oval 108"/>
          <p:cNvSpPr/>
          <p:nvPr/>
        </p:nvSpPr>
        <p:spPr>
          <a:xfrm>
            <a:off x="5676608" y="1542033"/>
            <a:ext cx="948177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HomeBranch</a:t>
            </a:r>
          </a:p>
        </p:txBody>
      </p:sp>
      <p:sp>
        <p:nvSpPr>
          <p:cNvPr id="110" name="Oval 109"/>
          <p:cNvSpPr/>
          <p:nvPr/>
        </p:nvSpPr>
        <p:spPr>
          <a:xfrm>
            <a:off x="9053961" y="1691423"/>
            <a:ext cx="948177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Feedback</a:t>
            </a:r>
          </a:p>
        </p:txBody>
      </p:sp>
      <p:sp>
        <p:nvSpPr>
          <p:cNvPr id="111" name="Oval 110"/>
          <p:cNvSpPr/>
          <p:nvPr/>
        </p:nvSpPr>
        <p:spPr>
          <a:xfrm>
            <a:off x="8924305" y="2040376"/>
            <a:ext cx="783617" cy="3190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IsActive</a:t>
            </a:r>
          </a:p>
        </p:txBody>
      </p:sp>
      <p:cxnSp>
        <p:nvCxnSpPr>
          <p:cNvPr id="112" name="Straight Connector 111"/>
          <p:cNvCxnSpPr>
            <a:stCxn id="103" idx="0"/>
            <a:endCxn id="105" idx="4"/>
          </p:cNvCxnSpPr>
          <p:nvPr/>
        </p:nvCxnSpPr>
        <p:spPr>
          <a:xfrm flipH="1" flipV="1">
            <a:off x="7496117" y="929720"/>
            <a:ext cx="237281" cy="758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3" idx="0"/>
            <a:endCxn id="121" idx="3"/>
          </p:cNvCxnSpPr>
          <p:nvPr/>
        </p:nvCxnSpPr>
        <p:spPr>
          <a:xfrm flipV="1">
            <a:off x="7733398" y="1059239"/>
            <a:ext cx="1161144" cy="629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3" idx="3"/>
            <a:endCxn id="110" idx="2"/>
          </p:cNvCxnSpPr>
          <p:nvPr/>
        </p:nvCxnSpPr>
        <p:spPr>
          <a:xfrm>
            <a:off x="8213164" y="1835878"/>
            <a:ext cx="840797" cy="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3" idx="3"/>
            <a:endCxn id="111" idx="1"/>
          </p:cNvCxnSpPr>
          <p:nvPr/>
        </p:nvCxnSpPr>
        <p:spPr>
          <a:xfrm>
            <a:off x="8213164" y="1835878"/>
            <a:ext cx="825899" cy="251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3" idx="1"/>
            <a:endCxn id="108" idx="6"/>
          </p:cNvCxnSpPr>
          <p:nvPr/>
        </p:nvCxnSpPr>
        <p:spPr>
          <a:xfrm flipH="1" flipV="1">
            <a:off x="6668730" y="1315888"/>
            <a:ext cx="584902" cy="51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3" idx="1"/>
            <a:endCxn id="109" idx="6"/>
          </p:cNvCxnSpPr>
          <p:nvPr/>
        </p:nvCxnSpPr>
        <p:spPr>
          <a:xfrm flipH="1" flipV="1">
            <a:off x="6624785" y="1687068"/>
            <a:ext cx="628847" cy="148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3" idx="0"/>
          </p:cNvCxnSpPr>
          <p:nvPr/>
        </p:nvCxnSpPr>
        <p:spPr>
          <a:xfrm flipH="1" flipV="1">
            <a:off x="6751222" y="984823"/>
            <a:ext cx="982176" cy="703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endCxn id="106" idx="4"/>
          </p:cNvCxnSpPr>
          <p:nvPr/>
        </p:nvCxnSpPr>
        <p:spPr>
          <a:xfrm flipV="1">
            <a:off x="7769306" y="705931"/>
            <a:ext cx="836085" cy="993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755685" y="811649"/>
            <a:ext cx="948177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FdDeposit</a:t>
            </a:r>
          </a:p>
        </p:txBody>
      </p:sp>
      <p:sp>
        <p:nvSpPr>
          <p:cNvPr id="141" name="Flowchart: Decision 140"/>
          <p:cNvSpPr/>
          <p:nvPr/>
        </p:nvSpPr>
        <p:spPr>
          <a:xfrm>
            <a:off x="2486708" y="2034298"/>
            <a:ext cx="688226" cy="37338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solidFill>
                  <a:schemeClr val="tx1"/>
                </a:solidFill>
              </a:rPr>
              <a:t>Has</a:t>
            </a:r>
          </a:p>
        </p:txBody>
      </p:sp>
      <p:cxnSp>
        <p:nvCxnSpPr>
          <p:cNvPr id="167" name="Straight Connector 166"/>
          <p:cNvCxnSpPr>
            <a:stCxn id="141" idx="2"/>
            <a:endCxn id="192" idx="0"/>
          </p:cNvCxnSpPr>
          <p:nvPr/>
        </p:nvCxnSpPr>
        <p:spPr>
          <a:xfrm flipH="1">
            <a:off x="2666016" y="2407678"/>
            <a:ext cx="164805" cy="7705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4" idx="2"/>
          </p:cNvCxnSpPr>
          <p:nvPr/>
        </p:nvCxnSpPr>
        <p:spPr>
          <a:xfrm>
            <a:off x="2798099" y="1731286"/>
            <a:ext cx="21229" cy="30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03" idx="2"/>
            <a:endCxn id="141" idx="3"/>
          </p:cNvCxnSpPr>
          <p:nvPr/>
        </p:nvCxnSpPr>
        <p:spPr>
          <a:xfrm flipH="1">
            <a:off x="3174934" y="1983046"/>
            <a:ext cx="4558464" cy="237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229865" y="3178239"/>
            <a:ext cx="872302" cy="2943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</p:txBody>
      </p:sp>
      <p:sp>
        <p:nvSpPr>
          <p:cNvPr id="193" name="Oval 192"/>
          <p:cNvSpPr/>
          <p:nvPr/>
        </p:nvSpPr>
        <p:spPr>
          <a:xfrm>
            <a:off x="770536" y="3679863"/>
            <a:ext cx="769070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CustomerID</a:t>
            </a:r>
          </a:p>
        </p:txBody>
      </p:sp>
      <p:sp>
        <p:nvSpPr>
          <p:cNvPr id="194" name="Oval 193"/>
          <p:cNvSpPr/>
          <p:nvPr/>
        </p:nvSpPr>
        <p:spPr>
          <a:xfrm>
            <a:off x="3174934" y="3929097"/>
            <a:ext cx="820686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Email</a:t>
            </a:r>
          </a:p>
        </p:txBody>
      </p:sp>
      <p:sp>
        <p:nvSpPr>
          <p:cNvPr id="195" name="Oval 194"/>
          <p:cNvSpPr/>
          <p:nvPr/>
        </p:nvSpPr>
        <p:spPr>
          <a:xfrm>
            <a:off x="3799616" y="3671243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PAN</a:t>
            </a:r>
          </a:p>
        </p:txBody>
      </p:sp>
      <p:sp>
        <p:nvSpPr>
          <p:cNvPr id="196" name="Oval 195"/>
          <p:cNvSpPr/>
          <p:nvPr/>
        </p:nvSpPr>
        <p:spPr>
          <a:xfrm>
            <a:off x="3963958" y="2924991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DOB</a:t>
            </a:r>
          </a:p>
        </p:txBody>
      </p:sp>
      <p:sp>
        <p:nvSpPr>
          <p:cNvPr id="197" name="Oval 196"/>
          <p:cNvSpPr/>
          <p:nvPr/>
        </p:nvSpPr>
        <p:spPr>
          <a:xfrm>
            <a:off x="568258" y="2559647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CustomerName</a:t>
            </a:r>
          </a:p>
        </p:txBody>
      </p:sp>
      <p:sp>
        <p:nvSpPr>
          <p:cNvPr id="198" name="Oval 197"/>
          <p:cNvSpPr/>
          <p:nvPr/>
        </p:nvSpPr>
        <p:spPr>
          <a:xfrm>
            <a:off x="555771" y="2976867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  <a:p>
            <a:pPr algn="ctr"/>
            <a:r>
              <a:rPr lang="en-IN" sz="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Address</a:t>
            </a:r>
          </a:p>
        </p:txBody>
      </p:sp>
      <p:sp>
        <p:nvSpPr>
          <p:cNvPr id="199" name="Oval 198"/>
          <p:cNvSpPr/>
          <p:nvPr/>
        </p:nvSpPr>
        <p:spPr>
          <a:xfrm>
            <a:off x="4046450" y="3310834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ADHAAR</a:t>
            </a:r>
          </a:p>
        </p:txBody>
      </p:sp>
      <p:sp>
        <p:nvSpPr>
          <p:cNvPr id="200" name="Oval 199"/>
          <p:cNvSpPr/>
          <p:nvPr/>
        </p:nvSpPr>
        <p:spPr>
          <a:xfrm>
            <a:off x="357145" y="3318444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CustomerMobile</a:t>
            </a:r>
          </a:p>
        </p:txBody>
      </p:sp>
      <p:cxnSp>
        <p:nvCxnSpPr>
          <p:cNvPr id="201" name="Straight Connector 200"/>
          <p:cNvCxnSpPr>
            <a:stCxn id="192" idx="3"/>
            <a:endCxn id="194" idx="0"/>
          </p:cNvCxnSpPr>
          <p:nvPr/>
        </p:nvCxnSpPr>
        <p:spPr>
          <a:xfrm>
            <a:off x="3102167" y="3325407"/>
            <a:ext cx="483110" cy="603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192" idx="3"/>
            <a:endCxn id="195" idx="1"/>
          </p:cNvCxnSpPr>
          <p:nvPr/>
        </p:nvCxnSpPr>
        <p:spPr>
          <a:xfrm>
            <a:off x="3102167" y="3325407"/>
            <a:ext cx="823683" cy="388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192" idx="3"/>
            <a:endCxn id="196" idx="2"/>
          </p:cNvCxnSpPr>
          <p:nvPr/>
        </p:nvCxnSpPr>
        <p:spPr>
          <a:xfrm flipV="1">
            <a:off x="3102167" y="3070026"/>
            <a:ext cx="861791" cy="2553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2" idx="3"/>
            <a:endCxn id="199" idx="2"/>
          </p:cNvCxnSpPr>
          <p:nvPr/>
        </p:nvCxnSpPr>
        <p:spPr>
          <a:xfrm>
            <a:off x="3102167" y="3325407"/>
            <a:ext cx="944283" cy="1304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00" idx="6"/>
            <a:endCxn id="192" idx="1"/>
          </p:cNvCxnSpPr>
          <p:nvPr/>
        </p:nvCxnSpPr>
        <p:spPr>
          <a:xfrm flipV="1">
            <a:off x="1219124" y="3325407"/>
            <a:ext cx="1010741" cy="138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2" idx="1"/>
            <a:endCxn id="197" idx="5"/>
          </p:cNvCxnSpPr>
          <p:nvPr/>
        </p:nvCxnSpPr>
        <p:spPr>
          <a:xfrm flipH="1" flipV="1">
            <a:off x="1304003" y="2807237"/>
            <a:ext cx="925862" cy="518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2" idx="1"/>
            <a:endCxn id="198" idx="6"/>
          </p:cNvCxnSpPr>
          <p:nvPr/>
        </p:nvCxnSpPr>
        <p:spPr>
          <a:xfrm flipH="1" flipV="1">
            <a:off x="1417750" y="3121902"/>
            <a:ext cx="812115" cy="203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2" idx="1"/>
            <a:endCxn id="193" idx="7"/>
          </p:cNvCxnSpPr>
          <p:nvPr/>
        </p:nvCxnSpPr>
        <p:spPr>
          <a:xfrm flipH="1">
            <a:off x="1426978" y="3325407"/>
            <a:ext cx="802887" cy="396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960751" y="2529893"/>
            <a:ext cx="947215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 Gender</a:t>
            </a:r>
          </a:p>
        </p:txBody>
      </p:sp>
      <p:cxnSp>
        <p:nvCxnSpPr>
          <p:cNvPr id="210" name="Straight Connector 209"/>
          <p:cNvCxnSpPr>
            <a:stCxn id="192" idx="3"/>
            <a:endCxn id="209" idx="3"/>
          </p:cNvCxnSpPr>
          <p:nvPr/>
        </p:nvCxnSpPr>
        <p:spPr>
          <a:xfrm flipV="1">
            <a:off x="3102167" y="2777483"/>
            <a:ext cx="997300" cy="547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7D1DFEA-B4EE-4603-836A-61F3982913D1}"/>
              </a:ext>
            </a:extLst>
          </p:cNvPr>
          <p:cNvSpPr/>
          <p:nvPr/>
        </p:nvSpPr>
        <p:spPr>
          <a:xfrm>
            <a:off x="7579151" y="5022121"/>
            <a:ext cx="1176534" cy="388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E207AE1-50E8-4458-A473-F1DBE16467E6}"/>
              </a:ext>
            </a:extLst>
          </p:cNvPr>
          <p:cNvSpPr/>
          <p:nvPr/>
        </p:nvSpPr>
        <p:spPr>
          <a:xfrm>
            <a:off x="5492081" y="4767684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Number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FC12DF1-8234-4189-A478-A34D652FF00C}"/>
              </a:ext>
            </a:extLst>
          </p:cNvPr>
          <p:cNvSpPr/>
          <p:nvPr/>
        </p:nvSpPr>
        <p:spPr>
          <a:xfrm>
            <a:off x="5724973" y="4333159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A4769A8-9D51-425C-AF07-8021C9A181F1}"/>
              </a:ext>
            </a:extLst>
          </p:cNvPr>
          <p:cNvSpPr/>
          <p:nvPr/>
        </p:nvSpPr>
        <p:spPr>
          <a:xfrm>
            <a:off x="6194641" y="3898634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Amount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5B37C07-78A1-45F1-A551-B0DCF11904F6}"/>
              </a:ext>
            </a:extLst>
          </p:cNvPr>
          <p:cNvSpPr/>
          <p:nvPr/>
        </p:nvSpPr>
        <p:spPr>
          <a:xfrm>
            <a:off x="6973103" y="3568127"/>
            <a:ext cx="1141702" cy="3883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ID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E007F8C-2982-41E6-8030-CBFCFCB11A44}"/>
              </a:ext>
            </a:extLst>
          </p:cNvPr>
          <p:cNvSpPr/>
          <p:nvPr/>
        </p:nvSpPr>
        <p:spPr>
          <a:xfrm>
            <a:off x="9804863" y="4729773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Cheque</a:t>
            </a:r>
          </a:p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6F35B8-2852-4149-B4B9-7FE4A4CE6A8B}"/>
              </a:ext>
            </a:extLst>
          </p:cNvPr>
          <p:cNvSpPr/>
          <p:nvPr/>
        </p:nvSpPr>
        <p:spPr>
          <a:xfrm>
            <a:off x="9703862" y="4253191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Account ID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C94EE60-A9E2-4AB8-9454-848AA470E698}"/>
              </a:ext>
            </a:extLst>
          </p:cNvPr>
          <p:cNvSpPr/>
          <p:nvPr/>
        </p:nvSpPr>
        <p:spPr>
          <a:xfrm>
            <a:off x="8130831" y="3502084"/>
            <a:ext cx="1141702" cy="43213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Transaction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D882816-41C6-4366-A0A4-FD913C347892}"/>
              </a:ext>
            </a:extLst>
          </p:cNvPr>
          <p:cNvSpPr/>
          <p:nvPr/>
        </p:nvSpPr>
        <p:spPr>
          <a:xfrm>
            <a:off x="9250109" y="3818031"/>
            <a:ext cx="861979" cy="2900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5878F2-CF7F-4DAB-ACE5-8E75476392C2}"/>
              </a:ext>
            </a:extLst>
          </p:cNvPr>
          <p:cNvCxnSpPr>
            <a:cxnSpLocks/>
            <a:stCxn id="73" idx="4"/>
            <a:endCxn id="69" idx="0"/>
          </p:cNvCxnSpPr>
          <p:nvPr/>
        </p:nvCxnSpPr>
        <p:spPr>
          <a:xfrm>
            <a:off x="7543954" y="3956443"/>
            <a:ext cx="623464" cy="1065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AC2672-9FA1-49DF-AC03-3B80026DF7B9}"/>
              </a:ext>
            </a:extLst>
          </p:cNvPr>
          <p:cNvCxnSpPr>
            <a:cxnSpLocks/>
            <a:stCxn id="69" idx="0"/>
            <a:endCxn id="72" idx="4"/>
          </p:cNvCxnSpPr>
          <p:nvPr/>
        </p:nvCxnSpPr>
        <p:spPr>
          <a:xfrm flipH="1" flipV="1">
            <a:off x="6625631" y="4188704"/>
            <a:ext cx="1541787" cy="83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6DDC23-5983-4415-A812-37EA69414DCA}"/>
              </a:ext>
            </a:extLst>
          </p:cNvPr>
          <p:cNvCxnSpPr>
            <a:cxnSpLocks/>
            <a:stCxn id="69" idx="0"/>
            <a:endCxn id="71" idx="6"/>
          </p:cNvCxnSpPr>
          <p:nvPr/>
        </p:nvCxnSpPr>
        <p:spPr>
          <a:xfrm flipH="1" flipV="1">
            <a:off x="6586952" y="4478194"/>
            <a:ext cx="1580466" cy="5439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9EB4AE-1B59-4371-AF1F-DC9C91BB8815}"/>
              </a:ext>
            </a:extLst>
          </p:cNvPr>
          <p:cNvCxnSpPr>
            <a:cxnSpLocks/>
            <a:stCxn id="69" idx="0"/>
            <a:endCxn id="70" idx="6"/>
          </p:cNvCxnSpPr>
          <p:nvPr/>
        </p:nvCxnSpPr>
        <p:spPr>
          <a:xfrm flipH="1" flipV="1">
            <a:off x="6354060" y="4912719"/>
            <a:ext cx="1813358" cy="109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9390B49-9D93-439C-A02C-F9485B6E828A}"/>
              </a:ext>
            </a:extLst>
          </p:cNvPr>
          <p:cNvCxnSpPr>
            <a:cxnSpLocks/>
            <a:stCxn id="69" idx="0"/>
            <a:endCxn id="76" idx="4"/>
          </p:cNvCxnSpPr>
          <p:nvPr/>
        </p:nvCxnSpPr>
        <p:spPr>
          <a:xfrm flipV="1">
            <a:off x="8167418" y="3934221"/>
            <a:ext cx="534264" cy="1087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B062BB-D090-473F-A376-7040CBE11671}"/>
              </a:ext>
            </a:extLst>
          </p:cNvPr>
          <p:cNvCxnSpPr>
            <a:cxnSpLocks/>
            <a:stCxn id="69" idx="0"/>
            <a:endCxn id="77" idx="4"/>
          </p:cNvCxnSpPr>
          <p:nvPr/>
        </p:nvCxnSpPr>
        <p:spPr>
          <a:xfrm flipV="1">
            <a:off x="8167418" y="4108101"/>
            <a:ext cx="1513681" cy="914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5A74139-6F53-4764-B869-41EBC17D2B27}"/>
              </a:ext>
            </a:extLst>
          </p:cNvPr>
          <p:cNvCxnSpPr>
            <a:cxnSpLocks/>
            <a:stCxn id="69" idx="0"/>
            <a:endCxn id="74" idx="2"/>
          </p:cNvCxnSpPr>
          <p:nvPr/>
        </p:nvCxnSpPr>
        <p:spPr>
          <a:xfrm flipV="1">
            <a:off x="8167418" y="4874808"/>
            <a:ext cx="1637445" cy="1473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A9D31D-11F7-4E4D-8757-07D47B02B3D7}"/>
              </a:ext>
            </a:extLst>
          </p:cNvPr>
          <p:cNvCxnSpPr>
            <a:cxnSpLocks/>
            <a:stCxn id="69" idx="0"/>
            <a:endCxn id="75" idx="2"/>
          </p:cNvCxnSpPr>
          <p:nvPr/>
        </p:nvCxnSpPr>
        <p:spPr>
          <a:xfrm flipV="1">
            <a:off x="8167418" y="4398226"/>
            <a:ext cx="1536444" cy="623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6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52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Ayush</cp:lastModifiedBy>
  <cp:revision>15</cp:revision>
  <dcterms:created xsi:type="dcterms:W3CDTF">2019-10-06T06:39:21Z</dcterms:created>
  <dcterms:modified xsi:type="dcterms:W3CDTF">2019-10-06T21:16:12Z</dcterms:modified>
</cp:coreProperties>
</file>