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E63E-3591-4227-A485-B2715A489F34}" type="datetimeFigureOut">
              <a:rPr lang="it-IT" smtClean="0"/>
              <a:t>30/09/2020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091B-1293-453B-AB20-E05930098D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8687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E63E-3591-4227-A485-B2715A489F34}" type="datetimeFigureOut">
              <a:rPr lang="it-IT" smtClean="0"/>
              <a:t>30/09/2020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091B-1293-453B-AB20-E05930098D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632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E63E-3591-4227-A485-B2715A489F34}" type="datetimeFigureOut">
              <a:rPr lang="it-IT" smtClean="0"/>
              <a:t>30/09/2020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091B-1293-453B-AB20-E05930098D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230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E63E-3591-4227-A485-B2715A489F34}" type="datetimeFigureOut">
              <a:rPr lang="it-IT" smtClean="0"/>
              <a:t>30/09/2020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091B-1293-453B-AB20-E05930098D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248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E63E-3591-4227-A485-B2715A489F34}" type="datetimeFigureOut">
              <a:rPr lang="it-IT" smtClean="0"/>
              <a:t>30/09/2020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091B-1293-453B-AB20-E05930098D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875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E63E-3591-4227-A485-B2715A489F34}" type="datetimeFigureOut">
              <a:rPr lang="it-IT" smtClean="0"/>
              <a:t>30/09/2020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091B-1293-453B-AB20-E05930098D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5554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E63E-3591-4227-A485-B2715A489F34}" type="datetimeFigureOut">
              <a:rPr lang="it-IT" smtClean="0"/>
              <a:t>30/09/2020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091B-1293-453B-AB20-E05930098D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326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E63E-3591-4227-A485-B2715A489F34}" type="datetimeFigureOut">
              <a:rPr lang="it-IT" smtClean="0"/>
              <a:t>30/09/2020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091B-1293-453B-AB20-E05930098D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3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E63E-3591-4227-A485-B2715A489F34}" type="datetimeFigureOut">
              <a:rPr lang="it-IT" smtClean="0"/>
              <a:t>30/09/2020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091B-1293-453B-AB20-E05930098D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049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E63E-3591-4227-A485-B2715A489F34}" type="datetimeFigureOut">
              <a:rPr lang="it-IT" smtClean="0"/>
              <a:t>30/09/2020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091B-1293-453B-AB20-E05930098D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100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E63E-3591-4227-A485-B2715A489F34}" type="datetimeFigureOut">
              <a:rPr lang="it-IT" smtClean="0"/>
              <a:t>30/09/2020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091B-1293-453B-AB20-E05930098D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2726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BE63E-3591-4227-A485-B2715A489F34}" type="datetimeFigureOut">
              <a:rPr lang="it-IT" smtClean="0"/>
              <a:t>30/09/2020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5091B-1293-453B-AB20-E05930098D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060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6144126" cy="6858000"/>
          </a:xfrm>
          <a:prstGeom prst="rect">
            <a:avLst/>
          </a:prstGeom>
          <a:solidFill>
            <a:srgbClr val="1C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01316" y="2285246"/>
            <a:ext cx="5141493" cy="1525507"/>
          </a:xfrm>
        </p:spPr>
        <p:txBody>
          <a:bodyPr>
            <a:normAutofit/>
          </a:bodyPr>
          <a:lstStyle/>
          <a:p>
            <a:pPr algn="l"/>
            <a:r>
              <a:rPr lang="it-IT" sz="9600" dirty="0" smtClean="0">
                <a:solidFill>
                  <a:schemeClr val="bg1"/>
                </a:solidFill>
                <a:latin typeface="Akkurat-Bold" panose="02000803000000000000" pitchFamily="50" charset="0"/>
              </a:rPr>
              <a:t>CODR</a:t>
            </a:r>
            <a:endParaRPr lang="it-IT" sz="9600" dirty="0">
              <a:solidFill>
                <a:schemeClr val="bg1"/>
              </a:solidFill>
              <a:latin typeface="Akkurat-Bold" panose="02000803000000000000" pitchFamily="50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69496" y="1552133"/>
            <a:ext cx="5141493" cy="461962"/>
          </a:xfrm>
        </p:spPr>
        <p:txBody>
          <a:bodyPr/>
          <a:lstStyle/>
          <a:p>
            <a:pPr algn="l"/>
            <a:r>
              <a:rPr lang="it-IT" dirty="0" smtClean="0">
                <a:solidFill>
                  <a:schemeClr val="bg1"/>
                </a:solidFill>
                <a:latin typeface="Akkurat" panose="02000503000000000000" pitchFamily="50" charset="0"/>
              </a:rPr>
              <a:t>2019/2020 – INTERACTION DESIGN </a:t>
            </a:r>
            <a:endParaRPr lang="it-IT" dirty="0">
              <a:solidFill>
                <a:schemeClr val="bg1"/>
              </a:solidFill>
              <a:latin typeface="Akkurat" panose="02000503000000000000" pitchFamily="50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1C8E8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127" y="0"/>
            <a:ext cx="6047873" cy="6858000"/>
          </a:xfrm>
          <a:prstGeom prst="rect">
            <a:avLst/>
          </a:prstGeom>
        </p:spPr>
      </p:pic>
      <p:sp>
        <p:nvSpPr>
          <p:cNvPr id="10" name="Sottotitolo 2"/>
          <p:cNvSpPr txBox="1">
            <a:spLocks/>
          </p:cNvSpPr>
          <p:nvPr/>
        </p:nvSpPr>
        <p:spPr>
          <a:xfrm>
            <a:off x="569496" y="4641433"/>
            <a:ext cx="5141493" cy="46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 smtClean="0">
                <a:solidFill>
                  <a:schemeClr val="bg1"/>
                </a:solidFill>
                <a:latin typeface="Akkurat" panose="02000503000000000000" pitchFamily="50" charset="0"/>
              </a:rPr>
              <a:t>A CURA DI SONIA ZARU</a:t>
            </a:r>
            <a:endParaRPr lang="it-IT" dirty="0">
              <a:solidFill>
                <a:schemeClr val="bg1"/>
              </a:solidFill>
              <a:latin typeface="Akkurat" panose="02000503000000000000" pitchFamily="50" charset="0"/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569496" y="4035405"/>
            <a:ext cx="507331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27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6144126" cy="6858000"/>
          </a:xfrm>
          <a:prstGeom prst="rect">
            <a:avLst/>
          </a:prstGeom>
          <a:solidFill>
            <a:srgbClr val="1C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01314" y="1853767"/>
            <a:ext cx="5141493" cy="1190631"/>
          </a:xfrm>
        </p:spPr>
        <p:txBody>
          <a:bodyPr>
            <a:normAutofit/>
          </a:bodyPr>
          <a:lstStyle/>
          <a:p>
            <a:pPr algn="l"/>
            <a:r>
              <a:rPr lang="it-IT" sz="7200" dirty="0" smtClean="0">
                <a:solidFill>
                  <a:schemeClr val="bg1"/>
                </a:solidFill>
                <a:latin typeface="Akkurat-Bold" panose="02000803000000000000" pitchFamily="50" charset="0"/>
              </a:rPr>
              <a:t>IL TEMPO</a:t>
            </a:r>
            <a:endParaRPr lang="it-IT" sz="7200" dirty="0">
              <a:solidFill>
                <a:schemeClr val="bg1"/>
              </a:solidFill>
              <a:latin typeface="Akkurat-Bold" panose="02000803000000000000" pitchFamily="50" charset="0"/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569496" y="6217132"/>
            <a:ext cx="507331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olo 1"/>
          <p:cNvSpPr txBox="1">
            <a:spLocks/>
          </p:cNvSpPr>
          <p:nvPr/>
        </p:nvSpPr>
        <p:spPr>
          <a:xfrm>
            <a:off x="501316" y="2999876"/>
            <a:ext cx="5141492" cy="109086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3800" dirty="0" smtClean="0">
                <a:solidFill>
                  <a:schemeClr val="bg1"/>
                </a:solidFill>
                <a:latin typeface="Akkurat-Bold" panose="02000803000000000000" pitchFamily="50" charset="0"/>
              </a:rPr>
              <a:t>TEMPO VISSUTO O DURATA</a:t>
            </a:r>
            <a:endParaRPr lang="it-IT" sz="3800" dirty="0">
              <a:solidFill>
                <a:schemeClr val="bg1"/>
              </a:solidFill>
              <a:latin typeface="Akkurat-Bold" panose="02000803000000000000" pitchFamily="50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07" b="10980"/>
          <a:stretch/>
        </p:blipFill>
        <p:spPr>
          <a:xfrm>
            <a:off x="6144121" y="-16041"/>
            <a:ext cx="6047879" cy="687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1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6144126" cy="6858000"/>
          </a:xfrm>
          <a:prstGeom prst="rect">
            <a:avLst/>
          </a:prstGeom>
          <a:solidFill>
            <a:srgbClr val="1C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1 11"/>
          <p:cNvCxnSpPr/>
          <p:nvPr/>
        </p:nvCxnSpPr>
        <p:spPr>
          <a:xfrm>
            <a:off x="569496" y="6217132"/>
            <a:ext cx="507331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/>
          <p:cNvSpPr txBox="1">
            <a:spLocks/>
          </p:cNvSpPr>
          <p:nvPr/>
        </p:nvSpPr>
        <p:spPr>
          <a:xfrm>
            <a:off x="501314" y="1853767"/>
            <a:ext cx="5370097" cy="11906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7200" dirty="0" smtClean="0">
                <a:solidFill>
                  <a:schemeClr val="bg1"/>
                </a:solidFill>
                <a:latin typeface="Akkurat-Bold" panose="02000803000000000000" pitchFamily="50" charset="0"/>
              </a:rPr>
              <a:t>LA MEMORIA</a:t>
            </a:r>
            <a:endParaRPr lang="it-IT" sz="7200" dirty="0">
              <a:solidFill>
                <a:schemeClr val="bg1"/>
              </a:solidFill>
              <a:latin typeface="Akkurat-Bold" panose="02000803000000000000" pitchFamily="50" charset="0"/>
            </a:endParaRPr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501316" y="3096128"/>
            <a:ext cx="5141492" cy="16683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3800" dirty="0" smtClean="0">
                <a:solidFill>
                  <a:schemeClr val="bg1"/>
                </a:solidFill>
                <a:latin typeface="Akkurat-Bold" panose="02000803000000000000" pitchFamily="50" charset="0"/>
              </a:rPr>
              <a:t>PROBLEMI E RIEVOCAZIONE DEI RICORDI</a:t>
            </a:r>
            <a:endParaRPr lang="it-IT" sz="3800" dirty="0">
              <a:solidFill>
                <a:schemeClr val="bg1"/>
              </a:solidFill>
              <a:latin typeface="Akkurat-Bold" panose="02000803000000000000" pitchFamily="50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0" b="10948"/>
          <a:stretch/>
        </p:blipFill>
        <p:spPr>
          <a:xfrm>
            <a:off x="6144124" y="0"/>
            <a:ext cx="6043670" cy="686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67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6144126" cy="6858000"/>
          </a:xfrm>
          <a:prstGeom prst="rect">
            <a:avLst/>
          </a:prstGeom>
          <a:solidFill>
            <a:srgbClr val="1C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1 11"/>
          <p:cNvCxnSpPr/>
          <p:nvPr/>
        </p:nvCxnSpPr>
        <p:spPr>
          <a:xfrm>
            <a:off x="569496" y="6217132"/>
            <a:ext cx="507331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/>
          <p:cNvSpPr txBox="1">
            <a:spLocks/>
          </p:cNvSpPr>
          <p:nvPr/>
        </p:nvSpPr>
        <p:spPr>
          <a:xfrm>
            <a:off x="501314" y="1853767"/>
            <a:ext cx="5370097" cy="11906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7200" dirty="0" smtClean="0">
                <a:solidFill>
                  <a:schemeClr val="bg1"/>
                </a:solidFill>
                <a:latin typeface="Akkurat-Bold" panose="02000803000000000000" pitchFamily="50" charset="0"/>
              </a:rPr>
              <a:t>IL GIOCO</a:t>
            </a:r>
            <a:endParaRPr lang="it-IT" sz="7200" dirty="0">
              <a:solidFill>
                <a:schemeClr val="bg1"/>
              </a:solidFill>
              <a:latin typeface="Akkurat-Bold" panose="02000803000000000000" pitchFamily="50" charset="0"/>
            </a:endParaRPr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501316" y="3096128"/>
            <a:ext cx="5141492" cy="1187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3800" dirty="0" smtClean="0">
                <a:solidFill>
                  <a:schemeClr val="bg1"/>
                </a:solidFill>
                <a:latin typeface="Akkurat-Bold" panose="02000803000000000000" pitchFamily="50" charset="0"/>
              </a:rPr>
              <a:t>PRINCIPI FONDAMENTALI</a:t>
            </a:r>
            <a:endParaRPr lang="it-IT" sz="3800" dirty="0">
              <a:solidFill>
                <a:schemeClr val="bg1"/>
              </a:solidFill>
              <a:latin typeface="Akkurat-Bold" panose="02000803000000000000" pitchFamily="50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43"/>
          <a:stretch/>
        </p:blipFill>
        <p:spPr>
          <a:xfrm>
            <a:off x="6144124" y="0"/>
            <a:ext cx="60478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8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6144126" cy="6858000"/>
          </a:xfrm>
          <a:prstGeom prst="rect">
            <a:avLst/>
          </a:prstGeom>
          <a:solidFill>
            <a:srgbClr val="1C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1 11"/>
          <p:cNvCxnSpPr/>
          <p:nvPr/>
        </p:nvCxnSpPr>
        <p:spPr>
          <a:xfrm>
            <a:off x="569496" y="6217132"/>
            <a:ext cx="507331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/>
          <p:cNvSpPr txBox="1">
            <a:spLocks/>
          </p:cNvSpPr>
          <p:nvPr/>
        </p:nvSpPr>
        <p:spPr>
          <a:xfrm>
            <a:off x="501314" y="1853767"/>
            <a:ext cx="5370097" cy="11906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7200" dirty="0" smtClean="0">
                <a:solidFill>
                  <a:schemeClr val="bg1"/>
                </a:solidFill>
                <a:latin typeface="Akkurat-Bold" panose="02000803000000000000" pitchFamily="50" charset="0"/>
              </a:rPr>
              <a:t>CODR</a:t>
            </a:r>
            <a:endParaRPr lang="it-IT" sz="7200" dirty="0">
              <a:solidFill>
                <a:schemeClr val="bg1"/>
              </a:solidFill>
              <a:latin typeface="Akkurat-Bold" panose="02000803000000000000" pitchFamily="50" charset="0"/>
            </a:endParaRPr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501316" y="3096128"/>
            <a:ext cx="5141492" cy="1187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3800" dirty="0" smtClean="0">
                <a:solidFill>
                  <a:schemeClr val="bg1"/>
                </a:solidFill>
                <a:latin typeface="Akkurat-Bold" panose="02000803000000000000" pitchFamily="50" charset="0"/>
              </a:rPr>
              <a:t>OBIETTIVO E FUNZIONAMENTO</a:t>
            </a:r>
            <a:endParaRPr lang="it-IT" sz="3800" dirty="0">
              <a:solidFill>
                <a:schemeClr val="bg1"/>
              </a:solidFill>
              <a:latin typeface="Akkurat-Bold" panose="02000803000000000000" pitchFamily="50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9" b="11854"/>
          <a:stretch/>
        </p:blipFill>
        <p:spPr>
          <a:xfrm>
            <a:off x="6144124" y="-16042"/>
            <a:ext cx="6816892" cy="688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90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31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1" baseType="lpstr">
      <vt:lpstr>Akkurat</vt:lpstr>
      <vt:lpstr>Akkurat-Bold</vt:lpstr>
      <vt:lpstr>Arial</vt:lpstr>
      <vt:lpstr>Calibri</vt:lpstr>
      <vt:lpstr>Calibri Light</vt:lpstr>
      <vt:lpstr>Tema di Office</vt:lpstr>
      <vt:lpstr>CODR</vt:lpstr>
      <vt:lpstr>IL TEMPO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zaru.sonia@gmail.com</dc:creator>
  <cp:lastModifiedBy>zaru.sonia@gmail.com</cp:lastModifiedBy>
  <cp:revision>5</cp:revision>
  <dcterms:created xsi:type="dcterms:W3CDTF">2020-09-30T13:17:54Z</dcterms:created>
  <dcterms:modified xsi:type="dcterms:W3CDTF">2020-09-30T14:57:31Z</dcterms:modified>
</cp:coreProperties>
</file>