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7FFFC826_172ABFA0.xml" ContentType="application/vnd.ms-powerpoint.comments+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7FFFC7CF_666723BA.xml" ContentType="application/vnd.ms-powerpoint.comments+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comments/modernComment_7FFFC828_B03B699E.xml" ContentType="application/vnd.ms-powerpoint.comments+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6.xml" ContentType="application/vnd.openxmlformats-officedocument.presentationml.notesSlide+xml"/>
  <Override PartName="/ppt/comments/modernComment_106_B5CCF80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8"/>
  </p:notesMasterIdLst>
  <p:handoutMasterIdLst>
    <p:handoutMasterId r:id="rId19"/>
  </p:handoutMasterIdLst>
  <p:sldIdLst>
    <p:sldId id="279" r:id="rId2"/>
    <p:sldId id="304" r:id="rId3"/>
    <p:sldId id="310" r:id="rId4"/>
    <p:sldId id="2147469350" r:id="rId5"/>
    <p:sldId id="2147469263" r:id="rId6"/>
    <p:sldId id="274" r:id="rId7"/>
    <p:sldId id="2147469352" r:id="rId8"/>
    <p:sldId id="2147469354" r:id="rId9"/>
    <p:sldId id="2147469345" r:id="rId10"/>
    <p:sldId id="2147469348" r:id="rId11"/>
    <p:sldId id="2147469331" r:id="rId12"/>
    <p:sldId id="2147469343" r:id="rId13"/>
    <p:sldId id="2147469351" r:id="rId14"/>
    <p:sldId id="2147469353" r:id="rId15"/>
    <p:sldId id="2147469349" r:id="rId16"/>
    <p:sldId id="26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4C3883-BF7E-BAF7-996B-056321D41B8A}" name="Guohan Lu" initials="GL" userId="S::gulv@microsoft.com::75c53681-ce43-4e5d-b10c-0ea57ddfd82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F6062"/>
    <a:srgbClr val="00FFFF"/>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7BC0F-5196-419D-BBB3-AF1E0A3C600D}" v="21" dt="2023-10-02T23:58:22.574"/>
    <p1510:client id="{C189522B-9161-4A46-ADD1-627386F0C9E7}" v="1554" dt="2023-10-03T01:39:50.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Sunny" userId="b5f6c4b7-cf14-4d72-9286-67c5dd665736" providerId="ADAL" clId="{C189522B-9161-4A46-ADD1-627386F0C9E7}"/>
    <pc:docChg chg="undo custSel addSld modSld">
      <pc:chgData name="Prince Sunny" userId="b5f6c4b7-cf14-4d72-9286-67c5dd665736" providerId="ADAL" clId="{C189522B-9161-4A46-ADD1-627386F0C9E7}" dt="2023-10-03T01:39:50.391" v="2012" actId="6549"/>
      <pc:docMkLst>
        <pc:docMk/>
      </pc:docMkLst>
      <pc:sldChg chg="modSp mod">
        <pc:chgData name="Prince Sunny" userId="b5f6c4b7-cf14-4d72-9286-67c5dd665736" providerId="ADAL" clId="{C189522B-9161-4A46-ADD1-627386F0C9E7}" dt="2023-10-03T00:44:28.325" v="1912" actId="20577"/>
        <pc:sldMkLst>
          <pc:docMk/>
          <pc:sldMk cId="3050108928" sldId="262"/>
        </pc:sldMkLst>
        <pc:spChg chg="mod">
          <ac:chgData name="Prince Sunny" userId="b5f6c4b7-cf14-4d72-9286-67c5dd665736" providerId="ADAL" clId="{C189522B-9161-4A46-ADD1-627386F0C9E7}" dt="2023-10-03T00:44:28.325" v="1912" actId="20577"/>
          <ac:spMkLst>
            <pc:docMk/>
            <pc:sldMk cId="3050108928" sldId="262"/>
            <ac:spMk id="8" creationId="{9D94308E-40CC-5F5D-35AD-03594393C23E}"/>
          </ac:spMkLst>
        </pc:spChg>
      </pc:sldChg>
      <pc:sldChg chg="addSp modSp mod">
        <pc:chgData name="Prince Sunny" userId="b5f6c4b7-cf14-4d72-9286-67c5dd665736" providerId="ADAL" clId="{C189522B-9161-4A46-ADD1-627386F0C9E7}" dt="2023-10-03T00:46:15.294" v="1927" actId="404"/>
        <pc:sldMkLst>
          <pc:docMk/>
          <pc:sldMk cId="1718035386" sldId="2147469263"/>
        </pc:sldMkLst>
        <pc:spChg chg="add mod">
          <ac:chgData name="Prince Sunny" userId="b5f6c4b7-cf14-4d72-9286-67c5dd665736" providerId="ADAL" clId="{C189522B-9161-4A46-ADD1-627386F0C9E7}" dt="2023-10-03T00:45:37.532" v="1919" actId="14100"/>
          <ac:spMkLst>
            <pc:docMk/>
            <pc:sldMk cId="1718035386" sldId="2147469263"/>
            <ac:spMk id="4" creationId="{65C11E87-8187-5891-733A-5B80E28779BA}"/>
          </ac:spMkLst>
        </pc:spChg>
        <pc:spChg chg="mod">
          <ac:chgData name="Prince Sunny" userId="b5f6c4b7-cf14-4d72-9286-67c5dd665736" providerId="ADAL" clId="{C189522B-9161-4A46-ADD1-627386F0C9E7}" dt="2023-10-03T00:38:35.768" v="1825" actId="20577"/>
          <ac:spMkLst>
            <pc:docMk/>
            <pc:sldMk cId="1718035386" sldId="2147469263"/>
            <ac:spMk id="9" creationId="{66C6A02B-499C-47B5-A1B7-3334DE978BD1}"/>
          </ac:spMkLst>
        </pc:spChg>
        <pc:spChg chg="mod">
          <ac:chgData name="Prince Sunny" userId="b5f6c4b7-cf14-4d72-9286-67c5dd665736" providerId="ADAL" clId="{C189522B-9161-4A46-ADD1-627386F0C9E7}" dt="2023-10-03T00:46:15.294" v="1927" actId="404"/>
          <ac:spMkLst>
            <pc:docMk/>
            <pc:sldMk cId="1718035386" sldId="2147469263"/>
            <ac:spMk id="11" creationId="{8729B32D-21C4-D90E-46F8-9C4945CC7E46}"/>
          </ac:spMkLst>
        </pc:spChg>
        <pc:picChg chg="add mod">
          <ac:chgData name="Prince Sunny" userId="b5f6c4b7-cf14-4d72-9286-67c5dd665736" providerId="ADAL" clId="{C189522B-9161-4A46-ADD1-627386F0C9E7}" dt="2023-10-03T00:45:26.530" v="1914" actId="1076"/>
          <ac:picMkLst>
            <pc:docMk/>
            <pc:sldMk cId="1718035386" sldId="2147469263"/>
            <ac:picMk id="3" creationId="{95973B99-184E-7329-C2C0-D699C8FDC18E}"/>
          </ac:picMkLst>
        </pc:picChg>
        <pc:picChg chg="mod">
          <ac:chgData name="Prince Sunny" userId="b5f6c4b7-cf14-4d72-9286-67c5dd665736" providerId="ADAL" clId="{C189522B-9161-4A46-ADD1-627386F0C9E7}" dt="2023-10-03T00:45:55.315" v="1923" actId="1076"/>
          <ac:picMkLst>
            <pc:docMk/>
            <pc:sldMk cId="1718035386" sldId="2147469263"/>
            <ac:picMk id="188" creationId="{61B0A590-6152-35EA-CFCA-9B0C9A2F7783}"/>
          </ac:picMkLst>
        </pc:picChg>
      </pc:sldChg>
      <pc:sldChg chg="addSp delSp modSp mod">
        <pc:chgData name="Prince Sunny" userId="b5f6c4b7-cf14-4d72-9286-67c5dd665736" providerId="ADAL" clId="{C189522B-9161-4A46-ADD1-627386F0C9E7}" dt="2023-10-02T23:44:47.429" v="469" actId="6549"/>
        <pc:sldMkLst>
          <pc:docMk/>
          <pc:sldMk cId="4165554750" sldId="2147469331"/>
        </pc:sldMkLst>
        <pc:spChg chg="mod">
          <ac:chgData name="Prince Sunny" userId="b5f6c4b7-cf14-4d72-9286-67c5dd665736" providerId="ADAL" clId="{C189522B-9161-4A46-ADD1-627386F0C9E7}" dt="2023-10-02T23:44:47.429" v="469" actId="6549"/>
          <ac:spMkLst>
            <pc:docMk/>
            <pc:sldMk cId="4165554750" sldId="2147469331"/>
            <ac:spMk id="3" creationId="{2FF27195-85D2-DCFE-1F49-544DBFACF066}"/>
          </ac:spMkLst>
        </pc:spChg>
        <pc:spChg chg="del">
          <ac:chgData name="Prince Sunny" userId="b5f6c4b7-cf14-4d72-9286-67c5dd665736" providerId="ADAL" clId="{C189522B-9161-4A46-ADD1-627386F0C9E7}" dt="2023-10-02T23:24:49.958" v="57" actId="478"/>
          <ac:spMkLst>
            <pc:docMk/>
            <pc:sldMk cId="4165554750" sldId="2147469331"/>
            <ac:spMk id="5" creationId="{D25C8B94-1D11-FDF6-8917-C271C4D39BC7}"/>
          </ac:spMkLst>
        </pc:spChg>
        <pc:spChg chg="del">
          <ac:chgData name="Prince Sunny" userId="b5f6c4b7-cf14-4d72-9286-67c5dd665736" providerId="ADAL" clId="{C189522B-9161-4A46-ADD1-627386F0C9E7}" dt="2023-10-02T23:24:49.958" v="57" actId="478"/>
          <ac:spMkLst>
            <pc:docMk/>
            <pc:sldMk cId="4165554750" sldId="2147469331"/>
            <ac:spMk id="6" creationId="{A02C11E9-9BC0-B279-7599-E4D0FE7FE3A5}"/>
          </ac:spMkLst>
        </pc:spChg>
        <pc:spChg chg="del">
          <ac:chgData name="Prince Sunny" userId="b5f6c4b7-cf14-4d72-9286-67c5dd665736" providerId="ADAL" clId="{C189522B-9161-4A46-ADD1-627386F0C9E7}" dt="2023-10-02T23:24:49.958" v="57" actId="478"/>
          <ac:spMkLst>
            <pc:docMk/>
            <pc:sldMk cId="4165554750" sldId="2147469331"/>
            <ac:spMk id="7" creationId="{08578DFC-875D-C3EA-040B-0D89F291281E}"/>
          </ac:spMkLst>
        </pc:spChg>
        <pc:spChg chg="del">
          <ac:chgData name="Prince Sunny" userId="b5f6c4b7-cf14-4d72-9286-67c5dd665736" providerId="ADAL" clId="{C189522B-9161-4A46-ADD1-627386F0C9E7}" dt="2023-10-02T23:24:49.958" v="57" actId="478"/>
          <ac:spMkLst>
            <pc:docMk/>
            <pc:sldMk cId="4165554750" sldId="2147469331"/>
            <ac:spMk id="8" creationId="{B8AC5FE6-9091-FC36-2E93-2AA1A62002F2}"/>
          </ac:spMkLst>
        </pc:spChg>
        <pc:spChg chg="del">
          <ac:chgData name="Prince Sunny" userId="b5f6c4b7-cf14-4d72-9286-67c5dd665736" providerId="ADAL" clId="{C189522B-9161-4A46-ADD1-627386F0C9E7}" dt="2023-10-02T23:24:49.958" v="57" actId="478"/>
          <ac:spMkLst>
            <pc:docMk/>
            <pc:sldMk cId="4165554750" sldId="2147469331"/>
            <ac:spMk id="24" creationId="{0C1F4BF1-BAB7-ED10-A3A9-4740F27E5649}"/>
          </ac:spMkLst>
        </pc:spChg>
        <pc:spChg chg="del">
          <ac:chgData name="Prince Sunny" userId="b5f6c4b7-cf14-4d72-9286-67c5dd665736" providerId="ADAL" clId="{C189522B-9161-4A46-ADD1-627386F0C9E7}" dt="2023-10-02T23:24:49.958" v="57" actId="478"/>
          <ac:spMkLst>
            <pc:docMk/>
            <pc:sldMk cId="4165554750" sldId="2147469331"/>
            <ac:spMk id="25" creationId="{F31DB943-A371-88B2-3A57-ADE73E7BCFED}"/>
          </ac:spMkLst>
        </pc:spChg>
        <pc:spChg chg="del">
          <ac:chgData name="Prince Sunny" userId="b5f6c4b7-cf14-4d72-9286-67c5dd665736" providerId="ADAL" clId="{C189522B-9161-4A46-ADD1-627386F0C9E7}" dt="2023-10-02T23:24:49.958" v="57" actId="478"/>
          <ac:spMkLst>
            <pc:docMk/>
            <pc:sldMk cId="4165554750" sldId="2147469331"/>
            <ac:spMk id="26" creationId="{FF7535E5-B6B1-55A7-0F7F-7AA74B5E2BE1}"/>
          </ac:spMkLst>
        </pc:spChg>
        <pc:spChg chg="del">
          <ac:chgData name="Prince Sunny" userId="b5f6c4b7-cf14-4d72-9286-67c5dd665736" providerId="ADAL" clId="{C189522B-9161-4A46-ADD1-627386F0C9E7}" dt="2023-10-02T23:24:49.958" v="57" actId="478"/>
          <ac:spMkLst>
            <pc:docMk/>
            <pc:sldMk cId="4165554750" sldId="2147469331"/>
            <ac:spMk id="35" creationId="{BFA727B2-FD01-A1C6-DDAB-C3BBE923F786}"/>
          </ac:spMkLst>
        </pc:spChg>
        <pc:spChg chg="del">
          <ac:chgData name="Prince Sunny" userId="b5f6c4b7-cf14-4d72-9286-67c5dd665736" providerId="ADAL" clId="{C189522B-9161-4A46-ADD1-627386F0C9E7}" dt="2023-10-02T23:24:49.958" v="57" actId="478"/>
          <ac:spMkLst>
            <pc:docMk/>
            <pc:sldMk cId="4165554750" sldId="2147469331"/>
            <ac:spMk id="36" creationId="{0E77A126-F472-9614-095A-7B928931C283}"/>
          </ac:spMkLst>
        </pc:spChg>
        <pc:spChg chg="del">
          <ac:chgData name="Prince Sunny" userId="b5f6c4b7-cf14-4d72-9286-67c5dd665736" providerId="ADAL" clId="{C189522B-9161-4A46-ADD1-627386F0C9E7}" dt="2023-10-02T23:24:52.927" v="58" actId="478"/>
          <ac:spMkLst>
            <pc:docMk/>
            <pc:sldMk cId="4165554750" sldId="2147469331"/>
            <ac:spMk id="38" creationId="{29F9168F-1E5A-447F-A1D3-DD9846D4274A}"/>
          </ac:spMkLst>
        </pc:spChg>
        <pc:spChg chg="del">
          <ac:chgData name="Prince Sunny" userId="b5f6c4b7-cf14-4d72-9286-67c5dd665736" providerId="ADAL" clId="{C189522B-9161-4A46-ADD1-627386F0C9E7}" dt="2023-10-02T23:24:49.958" v="57" actId="478"/>
          <ac:spMkLst>
            <pc:docMk/>
            <pc:sldMk cId="4165554750" sldId="2147469331"/>
            <ac:spMk id="39" creationId="{4C0C9DDC-77A1-10C9-96DF-5038F0824473}"/>
          </ac:spMkLst>
        </pc:spChg>
        <pc:spChg chg="del">
          <ac:chgData name="Prince Sunny" userId="b5f6c4b7-cf14-4d72-9286-67c5dd665736" providerId="ADAL" clId="{C189522B-9161-4A46-ADD1-627386F0C9E7}" dt="2023-10-02T23:24:55.458" v="59" actId="478"/>
          <ac:spMkLst>
            <pc:docMk/>
            <pc:sldMk cId="4165554750" sldId="2147469331"/>
            <ac:spMk id="40" creationId="{8A040F36-D05D-7C6A-5B90-347846BB3216}"/>
          </ac:spMkLst>
        </pc:spChg>
        <pc:picChg chg="add mod">
          <ac:chgData name="Prince Sunny" userId="b5f6c4b7-cf14-4d72-9286-67c5dd665736" providerId="ADAL" clId="{C189522B-9161-4A46-ADD1-627386F0C9E7}" dt="2023-10-02T23:25:12.358" v="65" actId="14100"/>
          <ac:picMkLst>
            <pc:docMk/>
            <pc:sldMk cId="4165554750" sldId="2147469331"/>
            <ac:picMk id="4" creationId="{E00E3715-BD6F-2CDD-25C8-4EAC721C6FA3}"/>
          </ac:picMkLst>
        </pc:picChg>
      </pc:sldChg>
      <pc:sldChg chg="modSp mod">
        <pc:chgData name="Prince Sunny" userId="b5f6c4b7-cf14-4d72-9286-67c5dd665736" providerId="ADAL" clId="{C189522B-9161-4A46-ADD1-627386F0C9E7}" dt="2023-10-02T23:58:39.441" v="504" actId="14100"/>
        <pc:sldMkLst>
          <pc:docMk/>
          <pc:sldMk cId="810663099" sldId="2147469348"/>
        </pc:sldMkLst>
        <pc:spChg chg="mod">
          <ac:chgData name="Prince Sunny" userId="b5f6c4b7-cf14-4d72-9286-67c5dd665736" providerId="ADAL" clId="{C189522B-9161-4A46-ADD1-627386F0C9E7}" dt="2023-10-02T23:58:23.359" v="503" actId="20577"/>
          <ac:spMkLst>
            <pc:docMk/>
            <pc:sldMk cId="810663099" sldId="2147469348"/>
            <ac:spMk id="3" creationId="{407D3F9D-34B7-98CA-64CE-CE7DAC2F8E22}"/>
          </ac:spMkLst>
        </pc:spChg>
        <pc:picChg chg="mod">
          <ac:chgData name="Prince Sunny" userId="b5f6c4b7-cf14-4d72-9286-67c5dd665736" providerId="ADAL" clId="{C189522B-9161-4A46-ADD1-627386F0C9E7}" dt="2023-10-02T23:58:39.441" v="504" actId="14100"/>
          <ac:picMkLst>
            <pc:docMk/>
            <pc:sldMk cId="810663099" sldId="2147469348"/>
            <ac:picMk id="9" creationId="{FF1D0118-8649-60BC-BD29-98A78CF69C1F}"/>
          </ac:picMkLst>
        </pc:picChg>
      </pc:sldChg>
      <pc:sldChg chg="modSp mod">
        <pc:chgData name="Prince Sunny" userId="b5f6c4b7-cf14-4d72-9286-67c5dd665736" providerId="ADAL" clId="{C189522B-9161-4A46-ADD1-627386F0C9E7}" dt="2023-10-03T00:54:55.683" v="1943" actId="108"/>
        <pc:sldMkLst>
          <pc:docMk/>
          <pc:sldMk cId="3503563602" sldId="2147469349"/>
        </pc:sldMkLst>
        <pc:spChg chg="mod">
          <ac:chgData name="Prince Sunny" userId="b5f6c4b7-cf14-4d72-9286-67c5dd665736" providerId="ADAL" clId="{C189522B-9161-4A46-ADD1-627386F0C9E7}" dt="2023-10-02T16:23:51.698" v="16" actId="20577"/>
          <ac:spMkLst>
            <pc:docMk/>
            <pc:sldMk cId="3503563602" sldId="2147469349"/>
            <ac:spMk id="2" creationId="{824B98CC-CE64-85F2-B522-609DE917AA88}"/>
          </ac:spMkLst>
        </pc:spChg>
        <pc:spChg chg="mod">
          <ac:chgData name="Prince Sunny" userId="b5f6c4b7-cf14-4d72-9286-67c5dd665736" providerId="ADAL" clId="{C189522B-9161-4A46-ADD1-627386F0C9E7}" dt="2023-10-03T00:54:55.683" v="1943" actId="108"/>
          <ac:spMkLst>
            <pc:docMk/>
            <pc:sldMk cId="3503563602" sldId="2147469349"/>
            <ac:spMk id="3" creationId="{5CD57209-781B-808E-8E74-DEBD2702E74F}"/>
          </ac:spMkLst>
        </pc:spChg>
      </pc:sldChg>
      <pc:sldChg chg="addSp delSp modSp mod modCm">
        <pc:chgData name="Prince Sunny" userId="b5f6c4b7-cf14-4d72-9286-67c5dd665736" providerId="ADAL" clId="{C189522B-9161-4A46-ADD1-627386F0C9E7}" dt="2023-10-03T01:39:50.391" v="2012" actId="6549"/>
        <pc:sldMkLst>
          <pc:docMk/>
          <pc:sldMk cId="388677536" sldId="2147469350"/>
        </pc:sldMkLst>
        <pc:spChg chg="mod">
          <ac:chgData name="Prince Sunny" userId="b5f6c4b7-cf14-4d72-9286-67c5dd665736" providerId="ADAL" clId="{C189522B-9161-4A46-ADD1-627386F0C9E7}" dt="2023-10-03T01:39:50.391" v="2012" actId="6549"/>
          <ac:spMkLst>
            <pc:docMk/>
            <pc:sldMk cId="388677536" sldId="2147469350"/>
            <ac:spMk id="5" creationId="{2927B04D-B744-1E7E-F839-9FC7C3E295A0}"/>
          </ac:spMkLst>
        </pc:spChg>
        <pc:graphicFrameChg chg="add del mod">
          <ac:chgData name="Prince Sunny" userId="b5f6c4b7-cf14-4d72-9286-67c5dd665736" providerId="ADAL" clId="{C189522B-9161-4A46-ADD1-627386F0C9E7}" dt="2023-10-02T23:29:29.525" v="121" actId="478"/>
          <ac:graphicFrameMkLst>
            <pc:docMk/>
            <pc:sldMk cId="388677536" sldId="2147469350"/>
            <ac:graphicFrameMk id="2" creationId="{A88FFDB9-3CB5-A902-70E3-DC5EB17D85D4}"/>
          </ac:graphicFrameMkLst>
        </pc:graphicFrameChg>
        <pc:picChg chg="add del mod">
          <ac:chgData name="Prince Sunny" userId="b5f6c4b7-cf14-4d72-9286-67c5dd665736" providerId="ADAL" clId="{C189522B-9161-4A46-ADD1-627386F0C9E7}" dt="2023-10-02T23:29:29.525" v="121" actId="478"/>
          <ac:picMkLst>
            <pc:docMk/>
            <pc:sldMk cId="388677536" sldId="2147469350"/>
            <ac:picMk id="4" creationId="{C8BCC722-748E-B450-2A7C-C6ECBA268727}"/>
          </ac:picMkLst>
        </pc:picChg>
        <pc:extLst>
          <p:ext xmlns:p="http://schemas.openxmlformats.org/presentationml/2006/main" uri="{D6D511B9-2390-475A-947B-AFAB55BFBCF1}">
            <pc226:cmChg xmlns:pc226="http://schemas.microsoft.com/office/powerpoint/2022/06/main/command" chg="mod">
              <pc226:chgData name="Prince Sunny" userId="b5f6c4b7-cf14-4d72-9286-67c5dd665736" providerId="ADAL" clId="{C189522B-9161-4A46-ADD1-627386F0C9E7}" dt="2023-10-03T01:39:50.391" v="2012" actId="6549"/>
              <pc2:cmMkLst xmlns:pc2="http://schemas.microsoft.com/office/powerpoint/2019/9/main/command">
                <pc:docMk/>
                <pc:sldMk cId="388677536" sldId="2147469350"/>
                <pc2:cmMk id="{A10E81DF-9CB0-470A-9EE7-A5AC21D7E300}"/>
              </pc2:cmMkLst>
            </pc226:cmChg>
          </p:ext>
        </pc:extLst>
      </pc:sldChg>
      <pc:sldChg chg="addSp modSp mod">
        <pc:chgData name="Prince Sunny" userId="b5f6c4b7-cf14-4d72-9286-67c5dd665736" providerId="ADAL" clId="{C189522B-9161-4A46-ADD1-627386F0C9E7}" dt="2023-10-03T01:38:57.510" v="2008" actId="6549"/>
        <pc:sldMkLst>
          <pc:docMk/>
          <pc:sldMk cId="2956683678" sldId="2147469352"/>
        </pc:sldMkLst>
        <pc:spChg chg="mod">
          <ac:chgData name="Prince Sunny" userId="b5f6c4b7-cf14-4d72-9286-67c5dd665736" providerId="ADAL" clId="{C189522B-9161-4A46-ADD1-627386F0C9E7}" dt="2023-10-03T01:38:57.510" v="2008" actId="6549"/>
          <ac:spMkLst>
            <pc:docMk/>
            <pc:sldMk cId="2956683678" sldId="2147469352"/>
            <ac:spMk id="3" creationId="{78BDD2C9-305E-9826-5EE1-588D41B1EB2E}"/>
          </ac:spMkLst>
        </pc:spChg>
        <pc:spChg chg="add mod ord">
          <ac:chgData name="Prince Sunny" userId="b5f6c4b7-cf14-4d72-9286-67c5dd665736" providerId="ADAL" clId="{C189522B-9161-4A46-ADD1-627386F0C9E7}" dt="2023-10-03T01:38:34.067" v="2004" actId="13822"/>
          <ac:spMkLst>
            <pc:docMk/>
            <pc:sldMk cId="2956683678" sldId="2147469352"/>
            <ac:spMk id="5" creationId="{2246A529-3678-C9A5-BF9A-EF5F43A03888}"/>
          </ac:spMkLst>
        </pc:spChg>
        <pc:picChg chg="add mod">
          <ac:chgData name="Prince Sunny" userId="b5f6c4b7-cf14-4d72-9286-67c5dd665736" providerId="ADAL" clId="{C189522B-9161-4A46-ADD1-627386F0C9E7}" dt="2023-10-03T01:38:43.491" v="2006" actId="14100"/>
          <ac:picMkLst>
            <pc:docMk/>
            <pc:sldMk cId="2956683678" sldId="2147469352"/>
            <ac:picMk id="4" creationId="{EDB5092B-EAAA-9369-60C5-D64BDF552BE2}"/>
          </ac:picMkLst>
        </pc:picChg>
      </pc:sldChg>
      <pc:sldChg chg="addSp delSp modSp add mod">
        <pc:chgData name="Prince Sunny" userId="b5f6c4b7-cf14-4d72-9286-67c5dd665736" providerId="ADAL" clId="{C189522B-9161-4A46-ADD1-627386F0C9E7}" dt="2023-10-03T01:34:25.585" v="1971" actId="1076"/>
        <pc:sldMkLst>
          <pc:docMk/>
          <pc:sldMk cId="834801770" sldId="2147469354"/>
        </pc:sldMkLst>
        <pc:spChg chg="mod">
          <ac:chgData name="Prince Sunny" userId="b5f6c4b7-cf14-4d72-9286-67c5dd665736" providerId="ADAL" clId="{C189522B-9161-4A46-ADD1-627386F0C9E7}" dt="2023-10-03T01:31:46.925" v="1946" actId="404"/>
          <ac:spMkLst>
            <pc:docMk/>
            <pc:sldMk cId="834801770" sldId="2147469354"/>
            <ac:spMk id="3" creationId="{78BDD2C9-305E-9826-5EE1-588D41B1EB2E}"/>
          </ac:spMkLst>
        </pc:spChg>
        <pc:spChg chg="add del mod">
          <ac:chgData name="Prince Sunny" userId="b5f6c4b7-cf14-4d72-9286-67c5dd665736" providerId="ADAL" clId="{C189522B-9161-4A46-ADD1-627386F0C9E7}" dt="2023-10-03T01:32:44.356" v="1959" actId="478"/>
          <ac:spMkLst>
            <pc:docMk/>
            <pc:sldMk cId="834801770" sldId="2147469354"/>
            <ac:spMk id="4" creationId="{FB7E0083-F95B-5A15-0BE3-03A2DE0C09FF}"/>
          </ac:spMkLst>
        </pc:spChg>
        <pc:spChg chg="mod">
          <ac:chgData name="Prince Sunny" userId="b5f6c4b7-cf14-4d72-9286-67c5dd665736" providerId="ADAL" clId="{C189522B-9161-4A46-ADD1-627386F0C9E7}" dt="2023-10-03T01:32:08.795" v="1952"/>
          <ac:spMkLst>
            <pc:docMk/>
            <pc:sldMk cId="834801770" sldId="2147469354"/>
            <ac:spMk id="6" creationId="{31E37C90-0B3A-A7DD-3725-81B949D8AA78}"/>
          </ac:spMkLst>
        </pc:spChg>
        <pc:spChg chg="mod">
          <ac:chgData name="Prince Sunny" userId="b5f6c4b7-cf14-4d72-9286-67c5dd665736" providerId="ADAL" clId="{C189522B-9161-4A46-ADD1-627386F0C9E7}" dt="2023-10-03T01:32:08.795" v="1952"/>
          <ac:spMkLst>
            <pc:docMk/>
            <pc:sldMk cId="834801770" sldId="2147469354"/>
            <ac:spMk id="7" creationId="{62C86F08-5856-08ED-4F14-C86785796951}"/>
          </ac:spMkLst>
        </pc:spChg>
        <pc:spChg chg="mod">
          <ac:chgData name="Prince Sunny" userId="b5f6c4b7-cf14-4d72-9286-67c5dd665736" providerId="ADAL" clId="{C189522B-9161-4A46-ADD1-627386F0C9E7}" dt="2023-10-03T01:32:08.795" v="1952"/>
          <ac:spMkLst>
            <pc:docMk/>
            <pc:sldMk cId="834801770" sldId="2147469354"/>
            <ac:spMk id="8" creationId="{4E9514D4-551C-778E-C80F-2331F6FC8145}"/>
          </ac:spMkLst>
        </pc:spChg>
        <pc:spChg chg="mod">
          <ac:chgData name="Prince Sunny" userId="b5f6c4b7-cf14-4d72-9286-67c5dd665736" providerId="ADAL" clId="{C189522B-9161-4A46-ADD1-627386F0C9E7}" dt="2023-10-03T01:32:08.795" v="1952"/>
          <ac:spMkLst>
            <pc:docMk/>
            <pc:sldMk cId="834801770" sldId="2147469354"/>
            <ac:spMk id="9" creationId="{4345880D-54E6-7CDF-04F7-0E2EE63D651B}"/>
          </ac:spMkLst>
        </pc:spChg>
        <pc:spChg chg="mod">
          <ac:chgData name="Prince Sunny" userId="b5f6c4b7-cf14-4d72-9286-67c5dd665736" providerId="ADAL" clId="{C189522B-9161-4A46-ADD1-627386F0C9E7}" dt="2023-10-03T01:32:08.795" v="1952"/>
          <ac:spMkLst>
            <pc:docMk/>
            <pc:sldMk cId="834801770" sldId="2147469354"/>
            <ac:spMk id="11" creationId="{5199D4B7-95FF-B517-7177-E2604B62EB0A}"/>
          </ac:spMkLst>
        </pc:spChg>
        <pc:spChg chg="mod">
          <ac:chgData name="Prince Sunny" userId="b5f6c4b7-cf14-4d72-9286-67c5dd665736" providerId="ADAL" clId="{C189522B-9161-4A46-ADD1-627386F0C9E7}" dt="2023-10-03T01:32:08.795" v="1952"/>
          <ac:spMkLst>
            <pc:docMk/>
            <pc:sldMk cId="834801770" sldId="2147469354"/>
            <ac:spMk id="13" creationId="{1DABEB27-AE0D-4529-97D5-E8E2C5FC4D7E}"/>
          </ac:spMkLst>
        </pc:spChg>
        <pc:spChg chg="mod">
          <ac:chgData name="Prince Sunny" userId="b5f6c4b7-cf14-4d72-9286-67c5dd665736" providerId="ADAL" clId="{C189522B-9161-4A46-ADD1-627386F0C9E7}" dt="2023-10-03T01:32:08.795" v="1952"/>
          <ac:spMkLst>
            <pc:docMk/>
            <pc:sldMk cId="834801770" sldId="2147469354"/>
            <ac:spMk id="16" creationId="{F6CFE948-FC88-0C33-4036-1681093B76CF}"/>
          </ac:spMkLst>
        </pc:spChg>
        <pc:spChg chg="mod">
          <ac:chgData name="Prince Sunny" userId="b5f6c4b7-cf14-4d72-9286-67c5dd665736" providerId="ADAL" clId="{C189522B-9161-4A46-ADD1-627386F0C9E7}" dt="2023-10-03T01:32:08.795" v="1952"/>
          <ac:spMkLst>
            <pc:docMk/>
            <pc:sldMk cId="834801770" sldId="2147469354"/>
            <ac:spMk id="17" creationId="{E844DAC0-4EC8-06C0-D23B-D07FC5DFE0EA}"/>
          </ac:spMkLst>
        </pc:spChg>
        <pc:spChg chg="mod">
          <ac:chgData name="Prince Sunny" userId="b5f6c4b7-cf14-4d72-9286-67c5dd665736" providerId="ADAL" clId="{C189522B-9161-4A46-ADD1-627386F0C9E7}" dt="2023-10-03T01:32:08.795" v="1952"/>
          <ac:spMkLst>
            <pc:docMk/>
            <pc:sldMk cId="834801770" sldId="2147469354"/>
            <ac:spMk id="18" creationId="{138432A9-7195-7ECF-0067-17F3CAADFD71}"/>
          </ac:spMkLst>
        </pc:spChg>
        <pc:spChg chg="mod">
          <ac:chgData name="Prince Sunny" userId="b5f6c4b7-cf14-4d72-9286-67c5dd665736" providerId="ADAL" clId="{C189522B-9161-4A46-ADD1-627386F0C9E7}" dt="2023-10-03T01:32:08.795" v="1952"/>
          <ac:spMkLst>
            <pc:docMk/>
            <pc:sldMk cId="834801770" sldId="2147469354"/>
            <ac:spMk id="19" creationId="{D620204F-F719-8867-1025-F41B96629532}"/>
          </ac:spMkLst>
        </pc:spChg>
        <pc:spChg chg="mod">
          <ac:chgData name="Prince Sunny" userId="b5f6c4b7-cf14-4d72-9286-67c5dd665736" providerId="ADAL" clId="{C189522B-9161-4A46-ADD1-627386F0C9E7}" dt="2023-10-03T01:32:08.795" v="1952"/>
          <ac:spMkLst>
            <pc:docMk/>
            <pc:sldMk cId="834801770" sldId="2147469354"/>
            <ac:spMk id="20" creationId="{C78D3F0F-98DB-EF89-0269-898B1E976AD9}"/>
          </ac:spMkLst>
        </pc:spChg>
        <pc:spChg chg="mod">
          <ac:chgData name="Prince Sunny" userId="b5f6c4b7-cf14-4d72-9286-67c5dd665736" providerId="ADAL" clId="{C189522B-9161-4A46-ADD1-627386F0C9E7}" dt="2023-10-03T01:32:08.795" v="1952"/>
          <ac:spMkLst>
            <pc:docMk/>
            <pc:sldMk cId="834801770" sldId="2147469354"/>
            <ac:spMk id="21" creationId="{40C3EFE4-58FA-214C-09F5-EED381EFFB41}"/>
          </ac:spMkLst>
        </pc:spChg>
        <pc:spChg chg="mod">
          <ac:chgData name="Prince Sunny" userId="b5f6c4b7-cf14-4d72-9286-67c5dd665736" providerId="ADAL" clId="{C189522B-9161-4A46-ADD1-627386F0C9E7}" dt="2023-10-03T01:32:08.795" v="1952"/>
          <ac:spMkLst>
            <pc:docMk/>
            <pc:sldMk cId="834801770" sldId="2147469354"/>
            <ac:spMk id="22" creationId="{FE28ABF6-6E67-44BA-B255-F4C3C30FD8B5}"/>
          </ac:spMkLst>
        </pc:spChg>
        <pc:spChg chg="mod">
          <ac:chgData name="Prince Sunny" userId="b5f6c4b7-cf14-4d72-9286-67c5dd665736" providerId="ADAL" clId="{C189522B-9161-4A46-ADD1-627386F0C9E7}" dt="2023-10-03T01:32:08.795" v="1952"/>
          <ac:spMkLst>
            <pc:docMk/>
            <pc:sldMk cId="834801770" sldId="2147469354"/>
            <ac:spMk id="23" creationId="{80CB9315-AAFF-DB4E-50CA-A9D14A3872C3}"/>
          </ac:spMkLst>
        </pc:spChg>
        <pc:grpChg chg="add del mod">
          <ac:chgData name="Prince Sunny" userId="b5f6c4b7-cf14-4d72-9286-67c5dd665736" providerId="ADAL" clId="{C189522B-9161-4A46-ADD1-627386F0C9E7}" dt="2023-10-03T01:32:47.100" v="1960" actId="478"/>
          <ac:grpSpMkLst>
            <pc:docMk/>
            <pc:sldMk cId="834801770" sldId="2147469354"/>
            <ac:grpSpMk id="5" creationId="{48211890-8D99-3864-8A9F-05CFB72268EA}"/>
          </ac:grpSpMkLst>
        </pc:grpChg>
        <pc:picChg chg="add del mod">
          <ac:chgData name="Prince Sunny" userId="b5f6c4b7-cf14-4d72-9286-67c5dd665736" providerId="ADAL" clId="{C189522B-9161-4A46-ADD1-627386F0C9E7}" dt="2023-10-03T01:34:03.258" v="1968" actId="478"/>
          <ac:picMkLst>
            <pc:docMk/>
            <pc:sldMk cId="834801770" sldId="2147469354"/>
            <ac:picMk id="25" creationId="{84CC337E-F85B-B681-ADD9-76516E322FB1}"/>
          </ac:picMkLst>
        </pc:picChg>
        <pc:picChg chg="add mod">
          <ac:chgData name="Prince Sunny" userId="b5f6c4b7-cf14-4d72-9286-67c5dd665736" providerId="ADAL" clId="{C189522B-9161-4A46-ADD1-627386F0C9E7}" dt="2023-10-03T01:34:25.585" v="1971" actId="1076"/>
          <ac:picMkLst>
            <pc:docMk/>
            <pc:sldMk cId="834801770" sldId="2147469354"/>
            <ac:picMk id="27" creationId="{CEFE91E3-449C-A053-E6E6-475E0C1DAC8E}"/>
          </ac:picMkLst>
        </pc:picChg>
        <pc:cxnChg chg="mod">
          <ac:chgData name="Prince Sunny" userId="b5f6c4b7-cf14-4d72-9286-67c5dd665736" providerId="ADAL" clId="{C189522B-9161-4A46-ADD1-627386F0C9E7}" dt="2023-10-03T01:32:47.100" v="1960" actId="478"/>
          <ac:cxnSpMkLst>
            <pc:docMk/>
            <pc:sldMk cId="834801770" sldId="2147469354"/>
            <ac:cxnSpMk id="10" creationId="{A7DB23D5-92A2-7797-4EDA-A7903730A865}"/>
          </ac:cxnSpMkLst>
        </pc:cxnChg>
        <pc:cxnChg chg="mod">
          <ac:chgData name="Prince Sunny" userId="b5f6c4b7-cf14-4d72-9286-67c5dd665736" providerId="ADAL" clId="{C189522B-9161-4A46-ADD1-627386F0C9E7}" dt="2023-10-03T01:32:47.100" v="1960" actId="478"/>
          <ac:cxnSpMkLst>
            <pc:docMk/>
            <pc:sldMk cId="834801770" sldId="2147469354"/>
            <ac:cxnSpMk id="12" creationId="{DA00E7E3-6CBE-57AE-597D-99B7080496AC}"/>
          </ac:cxnSpMkLst>
        </pc:cxnChg>
        <pc:cxnChg chg="mod">
          <ac:chgData name="Prince Sunny" userId="b5f6c4b7-cf14-4d72-9286-67c5dd665736" providerId="ADAL" clId="{C189522B-9161-4A46-ADD1-627386F0C9E7}" dt="2023-10-03T01:32:47.100" v="1960" actId="478"/>
          <ac:cxnSpMkLst>
            <pc:docMk/>
            <pc:sldMk cId="834801770" sldId="2147469354"/>
            <ac:cxnSpMk id="14" creationId="{9481189A-AEF5-9A82-385F-3D0DF88BF68C}"/>
          </ac:cxnSpMkLst>
        </pc:cxnChg>
        <pc:cxnChg chg="mod">
          <ac:chgData name="Prince Sunny" userId="b5f6c4b7-cf14-4d72-9286-67c5dd665736" providerId="ADAL" clId="{C189522B-9161-4A46-ADD1-627386F0C9E7}" dt="2023-10-03T01:32:47.100" v="1960" actId="478"/>
          <ac:cxnSpMkLst>
            <pc:docMk/>
            <pc:sldMk cId="834801770" sldId="2147469354"/>
            <ac:cxnSpMk id="15" creationId="{71F1C077-6BCF-2342-89CE-A63551F8A04A}"/>
          </ac:cxnSpMkLst>
        </pc:cxnChg>
      </pc:sldChg>
    </pc:docChg>
  </pc:docChgLst>
  <pc:docChgLst>
    <pc:chgData name="Guohan Lu" userId="75c53681-ce43-4e5d-b10c-0ea57ddfd829" providerId="ADAL" clId="{90E7BC0F-5196-419D-BBB3-AF1E0A3C600D}"/>
    <pc:docChg chg="modSld">
      <pc:chgData name="Guohan Lu" userId="75c53681-ce43-4e5d-b10c-0ea57ddfd829" providerId="ADAL" clId="{90E7BC0F-5196-419D-BBB3-AF1E0A3C600D}" dt="2023-10-02T23:58:22.574" v="20"/>
      <pc:docMkLst>
        <pc:docMk/>
      </pc:docMkLst>
      <pc:sldChg chg="addCm modCm">
        <pc:chgData name="Guohan Lu" userId="75c53681-ce43-4e5d-b10c-0ea57ddfd829" providerId="ADAL" clId="{90E7BC0F-5196-419D-BBB3-AF1E0A3C600D}" dt="2023-10-02T23:58:22.574" v="20"/>
        <pc:sldMkLst>
          <pc:docMk/>
          <pc:sldMk cId="3050108928" sldId="262"/>
        </pc:sldMkLst>
        <pc:extLst>
          <p:ext xmlns:p="http://schemas.openxmlformats.org/presentationml/2006/main" uri="{D6D511B9-2390-475A-947B-AFAB55BFBCF1}">
            <pc226:cmChg xmlns:pc226="http://schemas.microsoft.com/office/powerpoint/2022/06/main/command" chg="add mod">
              <pc226:chgData name="Guohan Lu" userId="75c53681-ce43-4e5d-b10c-0ea57ddfd829" providerId="ADAL" clId="{90E7BC0F-5196-419D-BBB3-AF1E0A3C600D}" dt="2023-10-02T23:58:22.574" v="20"/>
              <pc2:cmMkLst xmlns:pc2="http://schemas.microsoft.com/office/powerpoint/2019/9/main/command">
                <pc:docMk/>
                <pc:sldMk cId="3050108928" sldId="262"/>
                <pc2:cmMk id="{BC4508DF-9791-43E3-9481-45E1B6514329}"/>
              </pc2:cmMkLst>
            </pc226:cmChg>
          </p:ext>
        </pc:extLst>
      </pc:sldChg>
      <pc:sldChg chg="addCm">
        <pc:chgData name="Guohan Lu" userId="75c53681-ce43-4e5d-b10c-0ea57ddfd829" providerId="ADAL" clId="{90E7BC0F-5196-419D-BBB3-AF1E0A3C600D}" dt="2023-10-02T23:51:51.535" v="18"/>
        <pc:sldMkLst>
          <pc:docMk/>
          <pc:sldMk cId="1718035386" sldId="2147469263"/>
        </pc:sldMkLst>
        <pc:extLst>
          <p:ext xmlns:p="http://schemas.openxmlformats.org/presentationml/2006/main" uri="{D6D511B9-2390-475A-947B-AFAB55BFBCF1}">
            <pc226:cmChg xmlns:pc226="http://schemas.microsoft.com/office/powerpoint/2022/06/main/command" chg="add">
              <pc226:chgData name="Guohan Lu" userId="75c53681-ce43-4e5d-b10c-0ea57ddfd829" providerId="ADAL" clId="{90E7BC0F-5196-419D-BBB3-AF1E0A3C600D}" dt="2023-10-02T23:51:51.535" v="18"/>
              <pc2:cmMkLst xmlns:pc2="http://schemas.microsoft.com/office/powerpoint/2019/9/main/command">
                <pc:docMk/>
                <pc:sldMk cId="1718035386" sldId="2147469263"/>
                <pc2:cmMk id="{A22CB686-DE19-489D-B0FC-131D7ADD4FC5}"/>
              </pc2:cmMkLst>
            </pc226:cmChg>
          </p:ext>
        </pc:extLst>
      </pc:sldChg>
      <pc:sldChg chg="modSp mod addCm">
        <pc:chgData name="Guohan Lu" userId="75c53681-ce43-4e5d-b10c-0ea57ddfd829" providerId="ADAL" clId="{90E7BC0F-5196-419D-BBB3-AF1E0A3C600D}" dt="2023-10-02T23:50:09.128" v="17"/>
        <pc:sldMkLst>
          <pc:docMk/>
          <pc:sldMk cId="388677536" sldId="2147469350"/>
        </pc:sldMkLst>
        <pc:spChg chg="mod">
          <ac:chgData name="Guohan Lu" userId="75c53681-ce43-4e5d-b10c-0ea57ddfd829" providerId="ADAL" clId="{90E7BC0F-5196-419D-BBB3-AF1E0A3C600D}" dt="2023-10-02T23:49:14.976" v="16" actId="6549"/>
          <ac:spMkLst>
            <pc:docMk/>
            <pc:sldMk cId="388677536" sldId="2147469350"/>
            <ac:spMk id="5" creationId="{2927B04D-B744-1E7E-F839-9FC7C3E295A0}"/>
          </ac:spMkLst>
        </pc:spChg>
        <pc:extLst>
          <p:ext xmlns:p="http://schemas.openxmlformats.org/presentationml/2006/main" uri="{D6D511B9-2390-475A-947B-AFAB55BFBCF1}">
            <pc226:cmChg xmlns:pc226="http://schemas.microsoft.com/office/powerpoint/2022/06/main/command" chg="add">
              <pc226:chgData name="Guohan Lu" userId="75c53681-ce43-4e5d-b10c-0ea57ddfd829" providerId="ADAL" clId="{90E7BC0F-5196-419D-BBB3-AF1E0A3C600D}" dt="2023-10-02T23:49:05.893" v="15"/>
              <pc2:cmMkLst xmlns:pc2="http://schemas.microsoft.com/office/powerpoint/2019/9/main/command">
                <pc:docMk/>
                <pc:sldMk cId="388677536" sldId="2147469350"/>
                <pc2:cmMk id="{5A6A6FBD-0718-4F97-97E0-7C29F6C5DFE5}"/>
              </pc2:cmMkLst>
            </pc226:cmChg>
            <pc226:cmChg xmlns:pc226="http://schemas.microsoft.com/office/powerpoint/2022/06/main/command" chg="add">
              <pc226:chgData name="Guohan Lu" userId="75c53681-ce43-4e5d-b10c-0ea57ddfd829" providerId="ADAL" clId="{90E7BC0F-5196-419D-BBB3-AF1E0A3C600D}" dt="2023-10-02T23:50:09.128" v="17"/>
              <pc2:cmMkLst xmlns:pc2="http://schemas.microsoft.com/office/powerpoint/2019/9/main/command">
                <pc:docMk/>
                <pc:sldMk cId="388677536" sldId="2147469350"/>
                <pc2:cmMk id="{A10E81DF-9CB0-470A-9EE7-A5AC21D7E300}"/>
              </pc2:cmMkLst>
            </pc226:cmChg>
          </p:ext>
        </pc:extLst>
      </pc:sldChg>
      <pc:sldChg chg="addCm">
        <pc:chgData name="Guohan Lu" userId="75c53681-ce43-4e5d-b10c-0ea57ddfd829" providerId="ADAL" clId="{90E7BC0F-5196-419D-BBB3-AF1E0A3C600D}" dt="2023-10-02T23:47:31.928" v="0"/>
        <pc:sldMkLst>
          <pc:docMk/>
          <pc:sldMk cId="2956683678" sldId="2147469352"/>
        </pc:sldMkLst>
        <pc:extLst>
          <p:ext xmlns:p="http://schemas.openxmlformats.org/presentationml/2006/main" uri="{D6D511B9-2390-475A-947B-AFAB55BFBCF1}">
            <pc226:cmChg xmlns:pc226="http://schemas.microsoft.com/office/powerpoint/2022/06/main/command" chg="add">
              <pc226:chgData name="Guohan Lu" userId="75c53681-ce43-4e5d-b10c-0ea57ddfd829" providerId="ADAL" clId="{90E7BC0F-5196-419D-BBB3-AF1E0A3C600D}" dt="2023-10-02T23:47:31.928" v="0"/>
              <pc2:cmMkLst xmlns:pc2="http://schemas.microsoft.com/office/powerpoint/2019/9/main/command">
                <pc:docMk/>
                <pc:sldMk cId="2956683678" sldId="2147469352"/>
                <pc2:cmMk id="{FB07079D-C24D-4321-976F-F04DE3CA81E6}"/>
              </pc2:cmMkLst>
            </pc226:cmChg>
          </p:ext>
        </pc:extLst>
      </pc:sldChg>
    </pc:docChg>
  </pc:docChgLst>
</pc:chgInfo>
</file>

<file path=ppt/comments/modernComment_106_B5CCF800.xml><?xml version="1.0" encoding="utf-8"?>
<p188:cmLst xmlns:a="http://schemas.openxmlformats.org/drawingml/2006/main" xmlns:r="http://schemas.openxmlformats.org/officeDocument/2006/relationships" xmlns:p188="http://schemas.microsoft.com/office/powerpoint/2018/8/main">
  <p188:cm id="{BC4508DF-9791-43E3-9481-45E1B6514329}" authorId="{E44C3883-BF7E-BAF7-996B-056321D41B8A}" created="2023-10-02T23:58:08.565">
    <ac:deMkLst xmlns:ac="http://schemas.microsoft.com/office/drawing/2013/main/command">
      <pc:docMk xmlns:pc="http://schemas.microsoft.com/office/powerpoint/2013/main/command"/>
      <pc:sldMk xmlns:pc="http://schemas.microsoft.com/office/powerpoint/2013/main/command" cId="3050108928" sldId="262"/>
      <ac:spMk id="8" creationId="{9D94308E-40CC-5F5D-35AD-03594393C23E}"/>
    </ac:deMkLst>
    <p188:txBody>
      <a:bodyPr/>
      <a:lstStyle/>
      <a:p>
        <a:r>
          <a:rPr lang="en-US"/>
          <a:t>I feel we should also call for participation in term of dash sai, ask people to bring more use cases and work together to improve the dash sai.</a:t>
        </a:r>
      </a:p>
    </p188:txBody>
  </p188:cm>
</p188:cmLst>
</file>

<file path=ppt/comments/modernComment_7FFFC7CF_666723BA.xml><?xml version="1.0" encoding="utf-8"?>
<p188:cmLst xmlns:a="http://schemas.openxmlformats.org/drawingml/2006/main" xmlns:r="http://schemas.openxmlformats.org/officeDocument/2006/relationships" xmlns:p188="http://schemas.microsoft.com/office/powerpoint/2018/8/main">
  <p188:cm id="{A22CB686-DE19-489D-B0FC-131D7ADD4FC5}" authorId="{E44C3883-BF7E-BAF7-996B-056321D41B8A}" created="2023-10-02T23:51:51.430">
    <ac:deMkLst xmlns:ac="http://schemas.microsoft.com/office/drawing/2013/main/command">
      <pc:docMk xmlns:pc="http://schemas.microsoft.com/office/powerpoint/2013/main/command"/>
      <pc:sldMk xmlns:pc="http://schemas.microsoft.com/office/powerpoint/2013/main/command" cId="1718035386" sldId="2147469263"/>
      <ac:spMk id="6" creationId="{0BA1CF6C-B780-280D-3481-62E75F80DC06}"/>
    </ac:deMkLst>
    <p188:txBody>
      <a:bodyPr/>
      <a:lstStyle/>
      <a:p>
        <a:r>
          <a:rPr lang="en-US"/>
          <a:t>I do not know how significant this is T1, it can also be T0, right? </a:t>
        </a:r>
      </a:p>
    </p188:txBody>
  </p188:cm>
</p188:cmLst>
</file>

<file path=ppt/comments/modernComment_7FFFC826_172ABFA0.xml><?xml version="1.0" encoding="utf-8"?>
<p188:cmLst xmlns:a="http://schemas.openxmlformats.org/drawingml/2006/main" xmlns:r="http://schemas.openxmlformats.org/officeDocument/2006/relationships" xmlns:p188="http://schemas.microsoft.com/office/powerpoint/2018/8/main">
  <p188:cm id="{5A6A6FBD-0718-4F97-97E0-7C29F6C5DFE5}" authorId="{E44C3883-BF7E-BAF7-996B-056321D41B8A}" created="2023-10-02T23:49:05.842">
    <ac:deMkLst xmlns:ac="http://schemas.microsoft.com/office/drawing/2013/main/command">
      <pc:docMk xmlns:pc="http://schemas.microsoft.com/office/powerpoint/2013/main/command"/>
      <pc:sldMk xmlns:pc="http://schemas.microsoft.com/office/powerpoint/2013/main/command" cId="388677536" sldId="2147469350"/>
      <ac:spMk id="5" creationId="{2927B04D-B744-1E7E-F839-9FC7C3E295A0}"/>
    </ac:deMkLst>
    <p188:txBody>
      <a:bodyPr/>
      <a:lstStyle/>
      <a:p>
        <a:r>
          <a:rPr lang="en-US"/>
          <a:t>This is not obvious. The saving compared with smartnic is mostly coming from the resource pooling.</a:t>
        </a:r>
      </a:p>
    </p188:txBody>
  </p188:cm>
  <p188:cm id="{A10E81DF-9CB0-470A-9EE7-A5AC21D7E300}" authorId="{E44C3883-BF7E-BAF7-996B-056321D41B8A}" created="2023-10-02T23:50:09.055">
    <ac:txMkLst xmlns:ac="http://schemas.microsoft.com/office/drawing/2013/main/command">
      <pc:docMk xmlns:pc="http://schemas.microsoft.com/office/powerpoint/2013/main/command"/>
      <pc:sldMk xmlns:pc="http://schemas.microsoft.com/office/powerpoint/2013/main/command" cId="388677536" sldId="2147469350"/>
      <ac:spMk id="5" creationId="{2927B04D-B744-1E7E-F839-9FC7C3E295A0}"/>
      <ac:txMk cp="660" len="25">
        <ac:context len="1200" hash="2514156227"/>
      </ac:txMk>
    </ac:txMkLst>
    <p188:pos x="7449129" y="2177120"/>
    <p188:txBody>
      <a:bodyPr/>
      <a:lstStyle/>
      <a:p>
        <a:r>
          <a:rPr lang="en-US"/>
          <a:t>This is a little bit out of context, not sure what is bounce back here. Have we setup the right context before?</a:t>
        </a:r>
      </a:p>
    </p188:txBody>
  </p188:cm>
</p188:cmLst>
</file>

<file path=ppt/comments/modernComment_7FFFC828_B03B699E.xml><?xml version="1.0" encoding="utf-8"?>
<p188:cmLst xmlns:a="http://schemas.openxmlformats.org/drawingml/2006/main" xmlns:r="http://schemas.openxmlformats.org/officeDocument/2006/relationships" xmlns:p188="http://schemas.microsoft.com/office/powerpoint/2018/8/main">
  <p188:cm id="{FB07079D-C24D-4321-976F-F04DE3CA81E6}" authorId="{E44C3883-BF7E-BAF7-996B-056321D41B8A}" created="2023-10-02T23:47:31.830">
    <ac:deMkLst xmlns:ac="http://schemas.microsoft.com/office/drawing/2013/main/command">
      <pc:docMk xmlns:pc="http://schemas.microsoft.com/office/powerpoint/2013/main/command"/>
      <pc:sldMk xmlns:pc="http://schemas.microsoft.com/office/powerpoint/2013/main/command" cId="2956683678" sldId="2147469352"/>
      <ac:spMk id="3" creationId="{78BDD2C9-305E-9826-5EE1-588D41B1EB2E}"/>
    </ac:deMkLst>
    <p188:txBody>
      <a:bodyPr/>
      <a:lstStyle/>
      <a:p>
        <a:r>
          <a:rPr lang="en-US"/>
          <a:t>Should we explain the what is flow-sync in the next slide? Like the inline flowsync?</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25B290-13D9-32C9-FA24-67CD4C7121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88D0467-7CA6-9C98-1DFB-5004E0835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B97D5F-AB83-8C41-B0D9-4B1BDB419E3F}" type="datetimeFigureOut">
              <a:rPr lang="en-US" smtClean="0"/>
              <a:t>10/2/2023</a:t>
            </a:fld>
            <a:endParaRPr lang="en-US"/>
          </a:p>
        </p:txBody>
      </p:sp>
      <p:sp>
        <p:nvSpPr>
          <p:cNvPr id="4" name="Footer Placeholder 3">
            <a:extLst>
              <a:ext uri="{FF2B5EF4-FFF2-40B4-BE49-F238E27FC236}">
                <a16:creationId xmlns:a16="http://schemas.microsoft.com/office/drawing/2014/main" id="{2EEC90CA-45AD-7F53-B0F8-84E41424E0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B6463A-F114-1264-6A45-8D41E87B08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9A9AA0-014F-6740-B2A9-2A104C574F1E}" type="slidenum">
              <a:rPr lang="en-US" smtClean="0"/>
              <a:t>‹#›</a:t>
            </a:fld>
            <a:endParaRPr lang="en-US"/>
          </a:p>
        </p:txBody>
      </p:sp>
    </p:spTree>
    <p:extLst>
      <p:ext uri="{BB962C8B-B14F-4D97-AF65-F5344CB8AC3E}">
        <p14:creationId xmlns:p14="http://schemas.microsoft.com/office/powerpoint/2010/main" val="295478790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EB88-B0FE-174D-AFFA-291E283AC326}"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CCFB7-CEBC-F746-A28F-589F57B72CC9}" type="slidenum">
              <a:rPr lang="en-US" smtClean="0"/>
              <a:t>‹#›</a:t>
            </a:fld>
            <a:endParaRPr lang="en-US"/>
          </a:p>
        </p:txBody>
      </p:sp>
    </p:spTree>
    <p:extLst>
      <p:ext uri="{BB962C8B-B14F-4D97-AF65-F5344CB8AC3E}">
        <p14:creationId xmlns:p14="http://schemas.microsoft.com/office/powerpoint/2010/main" val="72762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Can live on any tier</a:t>
            </a:r>
            <a:br>
              <a:rPr lang="en-US" baseline="0"/>
            </a:br>
            <a:r>
              <a:rPr lang="en-US" baseline="0"/>
              <a:t>Representative diagram</a:t>
            </a:r>
          </a:p>
          <a:p>
            <a:r>
              <a:rPr lang="en-US"/>
              <a:t>https://github.com/sonic-net/DASH/blob/main/documentation/general/dash-high-level-design.md#example-of-network-representation</a:t>
            </a:r>
          </a:p>
        </p:txBody>
      </p:sp>
      <p:sp>
        <p:nvSpPr>
          <p:cNvPr id="4" name="Slide Number Placeholder 3"/>
          <p:cNvSpPr>
            <a:spLocks noGrp="1"/>
          </p:cNvSpPr>
          <p:nvPr>
            <p:ph type="sldNum" sz="quarter" idx="10"/>
          </p:nvPr>
        </p:nvSpPr>
        <p:spPr/>
        <p:txBody>
          <a:bodyPr/>
          <a:lstStyle/>
          <a:p>
            <a:fld id="{3BDF035C-FC5A-4A0C-8960-3FE03EBE0D5A}" type="slidenum">
              <a:rPr lang="en-US" smtClean="0"/>
              <a:t>5</a:t>
            </a:fld>
            <a:endParaRPr lang="en-US"/>
          </a:p>
        </p:txBody>
      </p:sp>
    </p:spTree>
    <p:extLst>
      <p:ext uri="{BB962C8B-B14F-4D97-AF65-F5344CB8AC3E}">
        <p14:creationId xmlns:p14="http://schemas.microsoft.com/office/powerpoint/2010/main" val="281630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This is the problem we are trying to solve.  Disaggregate the DPUs from the host.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Pulled them into an appliance or switch (pooling / disaggregating).</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We tunnel </a:t>
            </a:r>
            <a:r>
              <a:rPr lang="en-US" sz="1200" err="1">
                <a:solidFill>
                  <a:srgbClr val="FF0000"/>
                </a:solidFill>
                <a:effectLst/>
                <a:highlight>
                  <a:srgbClr val="FFFF00"/>
                </a:highlight>
                <a:latin typeface="Calibri" panose="020F0502020204030204" pitchFamily="34" charset="0"/>
                <a:ea typeface="Calibri" panose="020F0502020204030204" pitchFamily="34" charset="0"/>
              </a:rPr>
              <a:t>VXLan</a:t>
            </a:r>
            <a:r>
              <a:rPr lang="en-US" sz="1200">
                <a:solidFill>
                  <a:srgbClr val="FF0000"/>
                </a:solidFill>
                <a:effectLst/>
                <a:highlight>
                  <a:srgbClr val="FFFF00"/>
                </a:highlight>
                <a:latin typeface="Calibri" panose="020F0502020204030204" pitchFamily="34" charset="0"/>
                <a:ea typeface="Calibri" panose="020F0502020204030204" pitchFamily="34" charset="0"/>
              </a:rPr>
              <a:t> from the VM to the Appliance/Switch for policy management.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10’s of M of CPS to keep up with demands of the VMs	</a:t>
            </a:r>
          </a:p>
        </p:txBody>
      </p:sp>
      <p:sp>
        <p:nvSpPr>
          <p:cNvPr id="4" name="Slide Number Placeholder 3"/>
          <p:cNvSpPr>
            <a:spLocks noGrp="1"/>
          </p:cNvSpPr>
          <p:nvPr>
            <p:ph type="sldNum" sz="quarter" idx="5"/>
          </p:nvPr>
        </p:nvSpPr>
        <p:spPr/>
        <p:txBody>
          <a:bodyPr/>
          <a:lstStyle/>
          <a:p>
            <a:fld id="{4345EAF2-B718-4ACB-B07D-A7B533CF4025}" type="slidenum">
              <a:rPr lang="en-US" smtClean="0"/>
              <a:t>6</a:t>
            </a:fld>
            <a:endParaRPr lang="en-US"/>
          </a:p>
        </p:txBody>
      </p:sp>
    </p:spTree>
    <p:extLst>
      <p:ext uri="{BB962C8B-B14F-4D97-AF65-F5344CB8AC3E}">
        <p14:creationId xmlns:p14="http://schemas.microsoft.com/office/powerpoint/2010/main" val="4051611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This is the problem we are trying to solve.  Disaggregate the DPUs from the host.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Pulled them into an appliance or switch (pooling / disaggregating).</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We tunnel </a:t>
            </a:r>
            <a:r>
              <a:rPr lang="en-US" sz="1200" err="1">
                <a:solidFill>
                  <a:srgbClr val="FF0000"/>
                </a:solidFill>
                <a:effectLst/>
                <a:highlight>
                  <a:srgbClr val="FFFF00"/>
                </a:highlight>
                <a:latin typeface="Calibri" panose="020F0502020204030204" pitchFamily="34" charset="0"/>
                <a:ea typeface="Calibri" panose="020F0502020204030204" pitchFamily="34" charset="0"/>
              </a:rPr>
              <a:t>VXLan</a:t>
            </a:r>
            <a:r>
              <a:rPr lang="en-US" sz="1200">
                <a:solidFill>
                  <a:srgbClr val="FF0000"/>
                </a:solidFill>
                <a:effectLst/>
                <a:highlight>
                  <a:srgbClr val="FFFF00"/>
                </a:highlight>
                <a:latin typeface="Calibri" panose="020F0502020204030204" pitchFamily="34" charset="0"/>
                <a:ea typeface="Calibri" panose="020F0502020204030204" pitchFamily="34" charset="0"/>
              </a:rPr>
              <a:t> from the VM to the Appliance/Switch for policy management.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10’s of M of CPS to keep up with demands of the VMs	</a:t>
            </a:r>
          </a:p>
        </p:txBody>
      </p:sp>
      <p:sp>
        <p:nvSpPr>
          <p:cNvPr id="4" name="Slide Number Placeholder 3"/>
          <p:cNvSpPr>
            <a:spLocks noGrp="1"/>
          </p:cNvSpPr>
          <p:nvPr>
            <p:ph type="sldNum" sz="quarter" idx="5"/>
          </p:nvPr>
        </p:nvSpPr>
        <p:spPr/>
        <p:txBody>
          <a:bodyPr/>
          <a:lstStyle/>
          <a:p>
            <a:fld id="{4345EAF2-B718-4ACB-B07D-A7B533CF4025}" type="slidenum">
              <a:rPr lang="en-US" smtClean="0"/>
              <a:t>7</a:t>
            </a:fld>
            <a:endParaRPr lang="en-US"/>
          </a:p>
        </p:txBody>
      </p:sp>
    </p:spTree>
    <p:extLst>
      <p:ext uri="{BB962C8B-B14F-4D97-AF65-F5344CB8AC3E}">
        <p14:creationId xmlns:p14="http://schemas.microsoft.com/office/powerpoint/2010/main" val="409919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This is the problem we are trying to solve.  Disaggregate the DPUs from the host.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Pulled them into an appliance or switch (pooling / disaggregating).</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We tunnel </a:t>
            </a:r>
            <a:r>
              <a:rPr lang="en-US" sz="1200" err="1">
                <a:solidFill>
                  <a:srgbClr val="FF0000"/>
                </a:solidFill>
                <a:effectLst/>
                <a:highlight>
                  <a:srgbClr val="FFFF00"/>
                </a:highlight>
                <a:latin typeface="Calibri" panose="020F0502020204030204" pitchFamily="34" charset="0"/>
                <a:ea typeface="Calibri" panose="020F0502020204030204" pitchFamily="34" charset="0"/>
              </a:rPr>
              <a:t>VXLan</a:t>
            </a:r>
            <a:r>
              <a:rPr lang="en-US" sz="1200">
                <a:solidFill>
                  <a:srgbClr val="FF0000"/>
                </a:solidFill>
                <a:effectLst/>
                <a:highlight>
                  <a:srgbClr val="FFFF00"/>
                </a:highlight>
                <a:latin typeface="Calibri" panose="020F0502020204030204" pitchFamily="34" charset="0"/>
                <a:ea typeface="Calibri" panose="020F0502020204030204" pitchFamily="34" charset="0"/>
              </a:rPr>
              <a:t> from the VM to the Appliance/Switch for policy management.</a:t>
            </a:r>
          </a:p>
          <a:p>
            <a:pPr marL="0" marR="0" lvl="0" indent="0">
              <a:spcBef>
                <a:spcPts val="0"/>
              </a:spcBef>
              <a:spcAft>
                <a:spcPts val="0"/>
              </a:spcAft>
              <a:buSzPts val="1000"/>
              <a:buFont typeface="Symbol" panose="05050102010706020507" pitchFamily="18" charset="2"/>
              <a:buNone/>
              <a:tabLst>
                <a:tab pos="457200" algn="l"/>
              </a:tabLst>
            </a:pPr>
            <a:endParaRPr lang="en-US" sz="1200">
              <a:solidFill>
                <a:srgbClr val="FF0000"/>
              </a:solidFill>
              <a:effectLst/>
              <a:highlight>
                <a:srgbClr val="FFFF00"/>
              </a:highligh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200">
                <a:solidFill>
                  <a:srgbClr val="FF0000"/>
                </a:solidFill>
                <a:effectLst/>
                <a:highlight>
                  <a:srgbClr val="FFFF00"/>
                </a:highlight>
                <a:latin typeface="Calibri" panose="020F0502020204030204" pitchFamily="34" charset="0"/>
                <a:ea typeface="Calibri" panose="020F0502020204030204" pitchFamily="34" charset="0"/>
              </a:rPr>
              <a:t>10’s of M of CPS to keep up with demands of the VMs	</a:t>
            </a:r>
          </a:p>
        </p:txBody>
      </p:sp>
      <p:sp>
        <p:nvSpPr>
          <p:cNvPr id="4" name="Slide Number Placeholder 3"/>
          <p:cNvSpPr>
            <a:spLocks noGrp="1"/>
          </p:cNvSpPr>
          <p:nvPr>
            <p:ph type="sldNum" sz="quarter" idx="5"/>
          </p:nvPr>
        </p:nvSpPr>
        <p:spPr/>
        <p:txBody>
          <a:bodyPr/>
          <a:lstStyle/>
          <a:p>
            <a:fld id="{4345EAF2-B718-4ACB-B07D-A7B533CF4025}" type="slidenum">
              <a:rPr lang="en-US" smtClean="0"/>
              <a:t>8</a:t>
            </a:fld>
            <a:endParaRPr lang="en-US"/>
          </a:p>
        </p:txBody>
      </p:sp>
    </p:spTree>
    <p:extLst>
      <p:ext uri="{BB962C8B-B14F-4D97-AF65-F5344CB8AC3E}">
        <p14:creationId xmlns:p14="http://schemas.microsoft.com/office/powerpoint/2010/main" val="150170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CCFB7-CEBC-F746-A28F-589F57B72CC9}" type="slidenum">
              <a:rPr lang="en-US" smtClean="0"/>
              <a:t>10</a:t>
            </a:fld>
            <a:endParaRPr lang="en-US"/>
          </a:p>
        </p:txBody>
      </p:sp>
    </p:spTree>
    <p:extLst>
      <p:ext uri="{BB962C8B-B14F-4D97-AF65-F5344CB8AC3E}">
        <p14:creationId xmlns:p14="http://schemas.microsoft.com/office/powerpoint/2010/main" val="428077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CCFB7-CEBC-F746-A28F-589F57B72CC9}" type="slidenum">
              <a:rPr lang="en-US" smtClean="0"/>
              <a:t>15</a:t>
            </a:fld>
            <a:endParaRPr lang="en-US"/>
          </a:p>
        </p:txBody>
      </p:sp>
    </p:spTree>
    <p:extLst>
      <p:ext uri="{BB962C8B-B14F-4D97-AF65-F5344CB8AC3E}">
        <p14:creationId xmlns:p14="http://schemas.microsoft.com/office/powerpoint/2010/main" val="3046980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ED3629-0A8C-9D0F-3F79-4CA5D909C895}"/>
              </a:ext>
            </a:extLst>
          </p:cNvPr>
          <p:cNvSpPr>
            <a:spLocks noGrp="1"/>
          </p:cNvSpPr>
          <p:nvPr>
            <p:ph type="subTitle" idx="1"/>
          </p:nvPr>
        </p:nvSpPr>
        <p:spPr>
          <a:xfrm>
            <a:off x="323273" y="1035423"/>
            <a:ext cx="5163128" cy="2507877"/>
          </a:xfrm>
          <a:prstGeom prst="rect">
            <a:avLst/>
          </a:prstGeom>
        </p:spPr>
        <p:txBody>
          <a:bodyPr lIns="18288">
            <a:normAutofit/>
          </a:bodyPr>
          <a:lstStyle>
            <a:lvl1pPr marL="0" indent="0" algn="l">
              <a:buNone/>
              <a:defRPr sz="2400" b="0" i="0">
                <a:solidFill>
                  <a:schemeClr val="accent1"/>
                </a:solidFill>
                <a:latin typeface="Source Sans Pro" panose="020B0503030403020204" pitchFamily="34" charset="0"/>
                <a:ea typeface="Source Sans Pro" panose="020B05030304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itle Placeholder 1">
            <a:extLst>
              <a:ext uri="{FF2B5EF4-FFF2-40B4-BE49-F238E27FC236}">
                <a16:creationId xmlns:a16="http://schemas.microsoft.com/office/drawing/2014/main" id="{A6D1095D-0BBE-C28C-0D1B-2001EE9CB2AF}"/>
              </a:ext>
            </a:extLst>
          </p:cNvPr>
          <p:cNvSpPr>
            <a:spLocks noGrp="1"/>
          </p:cNvSpPr>
          <p:nvPr>
            <p:ph type="title"/>
          </p:nvPr>
        </p:nvSpPr>
        <p:spPr>
          <a:xfrm>
            <a:off x="304800" y="574346"/>
            <a:ext cx="8534400" cy="461077"/>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12514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1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135B1E2-B5DE-3FE5-2F4E-1C68097D1DA9}"/>
              </a:ext>
            </a:extLst>
          </p:cNvPr>
          <p:cNvSpPr>
            <a:spLocks noGrp="1"/>
          </p:cNvSpPr>
          <p:nvPr>
            <p:ph type="body" sz="quarter" idx="10"/>
          </p:nvPr>
        </p:nvSpPr>
        <p:spPr>
          <a:xfrm>
            <a:off x="323271" y="684067"/>
            <a:ext cx="8497455" cy="36251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Placeholder 1">
            <a:extLst>
              <a:ext uri="{FF2B5EF4-FFF2-40B4-BE49-F238E27FC236}">
                <a16:creationId xmlns:a16="http://schemas.microsoft.com/office/drawing/2014/main" id="{BD936077-7A7E-50CD-B34C-99A00422995F}"/>
              </a:ext>
            </a:extLst>
          </p:cNvPr>
          <p:cNvSpPr>
            <a:spLocks noGrp="1"/>
          </p:cNvSpPr>
          <p:nvPr>
            <p:ph type="title"/>
          </p:nvPr>
        </p:nvSpPr>
        <p:spPr>
          <a:xfrm>
            <a:off x="323270" y="222990"/>
            <a:ext cx="8515929" cy="461077"/>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18890430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19113E-08C9-AA66-B0C9-15E8BAA7AB01}"/>
              </a:ext>
            </a:extLst>
          </p:cNvPr>
          <p:cNvSpPr>
            <a:spLocks noGrp="1"/>
          </p:cNvSpPr>
          <p:nvPr>
            <p:ph idx="1"/>
          </p:nvPr>
        </p:nvSpPr>
        <p:spPr>
          <a:xfrm>
            <a:off x="322730" y="679077"/>
            <a:ext cx="4020128" cy="3617260"/>
          </a:xfrm>
          <a:prstGeom prst="rect">
            <a:avLst/>
          </a:prstGeom>
        </p:spPr>
        <p:txBody>
          <a:bodyPr/>
          <a:lstStyle>
            <a:lvl1pPr>
              <a:defRPr sz="1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5F4F9708-76F9-93D1-712B-72B26033CB51}"/>
              </a:ext>
            </a:extLst>
          </p:cNvPr>
          <p:cNvSpPr>
            <a:spLocks noGrp="1"/>
          </p:cNvSpPr>
          <p:nvPr>
            <p:ph idx="13"/>
          </p:nvPr>
        </p:nvSpPr>
        <p:spPr>
          <a:xfrm>
            <a:off x="4800599" y="679077"/>
            <a:ext cx="4020128" cy="3617260"/>
          </a:xfrm>
          <a:prstGeom prst="rect">
            <a:avLst/>
          </a:prstGeom>
        </p:spPr>
        <p:txBody>
          <a:bodyPr/>
          <a:lstStyle>
            <a:lvl1pPr>
              <a:defRPr sz="1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a:extLst>
              <a:ext uri="{FF2B5EF4-FFF2-40B4-BE49-F238E27FC236}">
                <a16:creationId xmlns:a16="http://schemas.microsoft.com/office/drawing/2014/main" id="{5F165AE5-8273-D1CB-6AFA-9D74777B9B96}"/>
              </a:ext>
            </a:extLst>
          </p:cNvPr>
          <p:cNvSpPr>
            <a:spLocks noGrp="1"/>
          </p:cNvSpPr>
          <p:nvPr>
            <p:ph type="title"/>
          </p:nvPr>
        </p:nvSpPr>
        <p:spPr>
          <a:xfrm>
            <a:off x="323270" y="222990"/>
            <a:ext cx="8515929" cy="461077"/>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1706323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55004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778E-E9D3-A5FF-EE97-D36BB6ACD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7A53C-2C39-A83B-807B-93D697573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29A3A-5EBC-71F5-6754-9EC40BFB0095}"/>
              </a:ext>
            </a:extLst>
          </p:cNvPr>
          <p:cNvSpPr>
            <a:spLocks noGrp="1"/>
          </p:cNvSpPr>
          <p:nvPr>
            <p:ph type="dt" sz="half" idx="10"/>
          </p:nvPr>
        </p:nvSpPr>
        <p:spPr/>
        <p:txBody>
          <a:bodyPr/>
          <a:lstStyle/>
          <a:p>
            <a:fld id="{2274E101-436C-4D51-BF46-DE5B48C03C17}" type="datetime1">
              <a:rPr lang="en-US" smtClean="0"/>
              <a:t>10/2/2023</a:t>
            </a:fld>
            <a:endParaRPr lang="en-US"/>
          </a:p>
        </p:txBody>
      </p:sp>
      <p:sp>
        <p:nvSpPr>
          <p:cNvPr id="5" name="Footer Placeholder 4">
            <a:extLst>
              <a:ext uri="{FF2B5EF4-FFF2-40B4-BE49-F238E27FC236}">
                <a16:creationId xmlns:a16="http://schemas.microsoft.com/office/drawing/2014/main" id="{2858AF78-6CCF-7E81-5C5E-D142F8153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AB51C-6E29-C3B9-CC24-BA8278AABF5F}"/>
              </a:ext>
            </a:extLst>
          </p:cNvPr>
          <p:cNvSpPr>
            <a:spLocks noGrp="1"/>
          </p:cNvSpPr>
          <p:nvPr>
            <p:ph type="sldNum" sz="quarter" idx="12"/>
          </p:nvPr>
        </p:nvSpPr>
        <p:spPr/>
        <p:txBody>
          <a:bodyPr/>
          <a:lstStyle/>
          <a:p>
            <a:fld id="{22A8BFFA-6592-40B7-B864-0202BAB27076}" type="slidenum">
              <a:rPr lang="en-US" smtClean="0"/>
              <a:t>‹#›</a:t>
            </a:fld>
            <a:endParaRPr lang="en-US"/>
          </a:p>
        </p:txBody>
      </p:sp>
    </p:spTree>
    <p:extLst>
      <p:ext uri="{BB962C8B-B14F-4D97-AF65-F5344CB8AC3E}">
        <p14:creationId xmlns:p14="http://schemas.microsoft.com/office/powerpoint/2010/main" val="183295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DA0C-8E87-6F0A-50D4-614B8E244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B9AB87-C871-2944-F15E-85B780A85B2B}"/>
              </a:ext>
            </a:extLst>
          </p:cNvPr>
          <p:cNvSpPr>
            <a:spLocks noGrp="1"/>
          </p:cNvSpPr>
          <p:nvPr>
            <p:ph type="dt" sz="half" idx="10"/>
          </p:nvPr>
        </p:nvSpPr>
        <p:spPr/>
        <p:txBody>
          <a:bodyPr/>
          <a:lstStyle/>
          <a:p>
            <a:fld id="{2335BDD4-987A-43C2-927B-4BF4A0A9E895}" type="datetime1">
              <a:rPr lang="en-US" smtClean="0"/>
              <a:t>10/2/2023</a:t>
            </a:fld>
            <a:endParaRPr lang="en-US"/>
          </a:p>
        </p:txBody>
      </p:sp>
      <p:sp>
        <p:nvSpPr>
          <p:cNvPr id="4" name="Footer Placeholder 3">
            <a:extLst>
              <a:ext uri="{FF2B5EF4-FFF2-40B4-BE49-F238E27FC236}">
                <a16:creationId xmlns:a16="http://schemas.microsoft.com/office/drawing/2014/main" id="{ED80603F-3E7D-615F-5E34-EB2A75164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26CE2-B33A-5A40-D6D3-F743BD14ACB6}"/>
              </a:ext>
            </a:extLst>
          </p:cNvPr>
          <p:cNvSpPr>
            <a:spLocks noGrp="1"/>
          </p:cNvSpPr>
          <p:nvPr>
            <p:ph type="sldNum" sz="quarter" idx="12"/>
          </p:nvPr>
        </p:nvSpPr>
        <p:spPr/>
        <p:txBody>
          <a:bodyPr/>
          <a:lstStyle/>
          <a:p>
            <a:fld id="{1A729C0E-50E3-42E5-8895-BE90C09F7B0B}" type="slidenum">
              <a:rPr lang="en-US" smtClean="0"/>
              <a:t>‹#›</a:t>
            </a:fld>
            <a:endParaRPr lang="en-US"/>
          </a:p>
        </p:txBody>
      </p:sp>
    </p:spTree>
    <p:extLst>
      <p:ext uri="{BB962C8B-B14F-4D97-AF65-F5344CB8AC3E}">
        <p14:creationId xmlns:p14="http://schemas.microsoft.com/office/powerpoint/2010/main" val="374259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_and_non-bulleted_tex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B0E4070-A431-BB4A-A6A6-854C4C98FCA1}"/>
              </a:ext>
            </a:extLst>
          </p:cNvPr>
          <p:cNvSpPr>
            <a:spLocks noGrp="1"/>
          </p:cNvSpPr>
          <p:nvPr>
            <p:ph type="title" hasCustomPrompt="1"/>
          </p:nvPr>
        </p:nvSpPr>
        <p:spPr>
          <a:xfrm>
            <a:off x="211455" y="165735"/>
            <a:ext cx="8686250" cy="557845"/>
          </a:xfrm>
          <a:prstGeom prst="rect">
            <a:avLst/>
          </a:prstGeom>
        </p:spPr>
        <p:txBody>
          <a:bodyPr vert="horz" lIns="130622" tIns="65311" rIns="130622" bIns="65311" rtlCol="0" anchor="t" anchorCtr="0">
            <a:normAutofit/>
          </a:bodyPr>
          <a:lstStyle>
            <a:lvl1pPr>
              <a:defRPr lang="en-US" dirty="0"/>
            </a:lvl1pPr>
          </a:lstStyle>
          <a:p>
            <a:pPr lvl="0"/>
            <a:r>
              <a:rPr lang="en-US"/>
              <a:t>Headline goes here</a:t>
            </a:r>
          </a:p>
        </p:txBody>
      </p:sp>
      <p:sp>
        <p:nvSpPr>
          <p:cNvPr id="3" name="Text Placeholder 2">
            <a:extLst>
              <a:ext uri="{FF2B5EF4-FFF2-40B4-BE49-F238E27FC236}">
                <a16:creationId xmlns:a16="http://schemas.microsoft.com/office/drawing/2014/main" id="{1E07198F-A9F1-4E89-98A0-603926DEF5D7}"/>
              </a:ext>
            </a:extLst>
          </p:cNvPr>
          <p:cNvSpPr>
            <a:spLocks noGrp="1"/>
          </p:cNvSpPr>
          <p:nvPr>
            <p:ph type="body" sz="quarter" idx="11"/>
          </p:nvPr>
        </p:nvSpPr>
        <p:spPr>
          <a:xfrm>
            <a:off x="222885" y="1102996"/>
            <a:ext cx="8746409" cy="3219986"/>
          </a:xfrm>
        </p:spPr>
        <p:txBody>
          <a:bodyPr/>
          <a:lstStyle>
            <a:lvl1pPr marL="0" indent="0">
              <a:buFontTx/>
              <a:buNone/>
              <a:defRPr/>
            </a:lvl1pPr>
            <a:lvl2pPr marL="218273" indent="0">
              <a:buFontTx/>
              <a:buNone/>
              <a:defRPr/>
            </a:lvl2pPr>
            <a:lvl3pPr marL="428608" indent="0">
              <a:buFontTx/>
              <a:buNone/>
              <a:defRPr/>
            </a:lvl3pPr>
            <a:lvl4pPr marL="646880" indent="0">
              <a:buFontTx/>
              <a:buNone/>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7904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23850"/>
            <a:ext cx="8534400" cy="461077"/>
          </a:xfrm>
          <a:prstGeom prst="rect">
            <a:avLst/>
          </a:prstGeom>
        </p:spPr>
        <p:txBody>
          <a:bodyPr vert="horz" lIns="0" tIns="0" rIns="0" bIns="0" rtlCol="0" anchor="t">
            <a:noAutofit/>
          </a:bodyPr>
          <a:lstStyle/>
          <a:p>
            <a:r>
              <a:rPr lang="en-US"/>
              <a:t>Click to edit Master title style</a:t>
            </a:r>
          </a:p>
        </p:txBody>
      </p:sp>
      <p:sp>
        <p:nvSpPr>
          <p:cNvPr id="9" name="Text Placeholder 2">
            <a:extLst>
              <a:ext uri="{FF2B5EF4-FFF2-40B4-BE49-F238E27FC236}">
                <a16:creationId xmlns:a16="http://schemas.microsoft.com/office/drawing/2014/main" id="{DE4A1555-8A7F-16D4-DEF1-D12C2D208407}"/>
              </a:ext>
            </a:extLst>
          </p:cNvPr>
          <p:cNvSpPr>
            <a:spLocks noGrp="1"/>
          </p:cNvSpPr>
          <p:nvPr>
            <p:ph type="body" idx="1"/>
          </p:nvPr>
        </p:nvSpPr>
        <p:spPr>
          <a:xfrm>
            <a:off x="304799" y="784926"/>
            <a:ext cx="8534399" cy="4034723"/>
          </a:xfrm>
          <a:prstGeom prst="rect">
            <a:avLst/>
          </a:prstGeom>
        </p:spPr>
        <p:txBody>
          <a:bodyPr vert="horz" lIns="91440" tIns="18288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6577213"/>
      </p:ext>
    </p:extLst>
  </p:cSld>
  <p:clrMap bg1="lt1" tx1="dk1" bg2="lt2" tx2="dk2" accent1="accent1" accent2="accent2" accent3="accent3" accent4="accent4" accent5="accent5" accent6="accent6" hlink="hlink" folHlink="folHlink"/>
  <p:sldLayoutIdLst>
    <p:sldLayoutId id="2147483701" r:id="rId1"/>
    <p:sldLayoutId id="2147483709" r:id="rId2"/>
    <p:sldLayoutId id="2147483710" r:id="rId3"/>
    <p:sldLayoutId id="2147483713" r:id="rId4"/>
    <p:sldLayoutId id="2147483715" r:id="rId5"/>
    <p:sldLayoutId id="2147483716" r:id="rId6"/>
    <p:sldLayoutId id="2147483717" r:id="rId7"/>
  </p:sldLayoutIdLst>
  <p:hf sldNum="0" hdr="0" ftr="0" dt="0"/>
  <p:txStyles>
    <p:titleStyle>
      <a:lvl1pPr algn="l" defTabSz="685800" rtl="0" eaLnBrk="1" latinLnBrk="0" hangingPunct="1">
        <a:lnSpc>
          <a:spcPct val="100000"/>
        </a:lnSpc>
        <a:spcBef>
          <a:spcPct val="0"/>
        </a:spcBef>
        <a:buNone/>
        <a:defRPr sz="3200" b="1" i="0" kern="1200">
          <a:solidFill>
            <a:schemeClr val="tx1"/>
          </a:solidFill>
          <a:latin typeface="Source Sans Pro" panose="020B0503030403020204" pitchFamily="34" charset="0"/>
          <a:ea typeface="Source Sans Pro" panose="020B0503030403020204" pitchFamily="34" charset="0"/>
          <a:cs typeface="+mj-cs"/>
        </a:defRPr>
      </a:lvl1pPr>
    </p:titleStyle>
    <p:bodyStyle>
      <a:lvl1pPr marL="173736" indent="-171450" algn="l" defTabSz="685800" rtl="0" eaLnBrk="1" latinLnBrk="0" hangingPunct="1">
        <a:lnSpc>
          <a:spcPct val="100000"/>
        </a:lnSpc>
        <a:spcBef>
          <a:spcPts val="800"/>
        </a:spcBef>
        <a:buSzPct val="90000"/>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1pPr>
      <a:lvl2pPr marL="514350" indent="-171450" algn="l" defTabSz="685800" rtl="0" eaLnBrk="1" latinLnBrk="0" hangingPunct="1">
        <a:lnSpc>
          <a:spcPct val="100000"/>
        </a:lnSpc>
        <a:spcBef>
          <a:spcPts val="375"/>
        </a:spcBef>
        <a:buSzPct val="90000"/>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2pPr>
      <a:lvl3pPr marL="857250" indent="-171450" algn="l" defTabSz="685800" rtl="0" eaLnBrk="1" latinLnBrk="0" hangingPunct="1">
        <a:lnSpc>
          <a:spcPct val="100000"/>
        </a:lnSpc>
        <a:spcBef>
          <a:spcPts val="375"/>
        </a:spcBef>
        <a:buSzPct val="90000"/>
        <a:buFont typeface="Arial" panose="020B0604020202020204" pitchFamily="34" charset="0"/>
        <a:buChar char="•"/>
        <a:defRPr sz="1500" kern="1200">
          <a:solidFill>
            <a:schemeClr val="tx1"/>
          </a:solidFill>
          <a:latin typeface="Source Sans Pro" panose="020B0503030403020204" pitchFamily="34" charset="0"/>
          <a:ea typeface="Source Sans Pro" panose="020B0503030403020204" pitchFamily="34" charset="0"/>
          <a:cs typeface="+mn-cs"/>
        </a:defRPr>
      </a:lvl3pPr>
      <a:lvl4pPr marL="1200150" indent="-171450" algn="l" defTabSz="685800" rtl="0" eaLnBrk="1" latinLnBrk="0" hangingPunct="1">
        <a:lnSpc>
          <a:spcPct val="100000"/>
        </a:lnSpc>
        <a:spcBef>
          <a:spcPts val="375"/>
        </a:spcBef>
        <a:buSzPct val="90000"/>
        <a:buFont typeface="Arial" panose="020B0604020202020204" pitchFamily="34" charset="0"/>
        <a:buChar char="•"/>
        <a:defRPr sz="1350" kern="1200">
          <a:solidFill>
            <a:schemeClr val="tx1"/>
          </a:solidFill>
          <a:latin typeface="Source Sans Pro" panose="020B0503030403020204" pitchFamily="34" charset="0"/>
          <a:ea typeface="Source Sans Pro" panose="020B0503030403020204" pitchFamily="34" charset="0"/>
          <a:cs typeface="+mn-cs"/>
        </a:defRPr>
      </a:lvl4pPr>
      <a:lvl5pPr marL="1543050" indent="-171450" algn="l" defTabSz="685800" rtl="0" eaLnBrk="1" latinLnBrk="0" hangingPunct="1">
        <a:lnSpc>
          <a:spcPct val="100000"/>
        </a:lnSpc>
        <a:spcBef>
          <a:spcPts val="375"/>
        </a:spcBef>
        <a:buSzPct val="90000"/>
        <a:buFont typeface="Arial" panose="020B0604020202020204" pitchFamily="34" charset="0"/>
        <a:buChar char="•"/>
        <a:defRPr sz="1350" kern="1200">
          <a:solidFill>
            <a:schemeClr val="tx1"/>
          </a:solidFill>
          <a:latin typeface="Source Sans Pro" panose="020B0503030403020204" pitchFamily="34" charset="0"/>
          <a:ea typeface="Source Sans Pro" panose="020B0503030403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5568" userDrawn="1">
          <p15:clr>
            <a:srgbClr val="F26B43"/>
          </p15:clr>
        </p15:guide>
        <p15:guide id="3" orient="horz" pos="204" userDrawn="1">
          <p15:clr>
            <a:srgbClr val="F26B43"/>
          </p15:clr>
        </p15:guide>
        <p15:guide id="4" orient="horz" pos="30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6.xml"/><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hemeOverride" Target="../theme/themeOverride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lists.sonicfoundation.dev/g/sonic-dev" TargetMode="External"/><Relationship Id="rId3" Type="http://schemas.openxmlformats.org/officeDocument/2006/relationships/hyperlink" Target="https://lists.sonicfoundation.dev/g/sonic-smartswitch" TargetMode="External"/><Relationship Id="rId7" Type="http://schemas.openxmlformats.org/officeDocument/2006/relationships/hyperlink" Target="https://lists.sonicfoundation.dev/g/sonic-smartswitch/calendar" TargetMode="External"/><Relationship Id="rId2" Type="http://schemas.microsoft.com/office/2018/10/relationships/comments" Target="../comments/modernComment_106_B5CCF800.xml"/><Relationship Id="rId1" Type="http://schemas.openxmlformats.org/officeDocument/2006/relationships/slideLayout" Target="../slideLayouts/slideLayout2.xml"/><Relationship Id="rId6" Type="http://schemas.openxmlformats.org/officeDocument/2006/relationships/hyperlink" Target="https://lists.sonicfoundation.dev/g/sonic-smartswitch/topics" TargetMode="External"/><Relationship Id="rId5" Type="http://schemas.openxmlformats.org/officeDocument/2006/relationships/hyperlink" Target="https://github.com/sonic-net/SONiC/wiki/Becoming-a-contributor" TargetMode="External"/><Relationship Id="rId4" Type="http://schemas.openxmlformats.org/officeDocument/2006/relationships/hyperlink" Target="mailto:sonic-dash@googlegroup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7FFFC826_172ABFA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2.png"/><Relationship Id="rId4" Type="http://schemas.microsoft.com/office/2018/10/relationships/comments" Target="../comments/modernComment_7FFFC7CF_666723BA.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3.xml"/><Relationship Id="rId6" Type="http://schemas.openxmlformats.org/officeDocument/2006/relationships/image" Target="../media/image11.png"/><Relationship Id="rId5" Type="http://schemas.openxmlformats.org/officeDocument/2006/relationships/image" Target="../media/image2.png"/><Relationship Id="rId4" Type="http://schemas.microsoft.com/office/2018/10/relationships/comments" Target="../comments/modernComment_7FFFC828_B03B699E.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4.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E1EFB308-029E-CF6A-20BD-72F96E3C5F72}"/>
              </a:ext>
            </a:extLst>
          </p:cNvPr>
          <p:cNvSpPr>
            <a:spLocks noGrp="1"/>
          </p:cNvSpPr>
          <p:nvPr>
            <p:ph type="subTitle" idx="1"/>
          </p:nvPr>
        </p:nvSpPr>
        <p:spPr/>
        <p:txBody>
          <a:bodyPr/>
          <a:lstStyle/>
          <a:p>
            <a:r>
              <a:rPr lang="en-US"/>
              <a:t>Introduction to Smart Switch in Data Centers</a:t>
            </a:r>
          </a:p>
        </p:txBody>
      </p:sp>
      <p:sp>
        <p:nvSpPr>
          <p:cNvPr id="2" name="Title 1">
            <a:extLst>
              <a:ext uri="{FF2B5EF4-FFF2-40B4-BE49-F238E27FC236}">
                <a16:creationId xmlns:a16="http://schemas.microsoft.com/office/drawing/2014/main" id="{26B34CBA-522F-2889-4735-B70C65C5A147}"/>
              </a:ext>
            </a:extLst>
          </p:cNvPr>
          <p:cNvSpPr>
            <a:spLocks noGrp="1"/>
          </p:cNvSpPr>
          <p:nvPr>
            <p:ph type="title"/>
          </p:nvPr>
        </p:nvSpPr>
        <p:spPr/>
        <p:txBody>
          <a:bodyPr/>
          <a:lstStyle/>
          <a:p>
            <a:r>
              <a:rPr lang="en-US">
                <a:solidFill>
                  <a:schemeClr val="bg1"/>
                </a:solidFill>
              </a:rPr>
              <a:t>Build limitless network with Smart Switch</a:t>
            </a:r>
          </a:p>
        </p:txBody>
      </p:sp>
    </p:spTree>
    <p:extLst>
      <p:ext uri="{BB962C8B-B14F-4D97-AF65-F5344CB8AC3E}">
        <p14:creationId xmlns:p14="http://schemas.microsoft.com/office/powerpoint/2010/main" val="194710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D3F9D-34B7-98CA-64CE-CE7DAC2F8E22}"/>
              </a:ext>
            </a:extLst>
          </p:cNvPr>
          <p:cNvSpPr>
            <a:spLocks noGrp="1"/>
          </p:cNvSpPr>
          <p:nvPr>
            <p:ph idx="1"/>
          </p:nvPr>
        </p:nvSpPr>
        <p:spPr/>
        <p:txBody>
          <a:bodyPr/>
          <a:lstStyle/>
          <a:p>
            <a:r>
              <a:rPr lang="en-US"/>
              <a:t>In the diagram below,  DPUs are running ENI workloads (ENIs are representations of VMs)</a:t>
            </a:r>
          </a:p>
          <a:p>
            <a:r>
              <a:rPr lang="en-US"/>
              <a:t>Leveraging Card-level ENI pairing</a:t>
            </a:r>
          </a:p>
        </p:txBody>
      </p:sp>
      <p:sp>
        <p:nvSpPr>
          <p:cNvPr id="8" name="Content Placeholder 2">
            <a:extLst>
              <a:ext uri="{FF2B5EF4-FFF2-40B4-BE49-F238E27FC236}">
                <a16:creationId xmlns:a16="http://schemas.microsoft.com/office/drawing/2014/main" id="{B3DBD383-125C-620F-7F26-DDF6A6A5B9CA}"/>
              </a:ext>
            </a:extLst>
          </p:cNvPr>
          <p:cNvSpPr txBox="1">
            <a:spLocks/>
          </p:cNvSpPr>
          <p:nvPr/>
        </p:nvSpPr>
        <p:spPr>
          <a:xfrm>
            <a:off x="628650" y="1369219"/>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100"/>
          </a:p>
          <a:p>
            <a:endParaRPr lang="en-US" sz="2100"/>
          </a:p>
          <a:p>
            <a:endParaRPr lang="en-US" sz="2100"/>
          </a:p>
        </p:txBody>
      </p:sp>
      <p:pic>
        <p:nvPicPr>
          <p:cNvPr id="9" name="Picture 2" descr="ENI pair placement">
            <a:extLst>
              <a:ext uri="{FF2B5EF4-FFF2-40B4-BE49-F238E27FC236}">
                <a16:creationId xmlns:a16="http://schemas.microsoft.com/office/drawing/2014/main" id="{FF1D0118-8649-60BC-BD29-98A78CF69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05" y="1944624"/>
            <a:ext cx="7568076" cy="23875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7762DE9-B8AF-56E6-37D1-E64AD3453B4D}"/>
              </a:ext>
            </a:extLst>
          </p:cNvPr>
          <p:cNvSpPr>
            <a:spLocks noGrp="1"/>
          </p:cNvSpPr>
          <p:nvPr>
            <p:ph type="title"/>
          </p:nvPr>
        </p:nvSpPr>
        <p:spPr/>
        <p:txBody>
          <a:bodyPr/>
          <a:lstStyle/>
          <a:p>
            <a:r>
              <a:rPr lang="en-US"/>
              <a:t>Smart Switch – High Availability</a:t>
            </a:r>
          </a:p>
        </p:txBody>
      </p:sp>
    </p:spTree>
    <p:extLst>
      <p:ext uri="{BB962C8B-B14F-4D97-AF65-F5344CB8AC3E}">
        <p14:creationId xmlns:p14="http://schemas.microsoft.com/office/powerpoint/2010/main" val="8106630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920A-8195-D11A-8B98-4ED9D58568FF}"/>
              </a:ext>
            </a:extLst>
          </p:cNvPr>
          <p:cNvSpPr>
            <a:spLocks noGrp="1"/>
          </p:cNvSpPr>
          <p:nvPr>
            <p:ph type="title"/>
          </p:nvPr>
        </p:nvSpPr>
        <p:spPr/>
        <p:txBody>
          <a:bodyPr/>
          <a:lstStyle/>
          <a:p>
            <a:r>
              <a:rPr lang="en-US"/>
              <a:t>Smart Switch – High Availability</a:t>
            </a:r>
          </a:p>
        </p:txBody>
      </p:sp>
      <p:sp>
        <p:nvSpPr>
          <p:cNvPr id="3" name="Content Placeholder 2">
            <a:extLst>
              <a:ext uri="{FF2B5EF4-FFF2-40B4-BE49-F238E27FC236}">
                <a16:creationId xmlns:a16="http://schemas.microsoft.com/office/drawing/2014/main" id="{2FF27195-85D2-DCFE-1F49-544DBFACF066}"/>
              </a:ext>
            </a:extLst>
          </p:cNvPr>
          <p:cNvSpPr>
            <a:spLocks noGrp="1"/>
          </p:cNvSpPr>
          <p:nvPr>
            <p:ph idx="1"/>
          </p:nvPr>
        </p:nvSpPr>
        <p:spPr>
          <a:xfrm>
            <a:off x="4698391" y="1369219"/>
            <a:ext cx="3816959" cy="2881725"/>
          </a:xfrm>
        </p:spPr>
        <p:txBody>
          <a:bodyPr/>
          <a:lstStyle/>
          <a:p>
            <a:r>
              <a:rPr lang="en-US"/>
              <a:t>Active/Standby per ENI</a:t>
            </a:r>
          </a:p>
          <a:p>
            <a:r>
              <a:rPr lang="en-US" altLang="zh-CN"/>
              <a:t>NPU </a:t>
            </a:r>
            <a:r>
              <a:rPr lang="en-US" altLang="zh-CN" err="1"/>
              <a:t>encaps</a:t>
            </a:r>
            <a:r>
              <a:rPr lang="en-US" altLang="zh-CN"/>
              <a:t> a</a:t>
            </a:r>
            <a:r>
              <a:rPr lang="en-US"/>
              <a:t>ll traffic for an ENI to the DPU hosting the active ENI</a:t>
            </a:r>
          </a:p>
        </p:txBody>
      </p:sp>
      <p:pic>
        <p:nvPicPr>
          <p:cNvPr id="4" name="Picture 3" descr="A picture containing text, diagram, line, font">
            <a:extLst>
              <a:ext uri="{FF2B5EF4-FFF2-40B4-BE49-F238E27FC236}">
                <a16:creationId xmlns:a16="http://schemas.microsoft.com/office/drawing/2014/main" id="{E00E3715-BD6F-2CDD-25C8-4EAC721C6FA3}"/>
              </a:ext>
            </a:extLst>
          </p:cNvPr>
          <p:cNvPicPr>
            <a:picLocks noChangeAspect="1"/>
          </p:cNvPicPr>
          <p:nvPr/>
        </p:nvPicPr>
        <p:blipFill rotWithShape="1">
          <a:blip r:embed="rId4"/>
          <a:srcRect l="635" t="14246" r="-1" b="4770"/>
          <a:stretch/>
        </p:blipFill>
        <p:spPr bwMode="auto">
          <a:xfrm>
            <a:off x="792493" y="1200315"/>
            <a:ext cx="3640633" cy="25139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55547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2522-6DC2-F72C-2ABA-E24A1CDCD4A6}"/>
              </a:ext>
            </a:extLst>
          </p:cNvPr>
          <p:cNvSpPr>
            <a:spLocks noGrp="1"/>
          </p:cNvSpPr>
          <p:nvPr>
            <p:ph type="title"/>
          </p:nvPr>
        </p:nvSpPr>
        <p:spPr/>
        <p:txBody>
          <a:bodyPr/>
          <a:lstStyle/>
          <a:p>
            <a:r>
              <a:rPr lang="en-US"/>
              <a:t>Smart Switch – NPU Requirements</a:t>
            </a:r>
          </a:p>
        </p:txBody>
      </p:sp>
      <p:sp>
        <p:nvSpPr>
          <p:cNvPr id="3" name="Content Placeholder 2">
            <a:extLst>
              <a:ext uri="{FF2B5EF4-FFF2-40B4-BE49-F238E27FC236}">
                <a16:creationId xmlns:a16="http://schemas.microsoft.com/office/drawing/2014/main" id="{29A2B086-F803-0063-D5D7-A8FBE2EC35DD}"/>
              </a:ext>
            </a:extLst>
          </p:cNvPr>
          <p:cNvSpPr>
            <a:spLocks noGrp="1"/>
          </p:cNvSpPr>
          <p:nvPr>
            <p:ph idx="1"/>
          </p:nvPr>
        </p:nvSpPr>
        <p:spPr>
          <a:xfrm>
            <a:off x="304799" y="784926"/>
            <a:ext cx="8534399" cy="3570689"/>
          </a:xfrm>
        </p:spPr>
        <p:txBody>
          <a:bodyPr>
            <a:normAutofit/>
          </a:bodyPr>
          <a:lstStyle/>
          <a:p>
            <a:endParaRPr lang="en-US" sz="2400"/>
          </a:p>
          <a:p>
            <a:r>
              <a:rPr lang="en-US" sz="2400" err="1"/>
              <a:t>Decap</a:t>
            </a:r>
            <a:r>
              <a:rPr lang="en-US" sz="2400"/>
              <a:t> </a:t>
            </a:r>
            <a:r>
              <a:rPr lang="en-US" sz="2400" err="1"/>
              <a:t>vxlan</a:t>
            </a:r>
            <a:r>
              <a:rPr lang="en-US" sz="2400"/>
              <a:t> packet (Optional </a:t>
            </a:r>
            <a:r>
              <a:rPr lang="en-US" sz="2400" err="1"/>
              <a:t>Decap</a:t>
            </a:r>
            <a:r>
              <a:rPr lang="en-US" sz="2400"/>
              <a:t> if </a:t>
            </a:r>
            <a:r>
              <a:rPr lang="en-US" sz="2400" err="1"/>
              <a:t>Dst</a:t>
            </a:r>
            <a:r>
              <a:rPr lang="en-US" sz="2400"/>
              <a:t> IP is NPU loopback)</a:t>
            </a:r>
          </a:p>
          <a:p>
            <a:r>
              <a:rPr lang="en-US" sz="2400"/>
              <a:t>ACL Match Capabilities and Redirect to local or remote DPU</a:t>
            </a:r>
          </a:p>
          <a:p>
            <a:r>
              <a:rPr lang="en-US" sz="2400" err="1"/>
              <a:t>Encap</a:t>
            </a:r>
            <a:r>
              <a:rPr lang="en-US" sz="2400"/>
              <a:t> with </a:t>
            </a:r>
            <a:r>
              <a:rPr lang="en-US" sz="2400" err="1"/>
              <a:t>Vxlan</a:t>
            </a:r>
            <a:endParaRPr lang="en-US" sz="2400"/>
          </a:p>
          <a:p>
            <a:r>
              <a:rPr lang="en-US" sz="2400"/>
              <a:t>HW offloaded BFD to monitor remote and local DPUs</a:t>
            </a:r>
          </a:p>
        </p:txBody>
      </p:sp>
    </p:spTree>
    <p:extLst>
      <p:ext uri="{BB962C8B-B14F-4D97-AF65-F5344CB8AC3E}">
        <p14:creationId xmlns:p14="http://schemas.microsoft.com/office/powerpoint/2010/main" val="94777052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0C4A88-74DF-F1E5-7993-361A3EE53484}"/>
              </a:ext>
            </a:extLst>
          </p:cNvPr>
          <p:cNvSpPr>
            <a:spLocks noGrp="1"/>
          </p:cNvSpPr>
          <p:nvPr>
            <p:ph type="title"/>
          </p:nvPr>
        </p:nvSpPr>
        <p:spPr/>
        <p:txBody>
          <a:bodyPr/>
          <a:lstStyle/>
          <a:p>
            <a:r>
              <a:rPr lang="en-US"/>
              <a:t>Smart Switch – Software Architecture on SONiC</a:t>
            </a:r>
          </a:p>
        </p:txBody>
      </p:sp>
      <p:pic>
        <p:nvPicPr>
          <p:cNvPr id="5" name="Picture 4" descr="A diagram of a diagram">
            <a:extLst>
              <a:ext uri="{FF2B5EF4-FFF2-40B4-BE49-F238E27FC236}">
                <a16:creationId xmlns:a16="http://schemas.microsoft.com/office/drawing/2014/main" id="{2EE8648C-F08B-2B60-0191-E964D0E468E9}"/>
              </a:ext>
            </a:extLst>
          </p:cNvPr>
          <p:cNvPicPr>
            <a:picLocks noChangeAspect="1"/>
          </p:cNvPicPr>
          <p:nvPr/>
        </p:nvPicPr>
        <p:blipFill>
          <a:blip r:embed="rId2"/>
          <a:stretch>
            <a:fillRect/>
          </a:stretch>
        </p:blipFill>
        <p:spPr>
          <a:xfrm>
            <a:off x="996648" y="768159"/>
            <a:ext cx="6737361" cy="3576451"/>
          </a:xfrm>
          <a:prstGeom prst="rect">
            <a:avLst/>
          </a:prstGeom>
        </p:spPr>
      </p:pic>
    </p:spTree>
    <p:extLst>
      <p:ext uri="{BB962C8B-B14F-4D97-AF65-F5344CB8AC3E}">
        <p14:creationId xmlns:p14="http://schemas.microsoft.com/office/powerpoint/2010/main" val="162522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0C4A88-74DF-F1E5-7993-361A3EE53484}"/>
              </a:ext>
            </a:extLst>
          </p:cNvPr>
          <p:cNvSpPr>
            <a:spLocks noGrp="1"/>
          </p:cNvSpPr>
          <p:nvPr>
            <p:ph type="title"/>
          </p:nvPr>
        </p:nvSpPr>
        <p:spPr/>
        <p:txBody>
          <a:bodyPr/>
          <a:lstStyle/>
          <a:p>
            <a:r>
              <a:rPr lang="en-US"/>
              <a:t>Smart Switch – </a:t>
            </a:r>
            <a:r>
              <a:rPr lang="en-US" sz="2800" kern="1200" spc="-50">
                <a:ln w="3175">
                  <a:noFill/>
                </a:ln>
                <a:solidFill>
                  <a:schemeClr val="tx1"/>
                </a:solidFill>
                <a:ea typeface="+mn-ea"/>
              </a:rPr>
              <a:t>Extending SONiC/SAI to support </a:t>
            </a:r>
            <a:r>
              <a:rPr lang="en-US" sz="2800" b="1" kern="1200" spc="-50">
                <a:ln w="3175">
                  <a:noFill/>
                </a:ln>
                <a:ea typeface="+mn-ea"/>
              </a:rPr>
              <a:t>DPU</a:t>
            </a:r>
            <a:endParaRPr lang="en-US"/>
          </a:p>
        </p:txBody>
      </p:sp>
      <p:sp>
        <p:nvSpPr>
          <p:cNvPr id="6" name="Rectangle 5">
            <a:extLst>
              <a:ext uri="{FF2B5EF4-FFF2-40B4-BE49-F238E27FC236}">
                <a16:creationId xmlns:a16="http://schemas.microsoft.com/office/drawing/2014/main" id="{58D230C9-42B7-AB8B-8DC8-86BDE205DA69}"/>
              </a:ext>
            </a:extLst>
          </p:cNvPr>
          <p:cNvSpPr/>
          <p:nvPr/>
        </p:nvSpPr>
        <p:spPr>
          <a:xfrm>
            <a:off x="796336" y="2986133"/>
            <a:ext cx="1774371" cy="701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40" name="Picture 39" descr="A screenshot of a computer&#10;&#10;Description automatically generated">
            <a:extLst>
              <a:ext uri="{FF2B5EF4-FFF2-40B4-BE49-F238E27FC236}">
                <a16:creationId xmlns:a16="http://schemas.microsoft.com/office/drawing/2014/main" id="{584887BA-BB77-178F-171C-5C6E74917BC2}"/>
              </a:ext>
            </a:extLst>
          </p:cNvPr>
          <p:cNvPicPr>
            <a:picLocks noChangeAspect="1"/>
          </p:cNvPicPr>
          <p:nvPr/>
        </p:nvPicPr>
        <p:blipFill>
          <a:blip r:embed="rId2"/>
          <a:stretch>
            <a:fillRect/>
          </a:stretch>
        </p:blipFill>
        <p:spPr>
          <a:xfrm>
            <a:off x="1519200" y="759017"/>
            <a:ext cx="6156000" cy="3655390"/>
          </a:xfrm>
          <a:prstGeom prst="rect">
            <a:avLst/>
          </a:prstGeom>
        </p:spPr>
      </p:pic>
    </p:spTree>
    <p:extLst>
      <p:ext uri="{BB962C8B-B14F-4D97-AF65-F5344CB8AC3E}">
        <p14:creationId xmlns:p14="http://schemas.microsoft.com/office/powerpoint/2010/main" val="254554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98CC-CE64-85F2-B522-609DE917AA88}"/>
              </a:ext>
            </a:extLst>
          </p:cNvPr>
          <p:cNvSpPr>
            <a:spLocks noGrp="1"/>
          </p:cNvSpPr>
          <p:nvPr>
            <p:ph type="title"/>
          </p:nvPr>
        </p:nvSpPr>
        <p:spPr/>
        <p:txBody>
          <a:bodyPr/>
          <a:lstStyle/>
          <a:p>
            <a:r>
              <a:rPr lang="en-US"/>
              <a:t>Acknowledgments</a:t>
            </a:r>
          </a:p>
        </p:txBody>
      </p:sp>
      <p:sp>
        <p:nvSpPr>
          <p:cNvPr id="3" name="Content Placeholder 2">
            <a:extLst>
              <a:ext uri="{FF2B5EF4-FFF2-40B4-BE49-F238E27FC236}">
                <a16:creationId xmlns:a16="http://schemas.microsoft.com/office/drawing/2014/main" id="{5CD57209-781B-808E-8E74-DEBD2702E74F}"/>
              </a:ext>
            </a:extLst>
          </p:cNvPr>
          <p:cNvSpPr>
            <a:spLocks noGrp="1"/>
          </p:cNvSpPr>
          <p:nvPr>
            <p:ph idx="1"/>
          </p:nvPr>
        </p:nvSpPr>
        <p:spPr>
          <a:xfrm>
            <a:off x="304799" y="784926"/>
            <a:ext cx="8534399" cy="4247874"/>
          </a:xfrm>
        </p:spPr>
        <p:txBody>
          <a:bodyPr/>
          <a:lstStyle/>
          <a:p>
            <a:r>
              <a:rPr lang="en-US" sz="800"/>
              <a:t>Dave Maltz | Technical Fellow, CVP</a:t>
            </a:r>
          </a:p>
          <a:p>
            <a:r>
              <a:rPr lang="en-US" sz="800"/>
              <a:t>Deepak Bansal | Technical Fellow, CVP</a:t>
            </a:r>
          </a:p>
          <a:p>
            <a:r>
              <a:rPr lang="en-US" sz="800"/>
              <a:t>Lihua Yuan | VP Engineering</a:t>
            </a:r>
          </a:p>
          <a:p>
            <a:r>
              <a:rPr lang="en-US" sz="800"/>
              <a:t>Rishab Tiwari | Partner Software Engineer</a:t>
            </a:r>
          </a:p>
          <a:p>
            <a:r>
              <a:rPr lang="en-US" sz="800"/>
              <a:t>Guohan Lu | Partner Software Engineer</a:t>
            </a:r>
          </a:p>
          <a:p>
            <a:r>
              <a:rPr lang="en-US" sz="800"/>
              <a:t>Xin Liu | Principal Program Manager</a:t>
            </a:r>
          </a:p>
          <a:p>
            <a:r>
              <a:rPr lang="en-US" sz="800"/>
              <a:t>Yanzhao Zhang | Principal TPM</a:t>
            </a:r>
          </a:p>
          <a:p>
            <a:r>
              <a:rPr lang="en-US" sz="800"/>
              <a:t>Gerald Grace | Principal TPM Manager</a:t>
            </a:r>
          </a:p>
          <a:p>
            <a:r>
              <a:rPr lang="en-US" sz="800"/>
              <a:t>Kristina Moore | Principal TPM Manager</a:t>
            </a:r>
          </a:p>
          <a:p>
            <a:r>
              <a:rPr lang="en-US" sz="800"/>
              <a:t>Michal Zygmunt  | Principal Software Engineer​</a:t>
            </a:r>
          </a:p>
          <a:p>
            <a:pPr algn="l" rtl="0" fontAlgn="base">
              <a:buFont typeface="Arial" panose="020B0604020202020204" pitchFamily="34" charset="0"/>
              <a:buChar char="•"/>
            </a:pPr>
            <a:r>
              <a:rPr lang="en-US" sz="800"/>
              <a:t>Avijit Gupta | Principal Software Engineer​</a:t>
            </a:r>
          </a:p>
          <a:p>
            <a:pPr algn="l" rtl="0" fontAlgn="base">
              <a:buFont typeface="Arial" panose="020B0604020202020204" pitchFamily="34" charset="0"/>
              <a:buChar char="•"/>
            </a:pPr>
            <a:r>
              <a:rPr lang="en-US" sz="800"/>
              <a:t>Sushant Sharma | Principal Software Engineer​</a:t>
            </a:r>
          </a:p>
          <a:p>
            <a:pPr algn="l" rtl="0" fontAlgn="base">
              <a:buFont typeface="Arial" panose="020B0604020202020204" pitchFamily="34" charset="0"/>
              <a:buChar char="•"/>
            </a:pPr>
            <a:r>
              <a:rPr lang="en-US" sz="800"/>
              <a:t>Pranjal Shrivastava | Principal Software Engineer​</a:t>
            </a:r>
          </a:p>
          <a:p>
            <a:pPr algn="l" rtl="0" fontAlgn="base">
              <a:buFont typeface="Arial" panose="020B0604020202020204" pitchFamily="34" charset="0"/>
              <a:buChar char="•"/>
            </a:pPr>
            <a:r>
              <a:rPr lang="en-US" sz="800"/>
              <a:t>Neeraj Motwani | Principal Software Engineer​</a:t>
            </a:r>
          </a:p>
          <a:p>
            <a:pPr algn="l" rtl="0" fontAlgn="base">
              <a:buFont typeface="Arial" panose="020B0604020202020204" pitchFamily="34" charset="0"/>
              <a:buChar char="•"/>
            </a:pPr>
            <a:r>
              <a:rPr lang="en-US" sz="800"/>
              <a:t>Abhijeet Kumar | Principal Software Engineer</a:t>
            </a:r>
          </a:p>
          <a:p>
            <a:r>
              <a:rPr lang="en-US" sz="800"/>
              <a:t>Riff Jiang | Principal Software Engineer</a:t>
            </a:r>
          </a:p>
          <a:p>
            <a:r>
              <a:rPr lang="en-US" sz="800"/>
              <a:t>Prince Sunny | Principal Software Engineer</a:t>
            </a:r>
          </a:p>
          <a:p>
            <a:pPr marL="2286" indent="0">
              <a:buNone/>
            </a:pPr>
            <a:r>
              <a:rPr lang="en-US" sz="800"/>
              <a:t>&amp;  Smart Switch Working Group</a:t>
            </a:r>
          </a:p>
          <a:p>
            <a:endParaRPr lang="en-US" sz="1600"/>
          </a:p>
        </p:txBody>
      </p:sp>
    </p:spTree>
    <p:extLst>
      <p:ext uri="{BB962C8B-B14F-4D97-AF65-F5344CB8AC3E}">
        <p14:creationId xmlns:p14="http://schemas.microsoft.com/office/powerpoint/2010/main" val="350356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94308E-40CC-5F5D-35AD-03594393C23E}"/>
              </a:ext>
            </a:extLst>
          </p:cNvPr>
          <p:cNvSpPr>
            <a:spLocks noGrp="1"/>
          </p:cNvSpPr>
          <p:nvPr>
            <p:ph type="body" sz="quarter" idx="10"/>
          </p:nvPr>
        </p:nvSpPr>
        <p:spPr>
          <a:prstGeom prst="rect">
            <a:avLst/>
          </a:prstGeom>
        </p:spPr>
        <p:txBody>
          <a:bodyPr>
            <a:normAutofit fontScale="92500"/>
          </a:bodyPr>
          <a:lstStyle/>
          <a:p>
            <a:pPr>
              <a:lnSpc>
                <a:spcPct val="120000"/>
              </a:lnSpc>
              <a:spcBef>
                <a:spcPts val="550"/>
              </a:spcBef>
              <a:buClr>
                <a:schemeClr val="tx1"/>
              </a:buClr>
              <a:buSzPct val="100000"/>
            </a:pPr>
            <a:r>
              <a:rPr lang="en-US" altLang="en-US">
                <a:sym typeface="Source Sans Pro" panose="020B0503030403020204" pitchFamily="34" charset="0"/>
              </a:rPr>
              <a:t>SmartSwitch forum - </a:t>
            </a:r>
            <a:r>
              <a:rPr lang="en-US" altLang="en-US">
                <a:sym typeface="Source Sans Pro" panose="020B0503030403020204" pitchFamily="34" charset="0"/>
                <a:hlinkClick r:id="rId3"/>
              </a:rPr>
              <a:t>https://lists.sonicfoundation.dev/g/sonic-smartswitch</a:t>
            </a:r>
            <a:endParaRPr lang="en-US" altLang="en-US">
              <a:sym typeface="Source Sans Pro" panose="020B0503030403020204" pitchFamily="34" charset="0"/>
            </a:endParaRPr>
          </a:p>
          <a:p>
            <a:pPr>
              <a:lnSpc>
                <a:spcPct val="120000"/>
              </a:lnSpc>
              <a:spcBef>
                <a:spcPts val="550"/>
              </a:spcBef>
              <a:buClr>
                <a:schemeClr val="tx1"/>
              </a:buClr>
              <a:buSzPct val="100000"/>
            </a:pPr>
            <a:r>
              <a:rPr lang="en-US" altLang="en-US">
                <a:sym typeface="Source Sans Pro" panose="020B0503030403020204" pitchFamily="34" charset="0"/>
              </a:rPr>
              <a:t>Inviting contributions for DASH SAI for more use-cases  - Join </a:t>
            </a:r>
            <a:r>
              <a:rPr lang="en-US">
                <a:hlinkClick r:id="rId4"/>
              </a:rPr>
              <a:t>sonic-dash@googlegroups.com</a:t>
            </a:r>
            <a:endParaRPr lang="en-US"/>
          </a:p>
          <a:p>
            <a:pPr>
              <a:lnSpc>
                <a:spcPct val="120000"/>
              </a:lnSpc>
              <a:spcBef>
                <a:spcPts val="550"/>
              </a:spcBef>
              <a:buClr>
                <a:schemeClr val="tx1"/>
              </a:buClr>
              <a:buSzPct val="100000"/>
            </a:pPr>
            <a:r>
              <a:rPr lang="en-US" altLang="en-US">
                <a:sym typeface="Source Sans Pro" panose="020B0503030403020204" pitchFamily="34" charset="0"/>
              </a:rPr>
              <a:t>Timeline for Contribution  by Dec’2023</a:t>
            </a:r>
          </a:p>
          <a:p>
            <a:pPr>
              <a:lnSpc>
                <a:spcPct val="120000"/>
              </a:lnSpc>
              <a:spcBef>
                <a:spcPts val="550"/>
              </a:spcBef>
              <a:buClr>
                <a:schemeClr val="tx1"/>
              </a:buClr>
              <a:buSzPct val="100000"/>
            </a:pPr>
            <a:r>
              <a:rPr lang="en-US" altLang="en-US">
                <a:sym typeface="Source Sans Pro" panose="020B0503030403020204" pitchFamily="34" charset="0"/>
              </a:rPr>
              <a:t>Link to Contribution - </a:t>
            </a:r>
            <a:r>
              <a:rPr lang="en-US">
                <a:effectLst/>
                <a:hlinkClick r:id="rId5" tooltip="https://github.com/sonic-net/sonic/wiki/becoming-a-contributor"/>
              </a:rPr>
              <a:t>https://github.com/sonic-net/SONiC/wiki/Becoming-a-contributor</a:t>
            </a:r>
            <a:endParaRPr lang="en-US" altLang="en-US">
              <a:sym typeface="Source Sans Pro" panose="020B0503030403020204" pitchFamily="34" charset="0"/>
            </a:endParaRPr>
          </a:p>
          <a:p>
            <a:pPr>
              <a:lnSpc>
                <a:spcPct val="120000"/>
              </a:lnSpc>
              <a:spcBef>
                <a:spcPts val="550"/>
              </a:spcBef>
              <a:buClr>
                <a:schemeClr val="tx1"/>
              </a:buClr>
              <a:buSzPct val="100000"/>
            </a:pPr>
            <a:r>
              <a:rPr lang="en-US" altLang="en-US">
                <a:sym typeface="Source Sans Pro" panose="020B0503030403020204" pitchFamily="34" charset="0"/>
              </a:rPr>
              <a:t>Where to find additional information (URL links)</a:t>
            </a:r>
          </a:p>
          <a:p>
            <a:pPr>
              <a:lnSpc>
                <a:spcPct val="120000"/>
              </a:lnSpc>
              <a:spcBef>
                <a:spcPts val="550"/>
              </a:spcBef>
              <a:buClr>
                <a:schemeClr val="tx1"/>
              </a:buClr>
              <a:buSzPct val="100000"/>
            </a:pPr>
            <a:r>
              <a:rPr lang="en-US" altLang="en-US" sz="1500">
                <a:solidFill>
                  <a:srgbClr val="FF0000"/>
                </a:solidFill>
                <a:sym typeface="Source Sans Pro" panose="020B0503030403020204" pitchFamily="34" charset="0"/>
                <a:hlinkClick r:id="rId6"/>
              </a:rPr>
              <a:t>https://lists.sonicfoundation.dev/g/sonic-smartswitch/topics</a:t>
            </a:r>
            <a:endParaRPr lang="en-US" altLang="en-US" sz="1500">
              <a:solidFill>
                <a:srgbClr val="FF0000"/>
              </a:solidFill>
              <a:sym typeface="Source Sans Pro" panose="020B0503030403020204" pitchFamily="34" charset="0"/>
            </a:endParaRPr>
          </a:p>
          <a:p>
            <a:pPr>
              <a:lnSpc>
                <a:spcPct val="120000"/>
              </a:lnSpc>
              <a:spcBef>
                <a:spcPts val="550"/>
              </a:spcBef>
              <a:buClr>
                <a:schemeClr val="tx1"/>
              </a:buClr>
              <a:buSzPct val="100000"/>
            </a:pPr>
            <a:r>
              <a:rPr lang="en-US" altLang="en-US" sz="1500">
                <a:sym typeface="Source Sans Pro" panose="020B0503030403020204" pitchFamily="34" charset="0"/>
              </a:rPr>
              <a:t>Calendar:  </a:t>
            </a:r>
            <a:r>
              <a:rPr lang="en-US" altLang="en-US" sz="1500">
                <a:sym typeface="Source Sans Pro" panose="020B0503030403020204" pitchFamily="34" charset="0"/>
                <a:hlinkClick r:id="rId7"/>
              </a:rPr>
              <a:t>https://lists.sonicfoundation.dev/g/sonic-smartswitch/calendar</a:t>
            </a:r>
            <a:endParaRPr lang="en-US" altLang="en-US" sz="1500">
              <a:sym typeface="Source Sans Pro" panose="020B0503030403020204" pitchFamily="34" charset="0"/>
            </a:endParaRPr>
          </a:p>
          <a:p>
            <a:pPr>
              <a:lnSpc>
                <a:spcPct val="120000"/>
              </a:lnSpc>
              <a:spcBef>
                <a:spcPts val="550"/>
              </a:spcBef>
              <a:buClr>
                <a:schemeClr val="tx1"/>
              </a:buClr>
              <a:buSzPct val="100000"/>
            </a:pPr>
            <a:r>
              <a:rPr lang="en-US" sz="1600">
                <a:effectLst/>
              </a:rPr>
              <a:t>Mailing list: </a:t>
            </a:r>
            <a:r>
              <a:rPr lang="en-US" sz="1600">
                <a:effectLst/>
                <a:hlinkClick r:id="rId8" tooltip="https://lists.sonicfoundation.dev/g/sonic-dev"/>
              </a:rPr>
              <a:t>https://lists.sonicfoundation.dev/g/sonic-dev</a:t>
            </a:r>
            <a:endParaRPr lang="en-US" altLang="en-US" sz="1500">
              <a:sym typeface="Source Sans Pro" panose="020B0503030403020204" pitchFamily="34" charset="0"/>
            </a:endParaRPr>
          </a:p>
          <a:p>
            <a:pPr>
              <a:lnSpc>
                <a:spcPct val="120000"/>
              </a:lnSpc>
              <a:spcBef>
                <a:spcPts val="550"/>
              </a:spcBef>
              <a:buClr>
                <a:schemeClr val="tx1"/>
              </a:buClr>
              <a:buSzPct val="100000"/>
            </a:pPr>
            <a:endParaRPr lang="en-US" altLang="en-US">
              <a:sym typeface="Source Sans Pro" panose="020B0503030403020204" pitchFamily="34" charset="0"/>
            </a:endParaRPr>
          </a:p>
        </p:txBody>
      </p:sp>
      <p:sp>
        <p:nvSpPr>
          <p:cNvPr id="3" name="Google Shape;39;p11">
            <a:extLst>
              <a:ext uri="{FF2B5EF4-FFF2-40B4-BE49-F238E27FC236}">
                <a16:creationId xmlns:a16="http://schemas.microsoft.com/office/drawing/2014/main" id="{6E1403A7-F9D9-8A40-F611-2389108BC9B0}"/>
              </a:ext>
            </a:extLst>
          </p:cNvPr>
          <p:cNvSpPr txBox="1"/>
          <p:nvPr/>
        </p:nvSpPr>
        <p:spPr>
          <a:xfrm>
            <a:off x="0" y="-309282"/>
            <a:ext cx="1143000" cy="258532"/>
          </a:xfrm>
          <a:prstGeom prst="rect">
            <a:avLst/>
          </a:prstGeom>
          <a:solidFill>
            <a:srgbClr val="00FFFF"/>
          </a:solidFill>
          <a:ln>
            <a:noFill/>
          </a:ln>
        </p:spPr>
        <p:txBody>
          <a:bodyPr spcFirstLastPara="1" wrap="square" lIns="36576" tIns="36576" rIns="36576" bIns="36576">
            <a:spAutoFit/>
          </a:bodyPr>
          <a:lstStyle/>
          <a:p>
            <a:pPr eaLnBrk="1" fontAlgn="auto" hangingPunct="1">
              <a:spcBef>
                <a:spcPts val="0"/>
              </a:spcBef>
              <a:spcAft>
                <a:spcPts val="0"/>
              </a:spcAft>
              <a:buClr>
                <a:srgbClr val="5F6061"/>
              </a:buClr>
              <a:buSzPts val="3600"/>
              <a:buFont typeface="Arial"/>
              <a:buNone/>
              <a:defRPr/>
            </a:pPr>
            <a:r>
              <a:rPr lang="en-US" sz="1200" kern="0">
                <a:solidFill>
                  <a:schemeClr val="bg2">
                    <a:lumMod val="10000"/>
                  </a:schemeClr>
                </a:solidFill>
                <a:latin typeface="Arial" panose="020B0604020202020204" pitchFamily="34" charset="0"/>
                <a:ea typeface="Source Sans Pro"/>
                <a:cs typeface="Arial" panose="020B0604020202020204" pitchFamily="34" charset="0"/>
                <a:sym typeface="Source Sans Pro"/>
              </a:rPr>
              <a:t>BO - Content</a:t>
            </a:r>
            <a:endParaRPr sz="700" kern="0">
              <a:solidFill>
                <a:schemeClr val="bg2">
                  <a:lumMod val="10000"/>
                </a:schemeClr>
              </a:solidFill>
              <a:latin typeface="Arial" panose="020B0604020202020204" pitchFamily="34" charset="0"/>
              <a:ea typeface="Source Sans Pro"/>
              <a:cs typeface="Arial" panose="020B0604020202020204" pitchFamily="34" charset="0"/>
              <a:sym typeface="Source Sans Pro"/>
            </a:endParaRPr>
          </a:p>
        </p:txBody>
      </p:sp>
      <p:sp>
        <p:nvSpPr>
          <p:cNvPr id="5" name="Title 4">
            <a:extLst>
              <a:ext uri="{FF2B5EF4-FFF2-40B4-BE49-F238E27FC236}">
                <a16:creationId xmlns:a16="http://schemas.microsoft.com/office/drawing/2014/main" id="{9DB7EECB-E853-FDFA-9EE0-3E6D3AF42824}"/>
              </a:ext>
            </a:extLst>
          </p:cNvPr>
          <p:cNvSpPr>
            <a:spLocks noGrp="1"/>
          </p:cNvSpPr>
          <p:nvPr>
            <p:ph type="title"/>
          </p:nvPr>
        </p:nvSpPr>
        <p:spPr/>
        <p:txBody>
          <a:bodyPr/>
          <a:lstStyle/>
          <a:p>
            <a:r>
              <a:rPr lang="en-US"/>
              <a:t>[Call to Action] [MANDATORY]</a:t>
            </a:r>
          </a:p>
        </p:txBody>
      </p:sp>
    </p:spTree>
    <p:extLst>
      <p:ext uri="{BB962C8B-B14F-4D97-AF65-F5344CB8AC3E}">
        <p14:creationId xmlns:p14="http://schemas.microsoft.com/office/powerpoint/2010/main" val="305010892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5;p12">
            <a:extLst>
              <a:ext uri="{FF2B5EF4-FFF2-40B4-BE49-F238E27FC236}">
                <a16:creationId xmlns:a16="http://schemas.microsoft.com/office/drawing/2014/main" id="{DBB62282-C6CB-B667-611D-3DC8B271BDB9}"/>
              </a:ext>
            </a:extLst>
          </p:cNvPr>
          <p:cNvSpPr txBox="1">
            <a:spLocks noChangeArrowheads="1"/>
          </p:cNvSpPr>
          <p:nvPr/>
        </p:nvSpPr>
        <p:spPr bwMode="auto">
          <a:xfrm>
            <a:off x="6783388" y="259595"/>
            <a:ext cx="2082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5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5F6062"/>
              </a:buClr>
              <a:buSzPts val="6400"/>
            </a:pPr>
            <a:r>
              <a:rPr lang="en-US" sz="2400" kern="0">
                <a:solidFill>
                  <a:srgbClr val="5F6062"/>
                </a:solidFill>
                <a:latin typeface="Source Sans Pro" panose="020B0503030403020204" pitchFamily="34" charset="0"/>
                <a:ea typeface="Source Sans Pro" panose="020B0503030403020204" pitchFamily="34" charset="0"/>
                <a:cs typeface="Arial"/>
                <a:sym typeface="Arial"/>
              </a:rPr>
              <a:t>Networking</a:t>
            </a:r>
            <a:endParaRPr lang="en-US" altLang="en-US" sz="2400">
              <a:solidFill>
                <a:srgbClr val="5F6062"/>
              </a:solidFill>
              <a:latin typeface="Source Sans Pro" panose="020B0503030403020204" pitchFamily="34" charset="0"/>
              <a:sym typeface="Source Sans Pro" panose="020B0503030403020204" pitchFamily="34" charset="0"/>
            </a:endParaRPr>
          </a:p>
        </p:txBody>
      </p:sp>
      <p:pic>
        <p:nvPicPr>
          <p:cNvPr id="7" name="Google Shape;47;p12">
            <a:extLst>
              <a:ext uri="{FF2B5EF4-FFF2-40B4-BE49-F238E27FC236}">
                <a16:creationId xmlns:a16="http://schemas.microsoft.com/office/drawing/2014/main" id="{BB3B7EAE-2F6A-02EE-B1FA-997E0C81F3C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5218" r="18053"/>
          <a:stretch>
            <a:fillRect/>
          </a:stretch>
        </p:blipFill>
        <p:spPr bwMode="auto">
          <a:xfrm>
            <a:off x="7735888" y="2660784"/>
            <a:ext cx="115411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A06E0C8C-243B-EDB9-D030-80C9FB358BD6}"/>
              </a:ext>
            </a:extLst>
          </p:cNvPr>
          <p:cNvCxnSpPr>
            <a:cxnSpLocks/>
          </p:cNvCxnSpPr>
          <p:nvPr/>
        </p:nvCxnSpPr>
        <p:spPr>
          <a:xfrm>
            <a:off x="304800" y="2570227"/>
            <a:ext cx="7924223" cy="0"/>
          </a:xfrm>
          <a:prstGeom prst="line">
            <a:avLst/>
          </a:prstGeom>
          <a:ln w="19050">
            <a:solidFill>
              <a:srgbClr val="8DC63F"/>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DF151568-4385-B69B-B864-F7AA5B79C9E2}"/>
              </a:ext>
            </a:extLst>
          </p:cNvPr>
          <p:cNvSpPr>
            <a:spLocks noGrp="1"/>
          </p:cNvSpPr>
          <p:nvPr>
            <p:ph type="title"/>
          </p:nvPr>
        </p:nvSpPr>
        <p:spPr>
          <a:xfrm>
            <a:off x="323270" y="788301"/>
            <a:ext cx="8515929" cy="1781922"/>
          </a:xfrm>
        </p:spPr>
        <p:txBody>
          <a:bodyPr bIns="182880" anchor="b"/>
          <a:lstStyle/>
          <a:p>
            <a:r>
              <a:rPr lang="en-US"/>
              <a:t>Build limitless network with Smart Switch</a:t>
            </a:r>
          </a:p>
        </p:txBody>
      </p:sp>
      <p:sp>
        <p:nvSpPr>
          <p:cNvPr id="2" name="Text Placeholder 1">
            <a:extLst>
              <a:ext uri="{FF2B5EF4-FFF2-40B4-BE49-F238E27FC236}">
                <a16:creationId xmlns:a16="http://schemas.microsoft.com/office/drawing/2014/main" id="{0CC9B6F5-BDAF-FDEC-160A-8366038E800C}"/>
              </a:ext>
            </a:extLst>
          </p:cNvPr>
          <p:cNvSpPr>
            <a:spLocks noGrp="1"/>
          </p:cNvSpPr>
          <p:nvPr>
            <p:ph type="body" sz="quarter" idx="10"/>
          </p:nvPr>
        </p:nvSpPr>
        <p:spPr>
          <a:xfrm>
            <a:off x="323271" y="2570227"/>
            <a:ext cx="8497455" cy="1738988"/>
          </a:xfrm>
        </p:spPr>
        <p:txBody>
          <a:bodyPr lIns="0"/>
          <a:lstStyle/>
          <a:p>
            <a:pPr marL="2286" indent="0">
              <a:buNone/>
            </a:pPr>
            <a:r>
              <a:rPr lang="en-US"/>
              <a:t>Lihua Yuan, VP Engineering, Microsoft</a:t>
            </a:r>
          </a:p>
          <a:p>
            <a:pPr marL="2286" indent="0">
              <a:buNone/>
            </a:pPr>
            <a:r>
              <a:rPr lang="en-US"/>
              <a:t>Guohan Lu, Partner Software Engineer, Microsoft</a:t>
            </a:r>
          </a:p>
          <a:p>
            <a:pPr marL="2286" indent="0">
              <a:buNone/>
            </a:pPr>
            <a:r>
              <a:rPr lang="en-US"/>
              <a:t>Prince Sunny, Principal Software Engineer, Microsoft</a:t>
            </a:r>
          </a:p>
          <a:p>
            <a:pPr marL="2286" indent="0">
              <a:buNone/>
            </a:pPr>
            <a:endParaRPr lang="en-US"/>
          </a:p>
        </p:txBody>
      </p:sp>
      <p:grpSp>
        <p:nvGrpSpPr>
          <p:cNvPr id="16" name="Google Shape;119;p21">
            <a:extLst>
              <a:ext uri="{FF2B5EF4-FFF2-40B4-BE49-F238E27FC236}">
                <a16:creationId xmlns:a16="http://schemas.microsoft.com/office/drawing/2014/main" id="{1C8DFCBA-24CA-8497-5CA1-61DFE40DE826}"/>
              </a:ext>
            </a:extLst>
          </p:cNvPr>
          <p:cNvGrpSpPr>
            <a:grpSpLocks/>
          </p:cNvGrpSpPr>
          <p:nvPr/>
        </p:nvGrpSpPr>
        <p:grpSpPr bwMode="auto">
          <a:xfrm>
            <a:off x="7701680" y="618618"/>
            <a:ext cx="1344168" cy="1363285"/>
            <a:chOff x="3118342" y="493243"/>
            <a:chExt cx="1344282" cy="1363102"/>
          </a:xfrm>
        </p:grpSpPr>
        <p:pic>
          <p:nvPicPr>
            <p:cNvPr id="17" name="Google Shape;120;p21">
              <a:extLst>
                <a:ext uri="{FF2B5EF4-FFF2-40B4-BE49-F238E27FC236}">
                  <a16:creationId xmlns:a16="http://schemas.microsoft.com/office/drawing/2014/main" id="{0369DF96-ABD4-B25E-BE5E-8631FE5786C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463" y="493243"/>
              <a:ext cx="1175626" cy="121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Google Shape;121;p21">
              <a:extLst>
                <a:ext uri="{FF2B5EF4-FFF2-40B4-BE49-F238E27FC236}">
                  <a16:creationId xmlns:a16="http://schemas.microsoft.com/office/drawing/2014/main" id="{5E8396A2-B212-2142-1654-85EE500B4FB3}"/>
                </a:ext>
              </a:extLst>
            </p:cNvPr>
            <p:cNvSpPr/>
            <p:nvPr/>
          </p:nvSpPr>
          <p:spPr>
            <a:xfrm>
              <a:off x="3118342" y="1591205"/>
              <a:ext cx="1344282" cy="265140"/>
            </a:xfrm>
            <a:prstGeom prst="roundRect">
              <a:avLst>
                <a:gd name="adj" fmla="val 16667"/>
              </a:avLst>
            </a:prstGeom>
            <a:solidFill>
              <a:srgbClr val="8DC73E"/>
            </a:solidFill>
            <a:ln>
              <a:noFill/>
            </a:ln>
          </p:spPr>
          <p:txBody>
            <a:bodyPr spcFirstLastPara="1" lIns="34275" tIns="17147" rIns="34275" bIns="17147" anchor="ctr"/>
            <a:lstStyle/>
            <a:p>
              <a:pPr algn="ctr" eaLnBrk="1" fontAlgn="auto" hangingPunct="1">
                <a:spcBef>
                  <a:spcPts val="0"/>
                </a:spcBef>
                <a:spcAft>
                  <a:spcPts val="0"/>
                </a:spcAft>
                <a:buClr>
                  <a:schemeClr val="dk1"/>
                </a:buClr>
                <a:buSzPts val="2300"/>
                <a:buFont typeface="Arial"/>
                <a:buNone/>
                <a:defRPr/>
              </a:pPr>
              <a:r>
                <a:rPr lang="en-US" sz="1350" kern="0">
                  <a:solidFill>
                    <a:schemeClr val="dk1"/>
                  </a:solidFill>
                  <a:latin typeface="Source Sans Pro"/>
                  <a:ea typeface="Source Sans Pro"/>
                  <a:cs typeface="Source Sans Pro"/>
                  <a:sym typeface="Source Sans Pro"/>
                </a:rPr>
                <a:t>NETWORKING</a:t>
              </a:r>
              <a:endParaRPr sz="1350" kern="0">
                <a:solidFill>
                  <a:schemeClr val="dk1"/>
                </a:solidFill>
                <a:latin typeface="Source Sans Pro"/>
                <a:ea typeface="Source Sans Pro"/>
                <a:cs typeface="Source Sans Pro"/>
                <a:sym typeface="Source Sans Pro"/>
              </a:endParaRPr>
            </a:p>
          </p:txBody>
        </p:sp>
      </p:grpSp>
    </p:spTree>
    <p:extLst>
      <p:ext uri="{BB962C8B-B14F-4D97-AF65-F5344CB8AC3E}">
        <p14:creationId xmlns:p14="http://schemas.microsoft.com/office/powerpoint/2010/main" val="145807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EF2458-9382-6DEB-102E-ECCB635E2531}"/>
              </a:ext>
            </a:extLst>
          </p:cNvPr>
          <p:cNvSpPr>
            <a:spLocks noGrp="1"/>
          </p:cNvSpPr>
          <p:nvPr>
            <p:ph type="title"/>
          </p:nvPr>
        </p:nvSpPr>
        <p:spPr/>
        <p:txBody>
          <a:bodyPr/>
          <a:lstStyle/>
          <a:p>
            <a:r>
              <a:rPr lang="en-US"/>
              <a:t>Smart Switch - Hardware Concept</a:t>
            </a:r>
          </a:p>
        </p:txBody>
      </p:sp>
      <p:sp>
        <p:nvSpPr>
          <p:cNvPr id="5" name="Content Placeholder 17">
            <a:extLst>
              <a:ext uri="{FF2B5EF4-FFF2-40B4-BE49-F238E27FC236}">
                <a16:creationId xmlns:a16="http://schemas.microsoft.com/office/drawing/2014/main" id="{2927B04D-B744-1E7E-F839-9FC7C3E295A0}"/>
              </a:ext>
            </a:extLst>
          </p:cNvPr>
          <p:cNvSpPr>
            <a:spLocks noGrp="1"/>
          </p:cNvSpPr>
          <p:nvPr>
            <p:ph type="body" sz="quarter" idx="10"/>
          </p:nvPr>
        </p:nvSpPr>
        <p:spPr>
          <a:xfrm>
            <a:off x="323271" y="684067"/>
            <a:ext cx="8497455" cy="3625148"/>
          </a:xfrm>
          <a:prstGeom prst="rect">
            <a:avLst/>
          </a:prstGeom>
        </p:spPr>
        <p:txBody>
          <a:bodyPr>
            <a:noAutofit/>
          </a:bodyPr>
          <a:lstStyle/>
          <a:p>
            <a:pPr marL="457200" marR="0" lvl="0"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2RU Switch</a:t>
            </a:r>
          </a:p>
          <a:p>
            <a:pPr marL="457200" marR="0" lvl="0"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Switching</a:t>
            </a:r>
          </a:p>
          <a:p>
            <a:pPr marL="914400" marR="0" lvl="1"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32 x 400G port Switching ASIC</a:t>
            </a:r>
          </a:p>
          <a:p>
            <a:pPr marL="914400" marR="0" lvl="1"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28 x 400G Front Panel</a:t>
            </a:r>
          </a:p>
          <a:p>
            <a:pPr marL="914400" marR="0" lvl="1"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8 x 200G or 4 x 400G to DPU/IPUs</a:t>
            </a:r>
          </a:p>
          <a:p>
            <a:pPr marL="457200" marR="0" lvl="0"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DPU</a:t>
            </a:r>
          </a:p>
          <a:p>
            <a:pPr marL="914400" marR="0" lvl="1"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8 x DPUs</a:t>
            </a:r>
          </a:p>
          <a:p>
            <a:pPr marL="457200" marR="0" lvl="0"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Control Plane</a:t>
            </a:r>
          </a:p>
          <a:p>
            <a:pPr marL="914400" marR="0" lvl="1" indent="-317500" algn="l" rtl="0">
              <a:lnSpc>
                <a:spcPct val="100000"/>
              </a:lnSpc>
              <a:spcBef>
                <a:spcPts val="0"/>
              </a:spcBef>
              <a:spcAft>
                <a:spcPts val="0"/>
              </a:spcAft>
              <a:buClr>
                <a:srgbClr val="000000"/>
              </a:buClr>
              <a:buSzPts val="1400"/>
              <a:buFont typeface="Helvetica Neue"/>
              <a:buChar char="○"/>
            </a:pPr>
            <a:r>
              <a:rPr lang="en-US" sz="1400" b="0" i="0" u="none" strike="noStrike" cap="none">
                <a:solidFill>
                  <a:srgbClr val="000000"/>
                </a:solidFill>
                <a:latin typeface="Helvetica Neue"/>
                <a:ea typeface="Helvetica Neue"/>
                <a:cs typeface="Helvetica Neue"/>
                <a:sym typeface="Helvetica Neue"/>
              </a:rPr>
              <a:t>128GB RAM</a:t>
            </a:r>
          </a:p>
          <a:p>
            <a:endParaRPr lang="en-US"/>
          </a:p>
        </p:txBody>
      </p:sp>
      <p:sp>
        <p:nvSpPr>
          <p:cNvPr id="7" name="Google Shape;39;p11">
            <a:extLst>
              <a:ext uri="{FF2B5EF4-FFF2-40B4-BE49-F238E27FC236}">
                <a16:creationId xmlns:a16="http://schemas.microsoft.com/office/drawing/2014/main" id="{83771068-9A79-48ED-3B3E-0657E33CB192}"/>
              </a:ext>
            </a:extLst>
          </p:cNvPr>
          <p:cNvSpPr txBox="1"/>
          <p:nvPr/>
        </p:nvSpPr>
        <p:spPr>
          <a:xfrm>
            <a:off x="0" y="-309282"/>
            <a:ext cx="1143000" cy="258532"/>
          </a:xfrm>
          <a:prstGeom prst="rect">
            <a:avLst/>
          </a:prstGeom>
          <a:solidFill>
            <a:srgbClr val="00FFFF"/>
          </a:solidFill>
          <a:ln>
            <a:noFill/>
          </a:ln>
        </p:spPr>
        <p:txBody>
          <a:bodyPr spcFirstLastPara="1" wrap="square" lIns="36576" tIns="36576" rIns="36576" bIns="36576">
            <a:spAutoFit/>
          </a:bodyPr>
          <a:lstStyle/>
          <a:p>
            <a:pPr eaLnBrk="1" fontAlgn="auto" hangingPunct="1">
              <a:spcBef>
                <a:spcPts val="0"/>
              </a:spcBef>
              <a:spcAft>
                <a:spcPts val="0"/>
              </a:spcAft>
              <a:buClr>
                <a:srgbClr val="5F6061"/>
              </a:buClr>
              <a:buSzPts val="3600"/>
              <a:buFont typeface="Arial"/>
              <a:buNone/>
              <a:defRPr/>
            </a:pPr>
            <a:r>
              <a:rPr lang="en-US" sz="1200" kern="0">
                <a:solidFill>
                  <a:schemeClr val="bg2">
                    <a:lumMod val="10000"/>
                  </a:schemeClr>
                </a:solidFill>
                <a:latin typeface="Arial" panose="020B0604020202020204" pitchFamily="34" charset="0"/>
                <a:ea typeface="Source Sans Pro"/>
                <a:cs typeface="Arial" panose="020B0604020202020204" pitchFamily="34" charset="0"/>
                <a:sym typeface="Source Sans Pro"/>
              </a:rPr>
              <a:t>BO - Content</a:t>
            </a:r>
            <a:endParaRPr sz="700" kern="0">
              <a:solidFill>
                <a:schemeClr val="bg2">
                  <a:lumMod val="10000"/>
                </a:schemeClr>
              </a:solidFill>
              <a:latin typeface="Arial" panose="020B0604020202020204" pitchFamily="34" charset="0"/>
              <a:ea typeface="Source Sans Pro"/>
              <a:cs typeface="Arial" panose="020B0604020202020204" pitchFamily="34" charset="0"/>
              <a:sym typeface="Source Sans Pro"/>
            </a:endParaRPr>
          </a:p>
        </p:txBody>
      </p:sp>
      <p:pic>
        <p:nvPicPr>
          <p:cNvPr id="45" name="Picture 44">
            <a:extLst>
              <a:ext uri="{FF2B5EF4-FFF2-40B4-BE49-F238E27FC236}">
                <a16:creationId xmlns:a16="http://schemas.microsoft.com/office/drawing/2014/main" id="{891F8630-4690-CE7A-F52A-00764CBFF302}"/>
              </a:ext>
            </a:extLst>
          </p:cNvPr>
          <p:cNvPicPr>
            <a:picLocks noChangeAspect="1"/>
          </p:cNvPicPr>
          <p:nvPr/>
        </p:nvPicPr>
        <p:blipFill>
          <a:blip r:embed="rId2"/>
          <a:stretch>
            <a:fillRect/>
          </a:stretch>
        </p:blipFill>
        <p:spPr>
          <a:xfrm>
            <a:off x="4776675" y="1102950"/>
            <a:ext cx="3630221" cy="2854612"/>
          </a:xfrm>
          <a:prstGeom prst="rect">
            <a:avLst/>
          </a:prstGeom>
        </p:spPr>
      </p:pic>
      <p:sp>
        <p:nvSpPr>
          <p:cNvPr id="46" name="Rectangle 45">
            <a:extLst>
              <a:ext uri="{FF2B5EF4-FFF2-40B4-BE49-F238E27FC236}">
                <a16:creationId xmlns:a16="http://schemas.microsoft.com/office/drawing/2014/main" id="{2D2B0E55-EA04-E4DB-47EC-A99ACEAD5850}"/>
              </a:ext>
            </a:extLst>
          </p:cNvPr>
          <p:cNvSpPr/>
          <p:nvPr/>
        </p:nvSpPr>
        <p:spPr>
          <a:xfrm>
            <a:off x="366872" y="2894375"/>
            <a:ext cx="4307250" cy="14604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8F1FA4-2AE0-49C3-C46D-B4A75A6C4306}"/>
              </a:ext>
            </a:extLst>
          </p:cNvPr>
          <p:cNvSpPr/>
          <p:nvPr/>
        </p:nvSpPr>
        <p:spPr>
          <a:xfrm>
            <a:off x="539265" y="3522887"/>
            <a:ext cx="1737258" cy="492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12.8T ASIC</a:t>
            </a:r>
          </a:p>
        </p:txBody>
      </p:sp>
      <p:sp>
        <p:nvSpPr>
          <p:cNvPr id="48" name="Arrow: Up-Down 47">
            <a:extLst>
              <a:ext uri="{FF2B5EF4-FFF2-40B4-BE49-F238E27FC236}">
                <a16:creationId xmlns:a16="http://schemas.microsoft.com/office/drawing/2014/main" id="{D3B4F636-7984-98D0-4796-6D683DB69892}"/>
              </a:ext>
            </a:extLst>
          </p:cNvPr>
          <p:cNvSpPr/>
          <p:nvPr/>
        </p:nvSpPr>
        <p:spPr>
          <a:xfrm>
            <a:off x="1279084" y="3114893"/>
            <a:ext cx="128810" cy="40799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7D538DE-67A4-D298-5999-68F408F6435D}"/>
              </a:ext>
            </a:extLst>
          </p:cNvPr>
          <p:cNvGrpSpPr/>
          <p:nvPr/>
        </p:nvGrpSpPr>
        <p:grpSpPr>
          <a:xfrm>
            <a:off x="2273248" y="3238403"/>
            <a:ext cx="2157631" cy="1045285"/>
            <a:chOff x="4764294" y="3411276"/>
            <a:chExt cx="4995998" cy="3084376"/>
          </a:xfrm>
        </p:grpSpPr>
        <p:sp>
          <p:nvSpPr>
            <p:cNvPr id="50" name="Rectangle: Rounded Corners 49">
              <a:extLst>
                <a:ext uri="{FF2B5EF4-FFF2-40B4-BE49-F238E27FC236}">
                  <a16:creationId xmlns:a16="http://schemas.microsoft.com/office/drawing/2014/main" id="{7952910E-0FE8-3A05-F5A0-6E077CAF9C3E}"/>
                </a:ext>
              </a:extLst>
            </p:cNvPr>
            <p:cNvSpPr/>
            <p:nvPr/>
          </p:nvSpPr>
          <p:spPr>
            <a:xfrm>
              <a:off x="6282471" y="3854226"/>
              <a:ext cx="3477821" cy="2641426"/>
            </a:xfrm>
            <a:prstGeom prst="roundRect">
              <a:avLst/>
            </a:prstGeom>
            <a:solidFill>
              <a:srgbClr val="FFC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Left-Right 50">
              <a:extLst>
                <a:ext uri="{FF2B5EF4-FFF2-40B4-BE49-F238E27FC236}">
                  <a16:creationId xmlns:a16="http://schemas.microsoft.com/office/drawing/2014/main" id="{421DB863-F116-D904-E36A-DFB42A89A12C}"/>
                </a:ext>
              </a:extLst>
            </p:cNvPr>
            <p:cNvSpPr/>
            <p:nvPr/>
          </p:nvSpPr>
          <p:spPr>
            <a:xfrm>
              <a:off x="4764294" y="4831045"/>
              <a:ext cx="1544060" cy="4230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A6ED306-9F83-0C3F-5DF3-F2C80CA6E4E1}"/>
                </a:ext>
              </a:extLst>
            </p:cNvPr>
            <p:cNvSpPr txBox="1"/>
            <p:nvPr/>
          </p:nvSpPr>
          <p:spPr>
            <a:xfrm>
              <a:off x="6050639" y="5510641"/>
              <a:ext cx="2509291" cy="749243"/>
            </a:xfrm>
            <a:prstGeom prst="rect">
              <a:avLst/>
            </a:prstGeom>
            <a:noFill/>
          </p:spPr>
          <p:txBody>
            <a:bodyPr wrap="square" rtlCol="0">
              <a:spAutoFit/>
            </a:bodyPr>
            <a:lstStyle/>
            <a:p>
              <a:r>
                <a:rPr lang="en-US" sz="1000"/>
                <a:t>4x400G/8x200G</a:t>
              </a:r>
            </a:p>
          </p:txBody>
        </p:sp>
        <p:sp>
          <p:nvSpPr>
            <p:cNvPr id="53" name="Rectangle: Rounded Corners 52">
              <a:extLst>
                <a:ext uri="{FF2B5EF4-FFF2-40B4-BE49-F238E27FC236}">
                  <a16:creationId xmlns:a16="http://schemas.microsoft.com/office/drawing/2014/main" id="{6CD3642E-3072-E5BE-A331-241EEC2ECB9A}"/>
                </a:ext>
              </a:extLst>
            </p:cNvPr>
            <p:cNvSpPr/>
            <p:nvPr/>
          </p:nvSpPr>
          <p:spPr>
            <a:xfrm>
              <a:off x="6308354" y="3411276"/>
              <a:ext cx="2292158" cy="1488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DPU</a:t>
              </a:r>
            </a:p>
          </p:txBody>
        </p:sp>
        <p:sp>
          <p:nvSpPr>
            <p:cNvPr id="54" name="Rectangle: Rounded Corners 53">
              <a:extLst>
                <a:ext uri="{FF2B5EF4-FFF2-40B4-BE49-F238E27FC236}">
                  <a16:creationId xmlns:a16="http://schemas.microsoft.com/office/drawing/2014/main" id="{AD818EE3-8DA3-9FD6-EFCB-21B2D3DDE724}"/>
                </a:ext>
              </a:extLst>
            </p:cNvPr>
            <p:cNvSpPr/>
            <p:nvPr/>
          </p:nvSpPr>
          <p:spPr>
            <a:xfrm>
              <a:off x="6446489" y="3554292"/>
              <a:ext cx="2292158" cy="1488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DPU</a:t>
              </a:r>
            </a:p>
          </p:txBody>
        </p:sp>
        <p:sp>
          <p:nvSpPr>
            <p:cNvPr id="55" name="Rectangle: Rounded Corners 54">
              <a:extLst>
                <a:ext uri="{FF2B5EF4-FFF2-40B4-BE49-F238E27FC236}">
                  <a16:creationId xmlns:a16="http://schemas.microsoft.com/office/drawing/2014/main" id="{2CE29130-A080-6830-79AF-DC6589F5D0C2}"/>
                </a:ext>
              </a:extLst>
            </p:cNvPr>
            <p:cNvSpPr/>
            <p:nvPr/>
          </p:nvSpPr>
          <p:spPr>
            <a:xfrm>
              <a:off x="6665693" y="3672542"/>
              <a:ext cx="2292158" cy="1488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DPU</a:t>
              </a:r>
            </a:p>
          </p:txBody>
        </p:sp>
      </p:grpSp>
      <p:grpSp>
        <p:nvGrpSpPr>
          <p:cNvPr id="57" name="Group 56">
            <a:extLst>
              <a:ext uri="{FF2B5EF4-FFF2-40B4-BE49-F238E27FC236}">
                <a16:creationId xmlns:a16="http://schemas.microsoft.com/office/drawing/2014/main" id="{6ABEB4BF-976B-F6F2-E535-B485917B2009}"/>
              </a:ext>
            </a:extLst>
          </p:cNvPr>
          <p:cNvGrpSpPr/>
          <p:nvPr/>
        </p:nvGrpSpPr>
        <p:grpSpPr>
          <a:xfrm>
            <a:off x="667749" y="2913138"/>
            <a:ext cx="3686198" cy="201755"/>
            <a:chOff x="415294" y="2264887"/>
            <a:chExt cx="8582350" cy="217355"/>
          </a:xfrm>
        </p:grpSpPr>
        <p:sp>
          <p:nvSpPr>
            <p:cNvPr id="58" name="Rectangle: Rounded Corners 57">
              <a:extLst>
                <a:ext uri="{FF2B5EF4-FFF2-40B4-BE49-F238E27FC236}">
                  <a16:creationId xmlns:a16="http://schemas.microsoft.com/office/drawing/2014/main" id="{F5D4D9B7-F43D-B13F-EE48-78B90328596C}"/>
                </a:ext>
              </a:extLst>
            </p:cNvPr>
            <p:cNvSpPr/>
            <p:nvPr/>
          </p:nvSpPr>
          <p:spPr>
            <a:xfrm>
              <a:off x="415294" y="2266308"/>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DA67DAA9-4BBE-D20D-802A-386E0AC62B13}"/>
                </a:ext>
              </a:extLst>
            </p:cNvPr>
            <p:cNvSpPr/>
            <p:nvPr/>
          </p:nvSpPr>
          <p:spPr>
            <a:xfrm>
              <a:off x="726479" y="226488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9ED0DF91-8370-FD75-821E-DEF21A955655}"/>
                </a:ext>
              </a:extLst>
            </p:cNvPr>
            <p:cNvSpPr/>
            <p:nvPr/>
          </p:nvSpPr>
          <p:spPr>
            <a:xfrm>
              <a:off x="1033530" y="226488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018E6F5-AA78-931E-AEE6-EEC9822A4AEF}"/>
                </a:ext>
              </a:extLst>
            </p:cNvPr>
            <p:cNvSpPr/>
            <p:nvPr/>
          </p:nvSpPr>
          <p:spPr>
            <a:xfrm>
              <a:off x="1347038" y="226488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88C2BF1F-5907-D220-58DA-D2109E177D56}"/>
                </a:ext>
              </a:extLst>
            </p:cNvPr>
            <p:cNvSpPr/>
            <p:nvPr/>
          </p:nvSpPr>
          <p:spPr>
            <a:xfrm>
              <a:off x="1646053" y="226736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EA7C749D-E9F0-443A-C4AE-A86E3DC855E1}"/>
                </a:ext>
              </a:extLst>
            </p:cNvPr>
            <p:cNvSpPr/>
            <p:nvPr/>
          </p:nvSpPr>
          <p:spPr>
            <a:xfrm>
              <a:off x="1957238" y="226594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324ED22-33FA-1909-E7BC-4822762EA18E}"/>
                </a:ext>
              </a:extLst>
            </p:cNvPr>
            <p:cNvSpPr/>
            <p:nvPr/>
          </p:nvSpPr>
          <p:spPr>
            <a:xfrm>
              <a:off x="2264289" y="226594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6108715B-43B7-2DB3-0099-78BA5B21EB45}"/>
                </a:ext>
              </a:extLst>
            </p:cNvPr>
            <p:cNvSpPr/>
            <p:nvPr/>
          </p:nvSpPr>
          <p:spPr>
            <a:xfrm>
              <a:off x="2577797" y="226594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920DDE45-CFE9-FBA1-9745-4B8D5F8ECFD1}"/>
                </a:ext>
              </a:extLst>
            </p:cNvPr>
            <p:cNvSpPr/>
            <p:nvPr/>
          </p:nvSpPr>
          <p:spPr>
            <a:xfrm>
              <a:off x="2873278" y="2268492"/>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659C3F2-6AF5-265B-47EF-04FC3E624896}"/>
                </a:ext>
              </a:extLst>
            </p:cNvPr>
            <p:cNvSpPr/>
            <p:nvPr/>
          </p:nvSpPr>
          <p:spPr>
            <a:xfrm>
              <a:off x="3184463" y="226707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ACFDA5DD-C7F5-C389-D2E7-5995962B91D8}"/>
                </a:ext>
              </a:extLst>
            </p:cNvPr>
            <p:cNvSpPr/>
            <p:nvPr/>
          </p:nvSpPr>
          <p:spPr>
            <a:xfrm>
              <a:off x="3491514" y="226707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642A0D84-CA90-7A8F-3DEF-311A9699E38F}"/>
                </a:ext>
              </a:extLst>
            </p:cNvPr>
            <p:cNvSpPr/>
            <p:nvPr/>
          </p:nvSpPr>
          <p:spPr>
            <a:xfrm>
              <a:off x="3805022" y="226707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A8741E51-F21F-C8FD-6417-86CF1A70E70D}"/>
                </a:ext>
              </a:extLst>
            </p:cNvPr>
            <p:cNvSpPr/>
            <p:nvPr/>
          </p:nvSpPr>
          <p:spPr>
            <a:xfrm>
              <a:off x="4104037" y="2269545"/>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D0C0DF96-C0C0-22EB-63DB-B88DE134D894}"/>
                </a:ext>
              </a:extLst>
            </p:cNvPr>
            <p:cNvSpPr/>
            <p:nvPr/>
          </p:nvSpPr>
          <p:spPr>
            <a:xfrm>
              <a:off x="4415222" y="2268124"/>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937A7A55-3BF1-B02F-A5D1-B9FC21496AA7}"/>
                </a:ext>
              </a:extLst>
            </p:cNvPr>
            <p:cNvSpPr/>
            <p:nvPr/>
          </p:nvSpPr>
          <p:spPr>
            <a:xfrm>
              <a:off x="4722273" y="2268124"/>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65B7BB4-AAB6-0A14-944B-FCE601D6E7B5}"/>
                </a:ext>
              </a:extLst>
            </p:cNvPr>
            <p:cNvSpPr/>
            <p:nvPr/>
          </p:nvSpPr>
          <p:spPr>
            <a:xfrm>
              <a:off x="5035781" y="2268124"/>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17AB5AD3-206E-9D1E-2F64-A42EB697C2FC}"/>
                </a:ext>
              </a:extLst>
            </p:cNvPr>
            <p:cNvSpPr/>
            <p:nvPr/>
          </p:nvSpPr>
          <p:spPr>
            <a:xfrm>
              <a:off x="5368280" y="2268488"/>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D7F1EAA4-A803-B772-DB23-9838B4F8ABE2}"/>
                </a:ext>
              </a:extLst>
            </p:cNvPr>
            <p:cNvSpPr/>
            <p:nvPr/>
          </p:nvSpPr>
          <p:spPr>
            <a:xfrm>
              <a:off x="5679465" y="226706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7552287-F981-A6E7-BD30-6BC799F97607}"/>
                </a:ext>
              </a:extLst>
            </p:cNvPr>
            <p:cNvSpPr/>
            <p:nvPr/>
          </p:nvSpPr>
          <p:spPr>
            <a:xfrm>
              <a:off x="5986516" y="226706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605067B-D74D-4B22-D270-69B24E6A4592}"/>
                </a:ext>
              </a:extLst>
            </p:cNvPr>
            <p:cNvSpPr/>
            <p:nvPr/>
          </p:nvSpPr>
          <p:spPr>
            <a:xfrm>
              <a:off x="6300024" y="2267067"/>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2A14B5C0-9DC5-5B82-A507-58C3B2D986B2}"/>
                </a:ext>
              </a:extLst>
            </p:cNvPr>
            <p:cNvSpPr/>
            <p:nvPr/>
          </p:nvSpPr>
          <p:spPr>
            <a:xfrm>
              <a:off x="6599039" y="226954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9703F42D-36C2-154B-3DAA-C0A1EF16D8CF}"/>
                </a:ext>
              </a:extLst>
            </p:cNvPr>
            <p:cNvSpPr/>
            <p:nvPr/>
          </p:nvSpPr>
          <p:spPr>
            <a:xfrm>
              <a:off x="6910224" y="226812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9EC6540A-245F-C04E-7DEC-F118E3DE710F}"/>
                </a:ext>
              </a:extLst>
            </p:cNvPr>
            <p:cNvSpPr/>
            <p:nvPr/>
          </p:nvSpPr>
          <p:spPr>
            <a:xfrm>
              <a:off x="7217275" y="226812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294AAC0-8CF4-3C15-7355-355A52E8E750}"/>
                </a:ext>
              </a:extLst>
            </p:cNvPr>
            <p:cNvSpPr/>
            <p:nvPr/>
          </p:nvSpPr>
          <p:spPr>
            <a:xfrm>
              <a:off x="7530783" y="2268120"/>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1EADAEFA-D123-15D8-6561-CED5BAD2F33A}"/>
                </a:ext>
              </a:extLst>
            </p:cNvPr>
            <p:cNvSpPr/>
            <p:nvPr/>
          </p:nvSpPr>
          <p:spPr>
            <a:xfrm>
              <a:off x="7826264" y="2270672"/>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902BAEC0-00D1-723F-CB3A-64A1640C4E6B}"/>
                </a:ext>
              </a:extLst>
            </p:cNvPr>
            <p:cNvSpPr/>
            <p:nvPr/>
          </p:nvSpPr>
          <p:spPr>
            <a:xfrm>
              <a:off x="8137449" y="226925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F9BC5EBC-7855-70B5-DBE7-A13292E71909}"/>
                </a:ext>
              </a:extLst>
            </p:cNvPr>
            <p:cNvSpPr/>
            <p:nvPr/>
          </p:nvSpPr>
          <p:spPr>
            <a:xfrm>
              <a:off x="8444500" y="226925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A95967C1-AEBC-5876-7065-9ACB6DA403B9}"/>
                </a:ext>
              </a:extLst>
            </p:cNvPr>
            <p:cNvSpPr/>
            <p:nvPr/>
          </p:nvSpPr>
          <p:spPr>
            <a:xfrm>
              <a:off x="8758008" y="2269251"/>
              <a:ext cx="239636" cy="2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99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EF2458-9382-6DEB-102E-ECCB635E2531}"/>
              </a:ext>
            </a:extLst>
          </p:cNvPr>
          <p:cNvSpPr>
            <a:spLocks noGrp="1"/>
          </p:cNvSpPr>
          <p:nvPr>
            <p:ph type="title"/>
          </p:nvPr>
        </p:nvSpPr>
        <p:spPr/>
        <p:txBody>
          <a:bodyPr/>
          <a:lstStyle/>
          <a:p>
            <a:r>
              <a:rPr lang="en-US"/>
              <a:t>Smart Switch - Motivation</a:t>
            </a:r>
          </a:p>
        </p:txBody>
      </p:sp>
      <p:sp>
        <p:nvSpPr>
          <p:cNvPr id="5" name="Content Placeholder 17">
            <a:extLst>
              <a:ext uri="{FF2B5EF4-FFF2-40B4-BE49-F238E27FC236}">
                <a16:creationId xmlns:a16="http://schemas.microsoft.com/office/drawing/2014/main" id="{2927B04D-B744-1E7E-F839-9FC7C3E295A0}"/>
              </a:ext>
            </a:extLst>
          </p:cNvPr>
          <p:cNvSpPr>
            <a:spLocks noGrp="1"/>
          </p:cNvSpPr>
          <p:nvPr>
            <p:ph type="body" sz="quarter" idx="10"/>
          </p:nvPr>
        </p:nvSpPr>
        <p:spPr>
          <a:xfrm>
            <a:off x="323271" y="684067"/>
            <a:ext cx="8497455" cy="3625148"/>
          </a:xfrm>
          <a:prstGeom prst="rect">
            <a:avLst/>
          </a:prstGeom>
        </p:spPr>
        <p:txBody>
          <a:bodyPr>
            <a:noAutofit/>
          </a:bodyPr>
          <a:lstStyle/>
          <a:p>
            <a:endParaRPr lang="en-US"/>
          </a:p>
          <a:p>
            <a:pPr marL="457200" marR="0" lvl="0" indent="-317500" algn="l" rtl="0">
              <a:lnSpc>
                <a:spcPct val="100000"/>
              </a:lnSpc>
              <a:spcBef>
                <a:spcPts val="0"/>
              </a:spcBef>
              <a:spcAft>
                <a:spcPts val="0"/>
              </a:spcAft>
              <a:buClr>
                <a:srgbClr val="000000"/>
              </a:buClr>
              <a:buSzPts val="1400"/>
              <a:buFont typeface="Wingdings" panose="05000000000000000000" pitchFamily="2" charset="2"/>
              <a:buChar char="q"/>
            </a:pPr>
            <a:r>
              <a:rPr lang="en-US" sz="1400" b="0" i="0" u="none" strike="noStrike" cap="none">
                <a:solidFill>
                  <a:srgbClr val="000000"/>
                </a:solidFill>
                <a:latin typeface="Helvetica Neue"/>
                <a:ea typeface="Helvetica Neue"/>
                <a:cs typeface="Helvetica Neue"/>
                <a:sym typeface="Helvetica Neue"/>
              </a:rPr>
              <a:t>Why Smart Switch</a:t>
            </a:r>
            <a:r>
              <a:rPr lang="en-US" sz="1400">
                <a:solidFill>
                  <a:srgbClr val="000000"/>
                </a:solidFill>
                <a:latin typeface="Helvetica Neue"/>
                <a:ea typeface="Helvetica Neue"/>
                <a:cs typeface="Helvetica Neue"/>
                <a:sym typeface="Helvetica Neue"/>
              </a:rPr>
              <a:t> as compared to </a:t>
            </a:r>
            <a:r>
              <a:rPr lang="en-US" sz="1400" err="1">
                <a:solidFill>
                  <a:srgbClr val="000000"/>
                </a:solidFill>
                <a:latin typeface="Helvetica Neue"/>
                <a:ea typeface="Helvetica Neue"/>
                <a:cs typeface="Helvetica Neue"/>
                <a:sym typeface="Helvetica Neue"/>
              </a:rPr>
              <a:t>SmartNIC</a:t>
            </a:r>
            <a:r>
              <a:rPr lang="en-US" sz="1400">
                <a:solidFill>
                  <a:srgbClr val="000000"/>
                </a:solidFill>
                <a:latin typeface="Helvetica Neue"/>
                <a:ea typeface="Helvetica Neue"/>
                <a:cs typeface="Helvetica Neue"/>
                <a:sym typeface="Helvetica Neue"/>
              </a:rPr>
              <a:t>?</a:t>
            </a:r>
          </a:p>
          <a:p>
            <a:pPr marL="457200" marR="0" lvl="0" indent="-317500" algn="l" rtl="0">
              <a:lnSpc>
                <a:spcPct val="100000"/>
              </a:lnSpc>
              <a:spcBef>
                <a:spcPts val="0"/>
              </a:spcBef>
              <a:spcAft>
                <a:spcPts val="0"/>
              </a:spcAft>
              <a:buClr>
                <a:srgbClr val="000000"/>
              </a:buClr>
              <a:buSzPts val="1400"/>
              <a:buFont typeface="Helvetica Neue"/>
              <a:buChar char="●"/>
            </a:pPr>
            <a:endParaRPr lang="en-US" sz="1400">
              <a:solidFill>
                <a:srgbClr val="000000"/>
              </a:solidFill>
              <a:latin typeface="Helvetica Neue"/>
              <a:ea typeface="Helvetica Neue"/>
              <a:cs typeface="Helvetica Neue"/>
              <a:sym typeface="Helvetica Neue"/>
            </a:endParaRPr>
          </a:p>
          <a:p>
            <a:pPr marL="797814" lvl="1" indent="-317500">
              <a:spcBef>
                <a:spcPts val="0"/>
              </a:spcBef>
              <a:buClr>
                <a:srgbClr val="000000"/>
              </a:buClr>
              <a:buSzPts val="1400"/>
              <a:buFont typeface="Wingdings" panose="05000000000000000000" pitchFamily="2" charset="2"/>
              <a:buChar char="Ø"/>
            </a:pPr>
            <a:r>
              <a:rPr lang="en-US" sz="1050">
                <a:ln w="0"/>
                <a:solidFill>
                  <a:schemeClr val="accent1"/>
                </a:solidFill>
                <a:effectLst>
                  <a:outerShdw blurRad="38100" dist="25400" dir="5400000" algn="ctr" rotWithShape="0">
                    <a:srgbClr val="6E747A">
                      <a:alpha val="43000"/>
                    </a:srgbClr>
                  </a:outerShdw>
                </a:effectLst>
                <a:latin typeface="Helvetica Neue"/>
                <a:sym typeface="Helvetica Neue"/>
              </a:rPr>
              <a:t>Resource Pooling </a:t>
            </a:r>
            <a:r>
              <a:rPr lang="en-US" sz="1050">
                <a:solidFill>
                  <a:srgbClr val="000000"/>
                </a:solidFill>
                <a:latin typeface="Helvetica Neue"/>
                <a:ea typeface="Helvetica Neue"/>
                <a:cs typeface="Helvetica Neue"/>
                <a:sym typeface="Helvetica Neue"/>
              </a:rPr>
              <a:t>- SmartSwitch is augmenting the </a:t>
            </a:r>
            <a:r>
              <a:rPr lang="en-US" sz="1050" err="1">
                <a:solidFill>
                  <a:srgbClr val="000000"/>
                </a:solidFill>
                <a:latin typeface="Helvetica Neue"/>
                <a:ea typeface="Helvetica Neue"/>
                <a:cs typeface="Helvetica Neue"/>
                <a:sym typeface="Helvetica Neue"/>
              </a:rPr>
              <a:t>SmartNIC</a:t>
            </a:r>
            <a:r>
              <a:rPr lang="en-US" sz="1050">
                <a:solidFill>
                  <a:srgbClr val="000000"/>
                </a:solidFill>
                <a:latin typeface="Helvetica Neue"/>
                <a:ea typeface="Helvetica Neue"/>
                <a:cs typeface="Helvetica Neue"/>
                <a:sym typeface="Helvetica Neue"/>
              </a:rPr>
              <a:t> capability, enabling cloud providers to leverage SmartSwitch for highly scalable resource allocation and utilizing the NPU capabilities for High Availability and packet redirections. </a:t>
            </a:r>
          </a:p>
          <a:p>
            <a:pPr marL="480314" lvl="1" indent="0">
              <a:spcBef>
                <a:spcPts val="0"/>
              </a:spcBef>
              <a:buClr>
                <a:srgbClr val="000000"/>
              </a:buClr>
              <a:buSzPts val="1400"/>
              <a:buNone/>
            </a:pPr>
            <a:endParaRPr lang="en-US" sz="1050">
              <a:ln w="0"/>
              <a:solidFill>
                <a:schemeClr val="accent1"/>
              </a:solidFill>
              <a:effectLst>
                <a:outerShdw blurRad="38100" dist="25400" dir="5400000" algn="ctr" rotWithShape="0">
                  <a:srgbClr val="6E747A">
                    <a:alpha val="43000"/>
                  </a:srgbClr>
                </a:outerShdw>
              </a:effectLst>
              <a:latin typeface="Helvetica Neue"/>
              <a:ea typeface="Helvetica Neue"/>
              <a:cs typeface="Helvetica Neue"/>
              <a:sym typeface="Helvetica Neue"/>
            </a:endParaRPr>
          </a:p>
          <a:p>
            <a:pPr marL="797814" lvl="1" indent="-317500">
              <a:spcBef>
                <a:spcPts val="0"/>
              </a:spcBef>
              <a:buClr>
                <a:srgbClr val="000000"/>
              </a:buClr>
              <a:buSzPts val="1400"/>
              <a:buFont typeface="Wingdings" panose="05000000000000000000" pitchFamily="2" charset="2"/>
              <a:buChar char="Ø"/>
            </a:pPr>
            <a:r>
              <a:rPr lang="en-US" sz="1050">
                <a:ln w="0"/>
                <a:solidFill>
                  <a:schemeClr val="accent1"/>
                </a:solidFill>
                <a:effectLst>
                  <a:outerShdw blurRad="38100" dist="25400" dir="5400000" algn="ctr" rotWithShape="0">
                    <a:srgbClr val="6E747A">
                      <a:alpha val="43000"/>
                    </a:srgbClr>
                  </a:outerShdw>
                </a:effectLst>
                <a:latin typeface="Helvetica Neue"/>
                <a:ea typeface="Helvetica Neue"/>
                <a:cs typeface="Helvetica Neue"/>
                <a:sym typeface="Helvetica Neue"/>
              </a:rPr>
              <a:t>Powerful</a:t>
            </a:r>
            <a:r>
              <a:rPr lang="en-US" sz="1050">
                <a:solidFill>
                  <a:srgbClr val="000000"/>
                </a:solidFill>
                <a:latin typeface="Helvetica Neue"/>
                <a:ea typeface="Helvetica Neue"/>
                <a:cs typeface="Helvetica Neue"/>
                <a:sym typeface="Helvetica Neue"/>
              </a:rPr>
              <a:t> - SmartSwitch that accommodates a powerful NPU and highly scalable, high memory DPUs enable building limitless network by providing a powerful resource pool. DPUs are programmable to fit custom pipeline and can be used for offloading Internet routes, SDN policies to name a few. </a:t>
            </a:r>
          </a:p>
          <a:p>
            <a:pPr marL="797814" lvl="1" indent="-317500">
              <a:spcBef>
                <a:spcPts val="0"/>
              </a:spcBef>
              <a:buClr>
                <a:srgbClr val="000000"/>
              </a:buClr>
              <a:buSzPts val="1400"/>
              <a:buFont typeface="Wingdings" panose="05000000000000000000" pitchFamily="2" charset="2"/>
              <a:buChar char="Ø"/>
            </a:pPr>
            <a:endParaRPr lang="en-US" sz="1050">
              <a:solidFill>
                <a:srgbClr val="000000"/>
              </a:solidFill>
              <a:latin typeface="Helvetica Neue"/>
              <a:ea typeface="Helvetica Neue"/>
              <a:cs typeface="Helvetica Neue"/>
              <a:sym typeface="Helvetica Neue"/>
            </a:endParaRPr>
          </a:p>
          <a:p>
            <a:pPr marL="797814" lvl="1" indent="-317500">
              <a:spcBef>
                <a:spcPts val="0"/>
              </a:spcBef>
              <a:buClr>
                <a:srgbClr val="000000"/>
              </a:buClr>
              <a:buSzPts val="1400"/>
              <a:buFont typeface="Wingdings" panose="05000000000000000000" pitchFamily="2" charset="2"/>
              <a:buChar char="Ø"/>
            </a:pPr>
            <a:r>
              <a:rPr lang="en-US" sz="1050">
                <a:ln w="0"/>
                <a:solidFill>
                  <a:schemeClr val="accent1"/>
                </a:solidFill>
                <a:effectLst>
                  <a:outerShdw blurRad="38100" dist="25400" dir="5400000" algn="ctr" rotWithShape="0">
                    <a:srgbClr val="6E747A">
                      <a:alpha val="43000"/>
                    </a:srgbClr>
                  </a:outerShdw>
                </a:effectLst>
                <a:latin typeface="Helvetica Neue"/>
                <a:ea typeface="Helvetica Neue"/>
                <a:cs typeface="Helvetica Neue"/>
                <a:sym typeface="Helvetica Neue"/>
              </a:rPr>
              <a:t>Speed and Reliability </a:t>
            </a:r>
            <a:r>
              <a:rPr lang="en-US" sz="1050">
                <a:solidFill>
                  <a:srgbClr val="000000"/>
                </a:solidFill>
                <a:latin typeface="Helvetica Neue"/>
                <a:ea typeface="Helvetica Neue"/>
                <a:cs typeface="Helvetica Neue"/>
                <a:sym typeface="Helvetica Neue"/>
              </a:rPr>
              <a:t>- SmartSwitch provides an in-band packet processing solution without any bounce back, thus reducing additional latencies. For </a:t>
            </a:r>
            <a:r>
              <a:rPr lang="en-US" sz="1050" err="1">
                <a:solidFill>
                  <a:srgbClr val="000000"/>
                </a:solidFill>
                <a:latin typeface="Helvetica Neue"/>
                <a:ea typeface="Helvetica Neue"/>
                <a:cs typeface="Helvetica Neue"/>
                <a:sym typeface="Helvetica Neue"/>
              </a:rPr>
              <a:t>SmartNIC</a:t>
            </a:r>
            <a:r>
              <a:rPr lang="en-US" sz="1050">
                <a:solidFill>
                  <a:srgbClr val="000000"/>
                </a:solidFill>
                <a:latin typeface="Helvetica Neue"/>
                <a:ea typeface="Helvetica Neue"/>
                <a:cs typeface="Helvetica Neue"/>
                <a:sym typeface="Helvetica Neue"/>
              </a:rPr>
              <a:t> deployment, the packets first lands on the </a:t>
            </a:r>
            <a:r>
              <a:rPr lang="en-US" sz="1050" err="1">
                <a:solidFill>
                  <a:srgbClr val="000000"/>
                </a:solidFill>
                <a:latin typeface="Helvetica Neue"/>
                <a:ea typeface="Helvetica Neue"/>
                <a:cs typeface="Helvetica Neue"/>
                <a:sym typeface="Helvetica Neue"/>
              </a:rPr>
              <a:t>SmartNIC</a:t>
            </a:r>
            <a:r>
              <a:rPr lang="en-US" sz="1050">
                <a:solidFill>
                  <a:srgbClr val="000000"/>
                </a:solidFill>
                <a:latin typeface="Helvetica Neue"/>
                <a:ea typeface="Helvetica Neue"/>
                <a:cs typeface="Helvetica Neue"/>
                <a:sym typeface="Helvetica Neue"/>
              </a:rPr>
              <a:t>, does the processing and then forwarded to VM. This flow can cross cluster boundaries. By having SmartSwitch in the same cluster as the VMs, there are no additional hops and network functions can be applied in the same path as to VM.</a:t>
            </a:r>
          </a:p>
          <a:p>
            <a:pPr marL="797814" lvl="1" indent="-317500">
              <a:spcBef>
                <a:spcPts val="0"/>
              </a:spcBef>
              <a:buClr>
                <a:srgbClr val="000000"/>
              </a:buClr>
              <a:buSzPts val="1400"/>
              <a:buFont typeface="Wingdings" panose="05000000000000000000" pitchFamily="2" charset="2"/>
              <a:buChar char="Ø"/>
            </a:pPr>
            <a:endParaRPr lang="en-US" sz="1050" b="0" i="0" u="none" strike="noStrike" cap="none">
              <a:solidFill>
                <a:srgbClr val="000000"/>
              </a:solidFill>
              <a:latin typeface="Helvetica Neue"/>
              <a:ea typeface="Helvetica Neue"/>
              <a:cs typeface="Helvetica Neue"/>
              <a:sym typeface="Helvetica Neue"/>
            </a:endParaRPr>
          </a:p>
          <a:p>
            <a:pPr marL="797814" lvl="1" indent="-317500">
              <a:spcBef>
                <a:spcPts val="0"/>
              </a:spcBef>
              <a:buClr>
                <a:srgbClr val="000000"/>
              </a:buClr>
              <a:buSzPts val="1400"/>
              <a:buFont typeface="Wingdings" panose="05000000000000000000" pitchFamily="2" charset="2"/>
              <a:buChar char="Ø"/>
            </a:pPr>
            <a:r>
              <a:rPr lang="en-US" sz="1050" i="0" u="none" strike="noStrike">
                <a:ln w="0"/>
                <a:solidFill>
                  <a:schemeClr val="accent1"/>
                </a:solidFill>
                <a:effectLst>
                  <a:outerShdw blurRad="38100" dist="25400" dir="5400000" algn="ctr" rotWithShape="0">
                    <a:srgbClr val="6E747A">
                      <a:alpha val="43000"/>
                    </a:srgbClr>
                  </a:outerShdw>
                </a:effectLst>
                <a:latin typeface="Helvetica Neue"/>
                <a:ea typeface="Helvetica Neue"/>
                <a:cs typeface="Helvetica Neue"/>
                <a:sym typeface="Helvetica Neue"/>
              </a:rPr>
              <a:t>Cost Savings </a:t>
            </a:r>
            <a:r>
              <a:rPr lang="en-US" sz="1050" b="0" i="0" u="none" strike="noStrike" cap="none">
                <a:solidFill>
                  <a:srgbClr val="000000"/>
                </a:solidFill>
                <a:latin typeface="Helvetica Neue"/>
                <a:ea typeface="Helvetica Neue"/>
                <a:cs typeface="Helvetica Neue"/>
                <a:sym typeface="Helvetica Neue"/>
              </a:rPr>
              <a:t>- SmartSwitch provides a solution that does not require additional space within a datacenter. Also enabling savings on power usage and overall cost of product. </a:t>
            </a:r>
          </a:p>
          <a:p>
            <a:pPr marL="797814" lvl="1" indent="-317500">
              <a:spcBef>
                <a:spcPts val="0"/>
              </a:spcBef>
              <a:buClr>
                <a:srgbClr val="000000"/>
              </a:buClr>
              <a:buSzPts val="1400"/>
              <a:buFont typeface="Wingdings" panose="05000000000000000000" pitchFamily="2" charset="2"/>
              <a:buChar char="Ø"/>
            </a:pPr>
            <a:endParaRPr lang="en-US" sz="1050" b="0" i="0" u="none" strike="noStrike" cap="none">
              <a:solidFill>
                <a:srgbClr val="000000"/>
              </a:solidFill>
              <a:latin typeface="Helvetica Neue"/>
              <a:ea typeface="Helvetica Neue"/>
              <a:cs typeface="Helvetica Neue"/>
              <a:sym typeface="Helvetica Neue"/>
            </a:endParaRPr>
          </a:p>
          <a:p>
            <a:pPr marL="797814" lvl="1" indent="-317500">
              <a:spcBef>
                <a:spcPts val="0"/>
              </a:spcBef>
              <a:buClr>
                <a:srgbClr val="000000"/>
              </a:buClr>
              <a:buSzPts val="1400"/>
              <a:buFont typeface="Helvetica Neue"/>
              <a:buChar char="●"/>
            </a:pPr>
            <a:endParaRPr lang="en-US" sz="1000">
              <a:solidFill>
                <a:srgbClr val="000000"/>
              </a:solidFill>
              <a:latin typeface="Helvetica Neue"/>
              <a:ea typeface="Helvetica Neue"/>
              <a:cs typeface="Helvetica Neue"/>
              <a:sym typeface="Helvetica Neue"/>
            </a:endParaRPr>
          </a:p>
          <a:p>
            <a:pPr marL="480314" lvl="1" indent="0">
              <a:spcBef>
                <a:spcPts val="0"/>
              </a:spcBef>
              <a:buClr>
                <a:srgbClr val="000000"/>
              </a:buClr>
              <a:buSzPts val="1400"/>
              <a:buNone/>
            </a:pPr>
            <a:endParaRPr lang="en-US" sz="1400">
              <a:solidFill>
                <a:srgbClr val="000000"/>
              </a:solidFill>
              <a:latin typeface="Helvetica Neue"/>
              <a:ea typeface="Helvetica Neue"/>
              <a:cs typeface="Helvetica Neue"/>
              <a:sym typeface="Helvetica Neue"/>
            </a:endParaRPr>
          </a:p>
          <a:p>
            <a:pPr marL="797814" lvl="1" indent="-317500">
              <a:spcBef>
                <a:spcPts val="0"/>
              </a:spcBef>
              <a:buClr>
                <a:srgbClr val="000000"/>
              </a:buClr>
              <a:buSzPts val="1400"/>
              <a:buFontTx/>
              <a:buChar char="√"/>
            </a:pPr>
            <a:endParaRPr lang="en-US" sz="1400" b="0" i="0" u="none" strike="noStrike" cap="none">
              <a:solidFill>
                <a:srgbClr val="000000"/>
              </a:solidFill>
              <a:latin typeface="Helvetica Neue"/>
              <a:ea typeface="Helvetica Neue"/>
              <a:cs typeface="Helvetica Neue"/>
              <a:sym typeface="Helvetica Neue"/>
            </a:endParaRPr>
          </a:p>
          <a:p>
            <a:endParaRPr lang="en-US"/>
          </a:p>
        </p:txBody>
      </p:sp>
      <p:sp>
        <p:nvSpPr>
          <p:cNvPr id="7" name="Google Shape;39;p11">
            <a:extLst>
              <a:ext uri="{FF2B5EF4-FFF2-40B4-BE49-F238E27FC236}">
                <a16:creationId xmlns:a16="http://schemas.microsoft.com/office/drawing/2014/main" id="{83771068-9A79-48ED-3B3E-0657E33CB192}"/>
              </a:ext>
            </a:extLst>
          </p:cNvPr>
          <p:cNvSpPr txBox="1"/>
          <p:nvPr/>
        </p:nvSpPr>
        <p:spPr>
          <a:xfrm>
            <a:off x="0" y="-309282"/>
            <a:ext cx="1143000" cy="258532"/>
          </a:xfrm>
          <a:prstGeom prst="rect">
            <a:avLst/>
          </a:prstGeom>
          <a:solidFill>
            <a:srgbClr val="00FFFF"/>
          </a:solidFill>
          <a:ln>
            <a:noFill/>
          </a:ln>
        </p:spPr>
        <p:txBody>
          <a:bodyPr spcFirstLastPara="1" wrap="square" lIns="36576" tIns="36576" rIns="36576" bIns="36576">
            <a:spAutoFit/>
          </a:bodyPr>
          <a:lstStyle/>
          <a:p>
            <a:pPr eaLnBrk="1" fontAlgn="auto" hangingPunct="1">
              <a:spcBef>
                <a:spcPts val="0"/>
              </a:spcBef>
              <a:spcAft>
                <a:spcPts val="0"/>
              </a:spcAft>
              <a:buClr>
                <a:srgbClr val="5F6061"/>
              </a:buClr>
              <a:buSzPts val="3600"/>
              <a:buFont typeface="Arial"/>
              <a:buNone/>
              <a:defRPr/>
            </a:pPr>
            <a:r>
              <a:rPr lang="en-US" sz="1200" kern="0">
                <a:solidFill>
                  <a:schemeClr val="bg2">
                    <a:lumMod val="10000"/>
                  </a:schemeClr>
                </a:solidFill>
                <a:latin typeface="Arial" panose="020B0604020202020204" pitchFamily="34" charset="0"/>
                <a:ea typeface="Source Sans Pro"/>
                <a:cs typeface="Arial" panose="020B0604020202020204" pitchFamily="34" charset="0"/>
                <a:sym typeface="Source Sans Pro"/>
              </a:rPr>
              <a:t>BO - Content</a:t>
            </a:r>
            <a:endParaRPr sz="700" kern="0">
              <a:solidFill>
                <a:schemeClr val="bg2">
                  <a:lumMod val="10000"/>
                </a:schemeClr>
              </a:solidFill>
              <a:latin typeface="Arial" panose="020B0604020202020204" pitchFamily="34" charset="0"/>
              <a:ea typeface="Source Sans Pro"/>
              <a:cs typeface="Arial" panose="020B0604020202020204" pitchFamily="34" charset="0"/>
              <a:sym typeface="Source Sans Pro"/>
            </a:endParaRPr>
          </a:p>
        </p:txBody>
      </p:sp>
    </p:spTree>
    <p:extLst>
      <p:ext uri="{BB962C8B-B14F-4D97-AF65-F5344CB8AC3E}">
        <p14:creationId xmlns:p14="http://schemas.microsoft.com/office/powerpoint/2010/main" val="38867753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B11EFF28-3C2C-42D0-B59E-4FC498D111E6}"/>
              </a:ext>
            </a:extLst>
          </p:cNvPr>
          <p:cNvSpPr txBox="1">
            <a:spLocks/>
          </p:cNvSpPr>
          <p:nvPr/>
        </p:nvSpPr>
        <p:spPr>
          <a:xfrm>
            <a:off x="431248" y="13637"/>
            <a:ext cx="8686800" cy="578643"/>
          </a:xfrm>
          <a:prstGeom prst="rect">
            <a:avLst/>
          </a:prstGeom>
        </p:spPr>
        <p:txBody>
          <a:bodyPr vert="horz" lIns="96012" tIns="48006" rIns="96012" bIns="48006" rtlCol="0">
            <a:normAutofit/>
          </a:bodyPr>
          <a:lstStyle>
            <a:lvl1pPr marL="0" indent="0" algn="l" defTabSz="761970" rtl="0" eaLnBrk="1" latinLnBrk="0" hangingPunct="1">
              <a:lnSpc>
                <a:spcPct val="90000"/>
              </a:lnSpc>
              <a:spcBef>
                <a:spcPts val="833"/>
              </a:spcBef>
              <a:buFontTx/>
              <a:buNone/>
              <a:defRPr sz="917" kern="1200" spc="-8" baseline="0">
                <a:solidFill>
                  <a:schemeClr val="tx1"/>
                </a:solidFill>
                <a:latin typeface="Segoe UI Semilight" panose="020B0402040204020203" pitchFamily="34" charset="0"/>
                <a:ea typeface="+mn-ea"/>
                <a:cs typeface="Segoe UI Semilight" panose="020B0402040204020203" pitchFamily="34" charset="0"/>
              </a:defRPr>
            </a:lvl1pPr>
            <a:lvl2pPr marL="523854" indent="-285739"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2pPr>
            <a:lvl3pPr marL="761970" indent="-238115"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Segoe UI Semilight" panose="020B0402040204020203" pitchFamily="34" charset="0"/>
                <a:ea typeface="+mn-ea"/>
                <a:cs typeface="Segoe UI Semilight" panose="020B0402040204020203" pitchFamily="34" charset="0"/>
              </a:defRPr>
            </a:lvl3pPr>
            <a:lvl4pPr marL="1000085" indent="-238115"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Segoe UI Semilight" panose="020B0402040204020203" pitchFamily="34" charset="0"/>
                <a:ea typeface="+mn-ea"/>
                <a:cs typeface="Segoe UI Semilight" panose="020B0402040204020203" pitchFamily="34" charset="0"/>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endParaRPr lang="en-US" sz="3300">
              <a:latin typeface="Segoe UI"/>
            </a:endParaRPr>
          </a:p>
        </p:txBody>
      </p:sp>
      <p:sp>
        <p:nvSpPr>
          <p:cNvPr id="9" name="Title 1">
            <a:extLst>
              <a:ext uri="{FF2B5EF4-FFF2-40B4-BE49-F238E27FC236}">
                <a16:creationId xmlns:a16="http://schemas.microsoft.com/office/drawing/2014/main" id="{66C6A02B-499C-47B5-A1B7-3334DE978BD1}"/>
              </a:ext>
            </a:extLst>
          </p:cNvPr>
          <p:cNvSpPr>
            <a:spLocks noGrp="1"/>
          </p:cNvSpPr>
          <p:nvPr>
            <p:ph type="title"/>
          </p:nvPr>
        </p:nvSpPr>
        <p:spPr>
          <a:xfrm>
            <a:off x="196842" y="176486"/>
            <a:ext cx="7886700" cy="467768"/>
          </a:xfrm>
        </p:spPr>
        <p:txBody>
          <a:bodyPr>
            <a:noAutofit/>
          </a:bodyPr>
          <a:lstStyle/>
          <a:p>
            <a:r>
              <a:rPr lang="en-US"/>
              <a:t>Smart Switch – Placement proposal</a:t>
            </a:r>
          </a:p>
        </p:txBody>
      </p:sp>
      <p:grpSp>
        <p:nvGrpSpPr>
          <p:cNvPr id="2" name="Group 1">
            <a:extLst>
              <a:ext uri="{FF2B5EF4-FFF2-40B4-BE49-F238E27FC236}">
                <a16:creationId xmlns:a16="http://schemas.microsoft.com/office/drawing/2014/main" id="{4CE7AAB4-C644-4D66-9112-B07238DC811F}"/>
              </a:ext>
            </a:extLst>
          </p:cNvPr>
          <p:cNvGrpSpPr/>
          <p:nvPr/>
        </p:nvGrpSpPr>
        <p:grpSpPr>
          <a:xfrm>
            <a:off x="8638" y="1355000"/>
            <a:ext cx="7748210" cy="3386001"/>
            <a:chOff x="-401850" y="1120588"/>
            <a:chExt cx="12058687" cy="4976870"/>
          </a:xfrm>
        </p:grpSpPr>
        <p:sp>
          <p:nvSpPr>
            <p:cNvPr id="8" name="Content Placeholder 1">
              <a:extLst>
                <a:ext uri="{FF2B5EF4-FFF2-40B4-BE49-F238E27FC236}">
                  <a16:creationId xmlns:a16="http://schemas.microsoft.com/office/drawing/2014/main" id="{188C5738-C7E1-45F6-8CA6-6EA61402587E}"/>
                </a:ext>
              </a:extLst>
            </p:cNvPr>
            <p:cNvSpPr txBox="1">
              <a:spLocks/>
            </p:cNvSpPr>
            <p:nvPr/>
          </p:nvSpPr>
          <p:spPr>
            <a:xfrm>
              <a:off x="1354118" y="1952969"/>
              <a:ext cx="9514113" cy="4144489"/>
            </a:xfrm>
            <a:prstGeom prst="rect">
              <a:avLst/>
            </a:prstGeom>
          </p:spPr>
          <p:txBody>
            <a:bodyPr>
              <a:normAutofit/>
            </a:bodyPr>
            <a:lstStyle>
              <a:lvl1pPr marL="238115" indent="-238115"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Segoe UI Semilight" panose="020B0402040204020203" pitchFamily="34" charset="0"/>
                  <a:ea typeface="+mn-ea"/>
                  <a:cs typeface="Segoe UI Semilight" panose="020B0402040204020203" pitchFamily="34" charset="0"/>
                </a:defRPr>
              </a:lvl1pPr>
              <a:lvl2pPr marL="523854" indent="-285739"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2pPr>
              <a:lvl3pPr marL="761970" indent="-238115"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Segoe UI Semilight" panose="020B0402040204020203" pitchFamily="34" charset="0"/>
                  <a:ea typeface="+mn-ea"/>
                  <a:cs typeface="Segoe UI Semilight" panose="020B0402040204020203" pitchFamily="34" charset="0"/>
                </a:defRPr>
              </a:lvl3pPr>
              <a:lvl4pPr marL="1000085" indent="-238115"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Segoe UI Semilight" panose="020B0402040204020203" pitchFamily="34" charset="0"/>
                  <a:ea typeface="+mn-ea"/>
                  <a:cs typeface="Segoe UI Semilight" panose="020B0402040204020203" pitchFamily="34" charset="0"/>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42900" indent="-342900"/>
              <a:endParaRPr lang="en-US" sz="1750"/>
            </a:p>
            <a:p>
              <a:pPr marL="342900" indent="-342900"/>
              <a:endParaRPr lang="en-US" sz="1750"/>
            </a:p>
            <a:p>
              <a:pPr marL="342900" indent="-342900"/>
              <a:endParaRPr lang="en-US" sz="1750"/>
            </a:p>
            <a:p>
              <a:pPr marL="342900" indent="-342900"/>
              <a:endParaRPr lang="en-US" sz="1750"/>
            </a:p>
            <a:p>
              <a:pPr lvl="1" indent="0">
                <a:buNone/>
              </a:pPr>
              <a:endParaRPr lang="en-US" sz="1500"/>
            </a:p>
            <a:p>
              <a:endParaRPr lang="en-US" sz="1750"/>
            </a:p>
            <a:p>
              <a:pPr marL="342900" indent="-342900"/>
              <a:endParaRPr lang="en-US" sz="1750"/>
            </a:p>
            <a:p>
              <a:pPr marL="857250" lvl="1" indent="-342900"/>
              <a:endParaRPr lang="en-US" sz="1500"/>
            </a:p>
            <a:p>
              <a:pPr marL="342900" indent="-342900"/>
              <a:endParaRPr lang="en-US" sz="1750"/>
            </a:p>
          </p:txBody>
        </p:sp>
        <p:sp>
          <p:nvSpPr>
            <p:cNvPr id="14" name="Rectangle 13">
              <a:extLst>
                <a:ext uri="{FF2B5EF4-FFF2-40B4-BE49-F238E27FC236}">
                  <a16:creationId xmlns:a16="http://schemas.microsoft.com/office/drawing/2014/main" id="{FBD602B6-D48D-4936-B164-745F1CFDC65F}"/>
                </a:ext>
              </a:extLst>
            </p:cNvPr>
            <p:cNvSpPr/>
            <p:nvPr/>
          </p:nvSpPr>
          <p:spPr>
            <a:xfrm>
              <a:off x="4216189"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T2-1-1</a:t>
              </a:r>
            </a:p>
          </p:txBody>
        </p:sp>
        <p:sp>
          <p:nvSpPr>
            <p:cNvPr id="15" name="Rectangle 14">
              <a:extLst>
                <a:ext uri="{FF2B5EF4-FFF2-40B4-BE49-F238E27FC236}">
                  <a16:creationId xmlns:a16="http://schemas.microsoft.com/office/drawing/2014/main" id="{73592D68-CFC2-43C6-96B3-61DD944E436A}"/>
                </a:ext>
              </a:extLst>
            </p:cNvPr>
            <p:cNvSpPr/>
            <p:nvPr/>
          </p:nvSpPr>
          <p:spPr>
            <a:xfrm>
              <a:off x="4888441"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T2-1-2</a:t>
              </a:r>
            </a:p>
          </p:txBody>
        </p:sp>
        <p:cxnSp>
          <p:nvCxnSpPr>
            <p:cNvPr id="16" name="Straight Connector 15">
              <a:extLst>
                <a:ext uri="{FF2B5EF4-FFF2-40B4-BE49-F238E27FC236}">
                  <a16:creationId xmlns:a16="http://schemas.microsoft.com/office/drawing/2014/main" id="{C9462AA4-51AD-4C86-B437-91C534A57C0C}"/>
                </a:ext>
              </a:extLst>
            </p:cNvPr>
            <p:cNvCxnSpPr>
              <a:stCxn id="35" idx="0"/>
              <a:endCxn id="14" idx="2"/>
            </p:cNvCxnSpPr>
            <p:nvPr/>
          </p:nvCxnSpPr>
          <p:spPr>
            <a:xfrm flipV="1">
              <a:off x="2629967" y="2729243"/>
              <a:ext cx="1825434"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6550E52-5DCB-41F8-8CFA-2FDA453FA3AD}"/>
                </a:ext>
              </a:extLst>
            </p:cNvPr>
            <p:cNvCxnSpPr>
              <a:stCxn id="35" idx="0"/>
              <a:endCxn id="15" idx="2"/>
            </p:cNvCxnSpPr>
            <p:nvPr/>
          </p:nvCxnSpPr>
          <p:spPr>
            <a:xfrm flipV="1">
              <a:off x="2629967" y="2729243"/>
              <a:ext cx="2497686"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9B17468-4263-408F-AA41-9EC4FF3116DB}"/>
                </a:ext>
              </a:extLst>
            </p:cNvPr>
            <p:cNvCxnSpPr>
              <a:stCxn id="36" idx="0"/>
              <a:endCxn id="32" idx="2"/>
            </p:cNvCxnSpPr>
            <p:nvPr/>
          </p:nvCxnSpPr>
          <p:spPr>
            <a:xfrm flipV="1">
              <a:off x="4479484" y="2729243"/>
              <a:ext cx="4121179"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6995951-EE44-47AB-A7F9-30865D2EE47F}"/>
                </a:ext>
              </a:extLst>
            </p:cNvPr>
            <p:cNvCxnSpPr>
              <a:stCxn id="36" idx="0"/>
              <a:endCxn id="31" idx="2"/>
            </p:cNvCxnSpPr>
            <p:nvPr/>
          </p:nvCxnSpPr>
          <p:spPr>
            <a:xfrm flipV="1">
              <a:off x="4479484" y="2729243"/>
              <a:ext cx="3448926"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DAF2D16-07CB-467E-950D-8C014B18DAE3}"/>
                </a:ext>
              </a:extLst>
            </p:cNvPr>
            <p:cNvCxnSpPr>
              <a:stCxn id="37" idx="0"/>
              <a:endCxn id="31" idx="2"/>
            </p:cNvCxnSpPr>
            <p:nvPr/>
          </p:nvCxnSpPr>
          <p:spPr>
            <a:xfrm flipV="1">
              <a:off x="3976409" y="2729243"/>
              <a:ext cx="3952001"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C74BA9-8BD6-4D13-8DD0-443CB0B613AD}"/>
                </a:ext>
              </a:extLst>
            </p:cNvPr>
            <p:cNvCxnSpPr>
              <a:stCxn id="37" idx="0"/>
              <a:endCxn id="32" idx="2"/>
            </p:cNvCxnSpPr>
            <p:nvPr/>
          </p:nvCxnSpPr>
          <p:spPr>
            <a:xfrm flipV="1">
              <a:off x="3976409" y="2729243"/>
              <a:ext cx="4624254"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C5634BB6-CA48-4BD0-84FF-B75A25254CDB}"/>
                </a:ext>
              </a:extLst>
            </p:cNvPr>
            <p:cNvSpPr/>
            <p:nvPr/>
          </p:nvSpPr>
          <p:spPr>
            <a:xfrm>
              <a:off x="6232948"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T2-1-8</a:t>
              </a:r>
            </a:p>
          </p:txBody>
        </p:sp>
        <p:cxnSp>
          <p:nvCxnSpPr>
            <p:cNvPr id="23" name="Straight Connector 22">
              <a:extLst>
                <a:ext uri="{FF2B5EF4-FFF2-40B4-BE49-F238E27FC236}">
                  <a16:creationId xmlns:a16="http://schemas.microsoft.com/office/drawing/2014/main" id="{DB74EDC0-DAE4-4609-BB32-9FA909A90071}"/>
                </a:ext>
              </a:extLst>
            </p:cNvPr>
            <p:cNvCxnSpPr>
              <a:stCxn id="35" idx="0"/>
              <a:endCxn id="22" idx="2"/>
            </p:cNvCxnSpPr>
            <p:nvPr/>
          </p:nvCxnSpPr>
          <p:spPr>
            <a:xfrm flipV="1">
              <a:off x="2629967" y="2729243"/>
              <a:ext cx="3842193"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3B4CBA0-1D29-4589-9A71-EF3F49E81A7D}"/>
                </a:ext>
              </a:extLst>
            </p:cNvPr>
            <p:cNvCxnSpPr>
              <a:stCxn id="36" idx="0"/>
              <a:endCxn id="33" idx="2"/>
            </p:cNvCxnSpPr>
            <p:nvPr/>
          </p:nvCxnSpPr>
          <p:spPr>
            <a:xfrm flipV="1">
              <a:off x="4479484" y="2729243"/>
              <a:ext cx="5465685"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D5F6098-23BC-4D23-B24E-87FA18BF4F7C}"/>
                </a:ext>
              </a:extLst>
            </p:cNvPr>
            <p:cNvCxnSpPr>
              <a:stCxn id="37" idx="0"/>
              <a:endCxn id="33" idx="2"/>
            </p:cNvCxnSpPr>
            <p:nvPr/>
          </p:nvCxnSpPr>
          <p:spPr>
            <a:xfrm flipV="1">
              <a:off x="3976409" y="2729243"/>
              <a:ext cx="5968760"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E0E8786-C633-4877-9E9A-AF6CF674E4CC}"/>
                </a:ext>
              </a:extLst>
            </p:cNvPr>
            <p:cNvSpPr/>
            <p:nvPr/>
          </p:nvSpPr>
          <p:spPr>
            <a:xfrm>
              <a:off x="5977489" y="1120588"/>
              <a:ext cx="392312" cy="350046"/>
            </a:xfrm>
            <a:prstGeom prst="rect">
              <a:avLst/>
            </a:prstGeom>
            <a:solidFill>
              <a:schemeClr val="accent3">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T3-1</a:t>
              </a:r>
            </a:p>
          </p:txBody>
        </p:sp>
        <p:sp>
          <p:nvSpPr>
            <p:cNvPr id="27" name="Rectangle 26">
              <a:extLst>
                <a:ext uri="{FF2B5EF4-FFF2-40B4-BE49-F238E27FC236}">
                  <a16:creationId xmlns:a16="http://schemas.microsoft.com/office/drawing/2014/main" id="{648B67B3-A304-4091-A644-FECA836D3ECE}"/>
                </a:ext>
              </a:extLst>
            </p:cNvPr>
            <p:cNvSpPr/>
            <p:nvPr/>
          </p:nvSpPr>
          <p:spPr>
            <a:xfrm>
              <a:off x="6649741" y="1120588"/>
              <a:ext cx="392312" cy="350046"/>
            </a:xfrm>
            <a:prstGeom prst="rect">
              <a:avLst/>
            </a:prstGeom>
            <a:solidFill>
              <a:schemeClr val="accent3">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T3-2</a:t>
              </a:r>
            </a:p>
          </p:txBody>
        </p:sp>
        <p:sp>
          <p:nvSpPr>
            <p:cNvPr id="28" name="Rectangle 27">
              <a:extLst>
                <a:ext uri="{FF2B5EF4-FFF2-40B4-BE49-F238E27FC236}">
                  <a16:creationId xmlns:a16="http://schemas.microsoft.com/office/drawing/2014/main" id="{E990587B-86A7-47A7-9909-9AE36F289B20}"/>
                </a:ext>
              </a:extLst>
            </p:cNvPr>
            <p:cNvSpPr/>
            <p:nvPr/>
          </p:nvSpPr>
          <p:spPr>
            <a:xfrm>
              <a:off x="7321994" y="1120588"/>
              <a:ext cx="392312" cy="350046"/>
            </a:xfrm>
            <a:prstGeom prst="rect">
              <a:avLst/>
            </a:prstGeom>
            <a:solidFill>
              <a:schemeClr val="accent3">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T3-3</a:t>
              </a:r>
            </a:p>
          </p:txBody>
        </p:sp>
        <p:sp>
          <p:nvSpPr>
            <p:cNvPr id="29" name="Rectangle 28">
              <a:extLst>
                <a:ext uri="{FF2B5EF4-FFF2-40B4-BE49-F238E27FC236}">
                  <a16:creationId xmlns:a16="http://schemas.microsoft.com/office/drawing/2014/main" id="{F684526C-379F-45A1-94E8-B83A180C37E4}"/>
                </a:ext>
              </a:extLst>
            </p:cNvPr>
            <p:cNvSpPr/>
            <p:nvPr/>
          </p:nvSpPr>
          <p:spPr>
            <a:xfrm>
              <a:off x="7994248" y="1120588"/>
              <a:ext cx="392312" cy="350046"/>
            </a:xfrm>
            <a:prstGeom prst="rect">
              <a:avLst/>
            </a:prstGeom>
            <a:solidFill>
              <a:schemeClr val="accent3">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T3-4</a:t>
              </a:r>
            </a:p>
          </p:txBody>
        </p:sp>
        <p:sp>
          <p:nvSpPr>
            <p:cNvPr id="30" name="TextBox 29">
              <a:extLst>
                <a:ext uri="{FF2B5EF4-FFF2-40B4-BE49-F238E27FC236}">
                  <a16:creationId xmlns:a16="http://schemas.microsoft.com/office/drawing/2014/main" id="{96FA99E4-9BA1-4913-A760-C2B179568A1E}"/>
                </a:ext>
              </a:extLst>
            </p:cNvPr>
            <p:cNvSpPr txBox="1"/>
            <p:nvPr/>
          </p:nvSpPr>
          <p:spPr>
            <a:xfrm>
              <a:off x="421404" y="3783546"/>
              <a:ext cx="1746848" cy="441072"/>
            </a:xfrm>
            <a:prstGeom prst="rect">
              <a:avLst/>
            </a:prstGeom>
            <a:noFill/>
          </p:spPr>
          <p:txBody>
            <a:bodyPr wrap="none" rtlCol="0">
              <a:spAutoFit/>
            </a:bodyPr>
            <a:lstStyle/>
            <a:p>
              <a:pPr algn="r" defTabSz="685800">
                <a:defRPr/>
              </a:pPr>
              <a:r>
                <a:rPr lang="en-US" sz="1350">
                  <a:latin typeface="Franklin Gothic Book"/>
                </a:rPr>
                <a:t>Tier 1 – </a:t>
              </a:r>
              <a:r>
                <a:rPr lang="en-US" sz="1350" err="1">
                  <a:latin typeface="Franklin Gothic Book"/>
                </a:rPr>
                <a:t>MoR</a:t>
              </a:r>
              <a:endParaRPr lang="en-US" sz="1350">
                <a:latin typeface="Franklin Gothic Book"/>
              </a:endParaRPr>
            </a:p>
          </p:txBody>
        </p:sp>
        <p:sp>
          <p:nvSpPr>
            <p:cNvPr id="31" name="Rectangle 30">
              <a:extLst>
                <a:ext uri="{FF2B5EF4-FFF2-40B4-BE49-F238E27FC236}">
                  <a16:creationId xmlns:a16="http://schemas.microsoft.com/office/drawing/2014/main" id="{A2E58B63-D7FD-4615-A86A-9AA312A42A84}"/>
                </a:ext>
              </a:extLst>
            </p:cNvPr>
            <p:cNvSpPr/>
            <p:nvPr/>
          </p:nvSpPr>
          <p:spPr>
            <a:xfrm>
              <a:off x="7689198"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T2-4-1</a:t>
              </a:r>
            </a:p>
          </p:txBody>
        </p:sp>
        <p:sp>
          <p:nvSpPr>
            <p:cNvPr id="32" name="Rectangle 31">
              <a:extLst>
                <a:ext uri="{FF2B5EF4-FFF2-40B4-BE49-F238E27FC236}">
                  <a16:creationId xmlns:a16="http://schemas.microsoft.com/office/drawing/2014/main" id="{B3D3FA39-B35F-4D09-8730-5C1F8A1F66B3}"/>
                </a:ext>
              </a:extLst>
            </p:cNvPr>
            <p:cNvSpPr/>
            <p:nvPr/>
          </p:nvSpPr>
          <p:spPr>
            <a:xfrm>
              <a:off x="8361451"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T2-4-2</a:t>
              </a:r>
            </a:p>
          </p:txBody>
        </p:sp>
        <p:sp>
          <p:nvSpPr>
            <p:cNvPr id="33" name="Rectangle 32">
              <a:extLst>
                <a:ext uri="{FF2B5EF4-FFF2-40B4-BE49-F238E27FC236}">
                  <a16:creationId xmlns:a16="http://schemas.microsoft.com/office/drawing/2014/main" id="{DDBD7650-1179-4E9A-B248-7A0A7A14F785}"/>
                </a:ext>
              </a:extLst>
            </p:cNvPr>
            <p:cNvSpPr/>
            <p:nvPr/>
          </p:nvSpPr>
          <p:spPr>
            <a:xfrm>
              <a:off x="9705957" y="2379197"/>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T2-4-4</a:t>
              </a:r>
            </a:p>
          </p:txBody>
        </p:sp>
        <p:sp>
          <p:nvSpPr>
            <p:cNvPr id="34" name="TextBox 33">
              <a:extLst>
                <a:ext uri="{FF2B5EF4-FFF2-40B4-BE49-F238E27FC236}">
                  <a16:creationId xmlns:a16="http://schemas.microsoft.com/office/drawing/2014/main" id="{5AE5EA13-98FB-48C9-9257-92570D9DB2B2}"/>
                </a:ext>
              </a:extLst>
            </p:cNvPr>
            <p:cNvSpPr txBox="1"/>
            <p:nvPr/>
          </p:nvSpPr>
          <p:spPr>
            <a:xfrm>
              <a:off x="1861042" y="2323306"/>
              <a:ext cx="1781775" cy="441072"/>
            </a:xfrm>
            <a:prstGeom prst="rect">
              <a:avLst/>
            </a:prstGeom>
            <a:noFill/>
          </p:spPr>
          <p:txBody>
            <a:bodyPr wrap="none" rtlCol="0">
              <a:spAutoFit/>
            </a:bodyPr>
            <a:lstStyle/>
            <a:p>
              <a:pPr algn="r" defTabSz="685800">
                <a:defRPr/>
              </a:pPr>
              <a:r>
                <a:rPr lang="en-US" sz="1350">
                  <a:latin typeface="Franklin Gothic Book"/>
                </a:rPr>
                <a:t>Tier 2 - Spine</a:t>
              </a:r>
            </a:p>
          </p:txBody>
        </p:sp>
        <p:sp>
          <p:nvSpPr>
            <p:cNvPr id="35" name="Rectangle 34">
              <a:extLst>
                <a:ext uri="{FF2B5EF4-FFF2-40B4-BE49-F238E27FC236}">
                  <a16:creationId xmlns:a16="http://schemas.microsoft.com/office/drawing/2014/main" id="{7F4C2587-AA1E-4021-A834-1C271287629A}"/>
                </a:ext>
              </a:extLst>
            </p:cNvPr>
            <p:cNvSpPr/>
            <p:nvPr/>
          </p:nvSpPr>
          <p:spPr>
            <a:xfrm>
              <a:off x="2403921" y="3792973"/>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T1-1</a:t>
              </a:r>
            </a:p>
          </p:txBody>
        </p:sp>
        <p:sp>
          <p:nvSpPr>
            <p:cNvPr id="36" name="Rectangle 35">
              <a:extLst>
                <a:ext uri="{FF2B5EF4-FFF2-40B4-BE49-F238E27FC236}">
                  <a16:creationId xmlns:a16="http://schemas.microsoft.com/office/drawing/2014/main" id="{BA7537F8-E265-40FE-BF6A-666C8CFA8A3B}"/>
                </a:ext>
              </a:extLst>
            </p:cNvPr>
            <p:cNvSpPr/>
            <p:nvPr/>
          </p:nvSpPr>
          <p:spPr>
            <a:xfrm>
              <a:off x="4253438" y="3792973"/>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T1-8</a:t>
              </a:r>
            </a:p>
          </p:txBody>
        </p:sp>
        <p:sp>
          <p:nvSpPr>
            <p:cNvPr id="37" name="Rectangle 36">
              <a:extLst>
                <a:ext uri="{FF2B5EF4-FFF2-40B4-BE49-F238E27FC236}">
                  <a16:creationId xmlns:a16="http://schemas.microsoft.com/office/drawing/2014/main" id="{D80AF691-6B90-4980-8B71-AC974FB40B92}"/>
                </a:ext>
              </a:extLst>
            </p:cNvPr>
            <p:cNvSpPr/>
            <p:nvPr/>
          </p:nvSpPr>
          <p:spPr>
            <a:xfrm>
              <a:off x="3750363" y="3792973"/>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T1-7</a:t>
              </a:r>
            </a:p>
          </p:txBody>
        </p:sp>
        <p:sp>
          <p:nvSpPr>
            <p:cNvPr id="38" name="TextBox 37">
              <a:extLst>
                <a:ext uri="{FF2B5EF4-FFF2-40B4-BE49-F238E27FC236}">
                  <a16:creationId xmlns:a16="http://schemas.microsoft.com/office/drawing/2014/main" id="{2F83782E-517A-48D2-BFBF-1942FFCD439D}"/>
                </a:ext>
              </a:extLst>
            </p:cNvPr>
            <p:cNvSpPr txBox="1"/>
            <p:nvPr/>
          </p:nvSpPr>
          <p:spPr>
            <a:xfrm>
              <a:off x="3366787" y="3537934"/>
              <a:ext cx="554342" cy="542858"/>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sp>
          <p:nvSpPr>
            <p:cNvPr id="39" name="Rectangle 38">
              <a:extLst>
                <a:ext uri="{FF2B5EF4-FFF2-40B4-BE49-F238E27FC236}">
                  <a16:creationId xmlns:a16="http://schemas.microsoft.com/office/drawing/2014/main" id="{77AC5170-066B-4249-96B2-B6E5BB61B4FA}"/>
                </a:ext>
              </a:extLst>
            </p:cNvPr>
            <p:cNvSpPr/>
            <p:nvPr/>
          </p:nvSpPr>
          <p:spPr>
            <a:xfrm>
              <a:off x="2937818" y="3792973"/>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T1-2</a:t>
              </a:r>
            </a:p>
          </p:txBody>
        </p:sp>
        <p:cxnSp>
          <p:nvCxnSpPr>
            <p:cNvPr id="40" name="Straight Connector 39">
              <a:extLst>
                <a:ext uri="{FF2B5EF4-FFF2-40B4-BE49-F238E27FC236}">
                  <a16:creationId xmlns:a16="http://schemas.microsoft.com/office/drawing/2014/main" id="{59099C87-AF84-484D-9803-44CECC704AD2}"/>
                </a:ext>
              </a:extLst>
            </p:cNvPr>
            <p:cNvCxnSpPr>
              <a:stCxn id="39" idx="0"/>
              <a:endCxn id="22" idx="2"/>
            </p:cNvCxnSpPr>
            <p:nvPr/>
          </p:nvCxnSpPr>
          <p:spPr>
            <a:xfrm flipV="1">
              <a:off x="3163864" y="2729243"/>
              <a:ext cx="3308296"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1F94A0D-1F47-443C-A93B-F5C3E3A3C938}"/>
                </a:ext>
              </a:extLst>
            </p:cNvPr>
            <p:cNvCxnSpPr>
              <a:stCxn id="39" idx="0"/>
              <a:endCxn id="15" idx="2"/>
            </p:cNvCxnSpPr>
            <p:nvPr/>
          </p:nvCxnSpPr>
          <p:spPr>
            <a:xfrm flipV="1">
              <a:off x="3163864" y="2729243"/>
              <a:ext cx="1963789"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121646-19D0-4218-AA9F-3A4729B43490}"/>
                </a:ext>
              </a:extLst>
            </p:cNvPr>
            <p:cNvCxnSpPr>
              <a:stCxn id="39" idx="0"/>
              <a:endCxn id="14" idx="2"/>
            </p:cNvCxnSpPr>
            <p:nvPr/>
          </p:nvCxnSpPr>
          <p:spPr>
            <a:xfrm flipV="1">
              <a:off x="3163864" y="2729243"/>
              <a:ext cx="1291537" cy="10637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16B4C4E-4867-45B1-870A-7DAD1FCC727E}"/>
                </a:ext>
              </a:extLst>
            </p:cNvPr>
            <p:cNvSpPr txBox="1"/>
            <p:nvPr/>
          </p:nvSpPr>
          <p:spPr>
            <a:xfrm>
              <a:off x="5603669" y="2099516"/>
              <a:ext cx="554342" cy="542858"/>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sp>
          <p:nvSpPr>
            <p:cNvPr id="44" name="TextBox 43">
              <a:extLst>
                <a:ext uri="{FF2B5EF4-FFF2-40B4-BE49-F238E27FC236}">
                  <a16:creationId xmlns:a16="http://schemas.microsoft.com/office/drawing/2014/main" id="{C62BC887-87EC-4655-8AED-B8C1B55E5C8B}"/>
                </a:ext>
              </a:extLst>
            </p:cNvPr>
            <p:cNvSpPr txBox="1"/>
            <p:nvPr/>
          </p:nvSpPr>
          <p:spPr>
            <a:xfrm>
              <a:off x="9047698" y="2122788"/>
              <a:ext cx="554342" cy="542858"/>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sp>
          <p:nvSpPr>
            <p:cNvPr id="45" name="Rounded Rectangle 107">
              <a:extLst>
                <a:ext uri="{FF2B5EF4-FFF2-40B4-BE49-F238E27FC236}">
                  <a16:creationId xmlns:a16="http://schemas.microsoft.com/office/drawing/2014/main" id="{D7420EC0-15CE-42D9-A3BB-9C94C0E5F6FB}"/>
                </a:ext>
              </a:extLst>
            </p:cNvPr>
            <p:cNvSpPr/>
            <p:nvPr/>
          </p:nvSpPr>
          <p:spPr>
            <a:xfrm>
              <a:off x="4121770" y="2233327"/>
              <a:ext cx="2685049" cy="646635"/>
            </a:xfrm>
            <a:prstGeom prst="roundRect">
              <a:avLst/>
            </a:prstGeom>
            <a:noFill/>
            <a:ln>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685800">
                <a:defRPr/>
              </a:pPr>
              <a:endParaRPr lang="en-US" sz="1350" kern="0">
                <a:solidFill>
                  <a:sysClr val="windowText" lastClr="000000"/>
                </a:solidFill>
                <a:latin typeface="Franklin Gothic Book"/>
              </a:endParaRPr>
            </a:p>
          </p:txBody>
        </p:sp>
        <p:sp>
          <p:nvSpPr>
            <p:cNvPr id="46" name="Rounded Rectangle 108">
              <a:extLst>
                <a:ext uri="{FF2B5EF4-FFF2-40B4-BE49-F238E27FC236}">
                  <a16:creationId xmlns:a16="http://schemas.microsoft.com/office/drawing/2014/main" id="{706BD575-E3DE-4863-9880-B37785B48F01}"/>
                </a:ext>
              </a:extLst>
            </p:cNvPr>
            <p:cNvSpPr/>
            <p:nvPr/>
          </p:nvSpPr>
          <p:spPr>
            <a:xfrm>
              <a:off x="7585880" y="2253577"/>
              <a:ext cx="2685049" cy="646635"/>
            </a:xfrm>
            <a:prstGeom prst="roundRect">
              <a:avLst/>
            </a:prstGeom>
            <a:noFill/>
            <a:ln>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685800">
                <a:defRPr/>
              </a:pPr>
              <a:endParaRPr lang="en-US" sz="1350" kern="0">
                <a:solidFill>
                  <a:srgbClr val="FF0000"/>
                </a:solidFill>
                <a:latin typeface="Franklin Gothic Book"/>
              </a:endParaRPr>
            </a:p>
          </p:txBody>
        </p:sp>
        <p:cxnSp>
          <p:nvCxnSpPr>
            <p:cNvPr id="47" name="Straight Connector 46">
              <a:extLst>
                <a:ext uri="{FF2B5EF4-FFF2-40B4-BE49-F238E27FC236}">
                  <a16:creationId xmlns:a16="http://schemas.microsoft.com/office/drawing/2014/main" id="{32FB6D75-4541-431F-9199-A4BBABAC1988}"/>
                </a:ext>
              </a:extLst>
            </p:cNvPr>
            <p:cNvCxnSpPr>
              <a:endCxn id="33" idx="2"/>
            </p:cNvCxnSpPr>
            <p:nvPr/>
          </p:nvCxnSpPr>
          <p:spPr>
            <a:xfrm flipV="1">
              <a:off x="8182186" y="2729245"/>
              <a:ext cx="1762983"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FFCDC9-086A-4D07-9C2A-68551F5233F1}"/>
                </a:ext>
              </a:extLst>
            </p:cNvPr>
            <p:cNvCxnSpPr>
              <a:endCxn id="32" idx="2"/>
            </p:cNvCxnSpPr>
            <p:nvPr/>
          </p:nvCxnSpPr>
          <p:spPr>
            <a:xfrm flipV="1">
              <a:off x="8182185" y="2729245"/>
              <a:ext cx="418477"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81D6B6D-251C-4B72-8DA9-61A5BDE60AAD}"/>
                </a:ext>
              </a:extLst>
            </p:cNvPr>
            <p:cNvCxnSpPr>
              <a:endCxn id="31" idx="2"/>
            </p:cNvCxnSpPr>
            <p:nvPr/>
          </p:nvCxnSpPr>
          <p:spPr>
            <a:xfrm flipH="1" flipV="1">
              <a:off x="7928411" y="2729245"/>
              <a:ext cx="253776"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97649E4-8967-40D9-8FEF-CBC49A814320}"/>
                </a:ext>
              </a:extLst>
            </p:cNvPr>
            <p:cNvCxnSpPr>
              <a:endCxn id="31" idx="2"/>
            </p:cNvCxnSpPr>
            <p:nvPr/>
          </p:nvCxnSpPr>
          <p:spPr>
            <a:xfrm flipV="1">
              <a:off x="7648289" y="2729245"/>
              <a:ext cx="280121"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4FD0153D-CAB8-4481-8A86-31468F55EFFC}"/>
                </a:ext>
              </a:extLst>
            </p:cNvPr>
            <p:cNvCxnSpPr>
              <a:endCxn id="32" idx="2"/>
            </p:cNvCxnSpPr>
            <p:nvPr/>
          </p:nvCxnSpPr>
          <p:spPr>
            <a:xfrm flipV="1">
              <a:off x="7648288" y="2729245"/>
              <a:ext cx="952374"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A4013D2-D63F-42CA-A7EE-8BFB1CA20932}"/>
                </a:ext>
              </a:extLst>
            </p:cNvPr>
            <p:cNvCxnSpPr>
              <a:endCxn id="33" idx="2"/>
            </p:cNvCxnSpPr>
            <p:nvPr/>
          </p:nvCxnSpPr>
          <p:spPr>
            <a:xfrm flipV="1">
              <a:off x="7648289" y="2729245"/>
              <a:ext cx="2296881"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3B26068-6AEC-4E71-81ED-F0DB7A0FEC42}"/>
                </a:ext>
              </a:extLst>
            </p:cNvPr>
            <p:cNvCxnSpPr>
              <a:endCxn id="22" idx="2"/>
            </p:cNvCxnSpPr>
            <p:nvPr/>
          </p:nvCxnSpPr>
          <p:spPr>
            <a:xfrm flipH="1" flipV="1">
              <a:off x="6472161" y="2729245"/>
              <a:ext cx="297782"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9A3791B-A578-4A7D-BCCE-489BF8D20A18}"/>
                </a:ext>
              </a:extLst>
            </p:cNvPr>
            <p:cNvCxnSpPr>
              <a:endCxn id="15" idx="2"/>
            </p:cNvCxnSpPr>
            <p:nvPr/>
          </p:nvCxnSpPr>
          <p:spPr>
            <a:xfrm flipH="1" flipV="1">
              <a:off x="5127653" y="2729245"/>
              <a:ext cx="1642288"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DEB7FEA-A3A1-44CC-ABC0-522C4415AF5D}"/>
                </a:ext>
              </a:extLst>
            </p:cNvPr>
            <p:cNvCxnSpPr>
              <a:endCxn id="14" idx="2"/>
            </p:cNvCxnSpPr>
            <p:nvPr/>
          </p:nvCxnSpPr>
          <p:spPr>
            <a:xfrm flipH="1" flipV="1">
              <a:off x="4455401" y="2729245"/>
              <a:ext cx="2314541"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026E82E9-0097-4F78-8438-86AB17BCE9DA}"/>
                </a:ext>
              </a:extLst>
            </p:cNvPr>
            <p:cNvCxnSpPr>
              <a:endCxn id="14" idx="2"/>
            </p:cNvCxnSpPr>
            <p:nvPr/>
          </p:nvCxnSpPr>
          <p:spPr>
            <a:xfrm flipH="1" flipV="1">
              <a:off x="4455401" y="2729245"/>
              <a:ext cx="1780644"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E26B251-1F51-4A73-B87E-5B23FFB147B1}"/>
                </a:ext>
              </a:extLst>
            </p:cNvPr>
            <p:cNvCxnSpPr>
              <a:endCxn id="15" idx="2"/>
            </p:cNvCxnSpPr>
            <p:nvPr/>
          </p:nvCxnSpPr>
          <p:spPr>
            <a:xfrm flipH="1" flipV="1">
              <a:off x="5127653" y="2729245"/>
              <a:ext cx="1108391"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F291C69-2BB1-4DC4-A9E8-6D9302AB81DA}"/>
                </a:ext>
              </a:extLst>
            </p:cNvPr>
            <p:cNvCxnSpPr>
              <a:endCxn id="22" idx="2"/>
            </p:cNvCxnSpPr>
            <p:nvPr/>
          </p:nvCxnSpPr>
          <p:spPr>
            <a:xfrm flipV="1">
              <a:off x="6236045" y="2729245"/>
              <a:ext cx="236115" cy="10233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63068EE-BB51-4249-893A-E96DE2E23CDA}"/>
                </a:ext>
              </a:extLst>
            </p:cNvPr>
            <p:cNvCxnSpPr>
              <a:stCxn id="14" idx="0"/>
              <a:endCxn id="26" idx="2"/>
            </p:cNvCxnSpPr>
            <p:nvPr/>
          </p:nvCxnSpPr>
          <p:spPr>
            <a:xfrm flipV="1">
              <a:off x="4455400" y="1470633"/>
              <a:ext cx="1718244"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B5A7581-9827-4B40-B901-5B83C0BE0D72}"/>
                </a:ext>
              </a:extLst>
            </p:cNvPr>
            <p:cNvCxnSpPr>
              <a:stCxn id="14" idx="0"/>
              <a:endCxn id="27" idx="2"/>
            </p:cNvCxnSpPr>
            <p:nvPr/>
          </p:nvCxnSpPr>
          <p:spPr>
            <a:xfrm flipV="1">
              <a:off x="4455401" y="1470633"/>
              <a:ext cx="2390497"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2B3CF20-3EFE-424F-9922-C65F6E34A73A}"/>
                </a:ext>
              </a:extLst>
            </p:cNvPr>
            <p:cNvCxnSpPr>
              <a:stCxn id="14" idx="0"/>
              <a:endCxn id="28" idx="2"/>
            </p:cNvCxnSpPr>
            <p:nvPr/>
          </p:nvCxnSpPr>
          <p:spPr>
            <a:xfrm flipV="1">
              <a:off x="4455400" y="1470633"/>
              <a:ext cx="3062749"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5C79320-3D9B-4DD8-8C89-E0A018E2F5BC}"/>
                </a:ext>
              </a:extLst>
            </p:cNvPr>
            <p:cNvCxnSpPr>
              <a:stCxn id="14" idx="0"/>
              <a:endCxn id="29" idx="2"/>
            </p:cNvCxnSpPr>
            <p:nvPr/>
          </p:nvCxnSpPr>
          <p:spPr>
            <a:xfrm flipV="1">
              <a:off x="4455400" y="1470633"/>
              <a:ext cx="3735003"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B8BBE02-6150-4FB0-A83E-D9049AF1403E}"/>
                </a:ext>
              </a:extLst>
            </p:cNvPr>
            <p:cNvCxnSpPr>
              <a:stCxn id="15" idx="0"/>
              <a:endCxn id="26" idx="2"/>
            </p:cNvCxnSpPr>
            <p:nvPr/>
          </p:nvCxnSpPr>
          <p:spPr>
            <a:xfrm flipV="1">
              <a:off x="5127654" y="1470633"/>
              <a:ext cx="1045991"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5D934E-87F2-457A-A92B-D1364C151309}"/>
                </a:ext>
              </a:extLst>
            </p:cNvPr>
            <p:cNvCxnSpPr>
              <a:stCxn id="15" idx="0"/>
              <a:endCxn id="27" idx="2"/>
            </p:cNvCxnSpPr>
            <p:nvPr/>
          </p:nvCxnSpPr>
          <p:spPr>
            <a:xfrm flipV="1">
              <a:off x="5127653" y="1470633"/>
              <a:ext cx="1718244"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A65F0E9-F109-4192-93BA-1672EB63DD91}"/>
                </a:ext>
              </a:extLst>
            </p:cNvPr>
            <p:cNvCxnSpPr>
              <a:stCxn id="15" idx="0"/>
              <a:endCxn id="28" idx="2"/>
            </p:cNvCxnSpPr>
            <p:nvPr/>
          </p:nvCxnSpPr>
          <p:spPr>
            <a:xfrm flipV="1">
              <a:off x="5127654" y="1470633"/>
              <a:ext cx="2390497"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C2CEE00-06F6-43A4-A101-55D5FA283DA6}"/>
                </a:ext>
              </a:extLst>
            </p:cNvPr>
            <p:cNvCxnSpPr>
              <a:stCxn id="15" idx="0"/>
              <a:endCxn id="29" idx="2"/>
            </p:cNvCxnSpPr>
            <p:nvPr/>
          </p:nvCxnSpPr>
          <p:spPr>
            <a:xfrm flipV="1">
              <a:off x="5127654" y="1470633"/>
              <a:ext cx="3062750"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2ACCF6F5-C4FB-40EF-B5F6-6E7A73CDDF64}"/>
                </a:ext>
              </a:extLst>
            </p:cNvPr>
            <p:cNvCxnSpPr>
              <a:stCxn id="22" idx="0"/>
              <a:endCxn id="26" idx="2"/>
            </p:cNvCxnSpPr>
            <p:nvPr/>
          </p:nvCxnSpPr>
          <p:spPr>
            <a:xfrm flipH="1" flipV="1">
              <a:off x="6173644" y="1470633"/>
              <a:ext cx="298515"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DE9CE35-36A6-40F3-8148-7A920176C703}"/>
                </a:ext>
              </a:extLst>
            </p:cNvPr>
            <p:cNvCxnSpPr>
              <a:stCxn id="22" idx="0"/>
              <a:endCxn id="27" idx="2"/>
            </p:cNvCxnSpPr>
            <p:nvPr/>
          </p:nvCxnSpPr>
          <p:spPr>
            <a:xfrm flipV="1">
              <a:off x="6472161" y="1470633"/>
              <a:ext cx="373738"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B10FB945-FBC0-40D4-A32E-4B6E73273F16}"/>
                </a:ext>
              </a:extLst>
            </p:cNvPr>
            <p:cNvCxnSpPr>
              <a:stCxn id="22" idx="0"/>
              <a:endCxn id="28" idx="2"/>
            </p:cNvCxnSpPr>
            <p:nvPr/>
          </p:nvCxnSpPr>
          <p:spPr>
            <a:xfrm flipV="1">
              <a:off x="6472160" y="1470633"/>
              <a:ext cx="1045990"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16D52B8-4A6C-4838-BCB0-698A8F0EC67D}"/>
                </a:ext>
              </a:extLst>
            </p:cNvPr>
            <p:cNvCxnSpPr>
              <a:stCxn id="22" idx="0"/>
              <a:endCxn id="29" idx="2"/>
            </p:cNvCxnSpPr>
            <p:nvPr/>
          </p:nvCxnSpPr>
          <p:spPr>
            <a:xfrm flipV="1">
              <a:off x="6472160" y="1470633"/>
              <a:ext cx="1718244"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1BA5C43-7FE6-4830-8B7B-4CE2BDACAEC1}"/>
                </a:ext>
              </a:extLst>
            </p:cNvPr>
            <p:cNvCxnSpPr>
              <a:stCxn id="31" idx="0"/>
              <a:endCxn id="26" idx="2"/>
            </p:cNvCxnSpPr>
            <p:nvPr/>
          </p:nvCxnSpPr>
          <p:spPr>
            <a:xfrm flipH="1" flipV="1">
              <a:off x="6173644" y="1470633"/>
              <a:ext cx="1754765"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76D3C58-4F6D-4AA3-9158-A6E808B35D3F}"/>
                </a:ext>
              </a:extLst>
            </p:cNvPr>
            <p:cNvCxnSpPr>
              <a:stCxn id="31" idx="0"/>
              <a:endCxn id="27" idx="2"/>
            </p:cNvCxnSpPr>
            <p:nvPr/>
          </p:nvCxnSpPr>
          <p:spPr>
            <a:xfrm flipH="1" flipV="1">
              <a:off x="6845898" y="1470633"/>
              <a:ext cx="1082512"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58E8A93-20E4-49B8-81AF-AC69BB876475}"/>
                </a:ext>
              </a:extLst>
            </p:cNvPr>
            <p:cNvCxnSpPr>
              <a:stCxn id="31" idx="0"/>
              <a:endCxn id="28" idx="2"/>
            </p:cNvCxnSpPr>
            <p:nvPr/>
          </p:nvCxnSpPr>
          <p:spPr>
            <a:xfrm flipH="1" flipV="1">
              <a:off x="7518150" y="1470633"/>
              <a:ext cx="410260"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597334C7-71A0-4404-B770-D305B8CEE544}"/>
                </a:ext>
              </a:extLst>
            </p:cNvPr>
            <p:cNvCxnSpPr>
              <a:stCxn id="31" idx="0"/>
              <a:endCxn id="29" idx="2"/>
            </p:cNvCxnSpPr>
            <p:nvPr/>
          </p:nvCxnSpPr>
          <p:spPr>
            <a:xfrm flipV="1">
              <a:off x="7928409" y="1470633"/>
              <a:ext cx="261994"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52BC8-6DA0-4810-8044-50697E610C52}"/>
                </a:ext>
              </a:extLst>
            </p:cNvPr>
            <p:cNvCxnSpPr>
              <a:stCxn id="32" idx="0"/>
              <a:endCxn id="29" idx="2"/>
            </p:cNvCxnSpPr>
            <p:nvPr/>
          </p:nvCxnSpPr>
          <p:spPr>
            <a:xfrm flipH="1" flipV="1">
              <a:off x="8190405" y="1470633"/>
              <a:ext cx="410259"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06A82FD-14FD-4077-A859-D2A7E5C2E6A4}"/>
                </a:ext>
              </a:extLst>
            </p:cNvPr>
            <p:cNvCxnSpPr>
              <a:stCxn id="32" idx="0"/>
              <a:endCxn id="28" idx="2"/>
            </p:cNvCxnSpPr>
            <p:nvPr/>
          </p:nvCxnSpPr>
          <p:spPr>
            <a:xfrm flipH="1" flipV="1">
              <a:off x="7518151" y="1470633"/>
              <a:ext cx="1082512"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51CC95F-C828-47D6-8B16-F7FBB3136A7D}"/>
                </a:ext>
              </a:extLst>
            </p:cNvPr>
            <p:cNvCxnSpPr>
              <a:stCxn id="32" idx="0"/>
              <a:endCxn id="27" idx="2"/>
            </p:cNvCxnSpPr>
            <p:nvPr/>
          </p:nvCxnSpPr>
          <p:spPr>
            <a:xfrm flipH="1" flipV="1">
              <a:off x="6845897" y="1470633"/>
              <a:ext cx="1754765"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585F9CC-C1B2-4243-A435-57734B71A5DB}"/>
                </a:ext>
              </a:extLst>
            </p:cNvPr>
            <p:cNvCxnSpPr>
              <a:stCxn id="32" idx="0"/>
              <a:endCxn id="26" idx="2"/>
            </p:cNvCxnSpPr>
            <p:nvPr/>
          </p:nvCxnSpPr>
          <p:spPr>
            <a:xfrm flipH="1" flipV="1">
              <a:off x="6173646" y="1470633"/>
              <a:ext cx="2427018"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09A3BF-F003-4237-B7AB-AB647917730E}"/>
                </a:ext>
              </a:extLst>
            </p:cNvPr>
            <p:cNvCxnSpPr>
              <a:stCxn id="33" idx="0"/>
              <a:endCxn id="26" idx="2"/>
            </p:cNvCxnSpPr>
            <p:nvPr/>
          </p:nvCxnSpPr>
          <p:spPr>
            <a:xfrm flipH="1" flipV="1">
              <a:off x="6173644" y="1470633"/>
              <a:ext cx="3771524"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FBA1F39-142F-4E21-9AFE-A9072EF8D7E6}"/>
                </a:ext>
              </a:extLst>
            </p:cNvPr>
            <p:cNvCxnSpPr>
              <a:stCxn id="33" idx="0"/>
              <a:endCxn id="27" idx="2"/>
            </p:cNvCxnSpPr>
            <p:nvPr/>
          </p:nvCxnSpPr>
          <p:spPr>
            <a:xfrm flipH="1" flipV="1">
              <a:off x="6845898" y="1470633"/>
              <a:ext cx="3099271"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0C8B10B-AC3A-4F82-A8BD-E7A2702B4CD0}"/>
                </a:ext>
              </a:extLst>
            </p:cNvPr>
            <p:cNvCxnSpPr>
              <a:stCxn id="33" idx="0"/>
              <a:endCxn id="28" idx="2"/>
            </p:cNvCxnSpPr>
            <p:nvPr/>
          </p:nvCxnSpPr>
          <p:spPr>
            <a:xfrm flipH="1" flipV="1">
              <a:off x="7518150" y="1470633"/>
              <a:ext cx="2427019"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F340E8F-D574-4A7C-98A0-A7637A7C1E28}"/>
                </a:ext>
              </a:extLst>
            </p:cNvPr>
            <p:cNvCxnSpPr>
              <a:stCxn id="33" idx="0"/>
              <a:endCxn id="29" idx="2"/>
            </p:cNvCxnSpPr>
            <p:nvPr/>
          </p:nvCxnSpPr>
          <p:spPr>
            <a:xfrm flipH="1" flipV="1">
              <a:off x="8190404" y="1470633"/>
              <a:ext cx="1754765" cy="9085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5FCFA1CB-130D-4571-9515-7AA6D72AABC9}"/>
                </a:ext>
              </a:extLst>
            </p:cNvPr>
            <p:cNvSpPr txBox="1"/>
            <p:nvPr/>
          </p:nvSpPr>
          <p:spPr>
            <a:xfrm>
              <a:off x="3084633" y="1134059"/>
              <a:ext cx="2650360" cy="441072"/>
            </a:xfrm>
            <a:prstGeom prst="rect">
              <a:avLst/>
            </a:prstGeom>
            <a:noFill/>
          </p:spPr>
          <p:txBody>
            <a:bodyPr wrap="none" rtlCol="0">
              <a:spAutoFit/>
            </a:bodyPr>
            <a:lstStyle/>
            <a:p>
              <a:pPr algn="ctr" defTabSz="685800">
                <a:defRPr/>
              </a:pPr>
              <a:r>
                <a:rPr lang="en-US" sz="1350">
                  <a:latin typeface="Franklin Gothic Book"/>
                </a:rPr>
                <a:t>Tier 3 - Regional Hub</a:t>
              </a:r>
            </a:p>
          </p:txBody>
        </p:sp>
        <p:sp>
          <p:nvSpPr>
            <p:cNvPr id="84" name="TextBox 83">
              <a:extLst>
                <a:ext uri="{FF2B5EF4-FFF2-40B4-BE49-F238E27FC236}">
                  <a16:creationId xmlns:a16="http://schemas.microsoft.com/office/drawing/2014/main" id="{ACC4BA43-CC17-4139-B9D4-3846E9AE815E}"/>
                </a:ext>
              </a:extLst>
            </p:cNvPr>
            <p:cNvSpPr txBox="1"/>
            <p:nvPr/>
          </p:nvSpPr>
          <p:spPr>
            <a:xfrm>
              <a:off x="6959169" y="2075108"/>
              <a:ext cx="554342" cy="542858"/>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cxnSp>
          <p:nvCxnSpPr>
            <p:cNvPr id="85" name="Straight Connector 84">
              <a:extLst>
                <a:ext uri="{FF2B5EF4-FFF2-40B4-BE49-F238E27FC236}">
                  <a16:creationId xmlns:a16="http://schemas.microsoft.com/office/drawing/2014/main" id="{C5A35571-2E05-4CE0-8B6D-CC259767FA8C}"/>
                </a:ext>
              </a:extLst>
            </p:cNvPr>
            <p:cNvCxnSpPr>
              <a:endCxn id="14" idx="2"/>
            </p:cNvCxnSpPr>
            <p:nvPr/>
          </p:nvCxnSpPr>
          <p:spPr>
            <a:xfrm flipH="1" flipV="1">
              <a:off x="4455400" y="2729243"/>
              <a:ext cx="4951040"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0564C0D-EED8-42BB-B838-C8E15F865208}"/>
                </a:ext>
              </a:extLst>
            </p:cNvPr>
            <p:cNvCxnSpPr>
              <a:endCxn id="15" idx="2"/>
            </p:cNvCxnSpPr>
            <p:nvPr/>
          </p:nvCxnSpPr>
          <p:spPr>
            <a:xfrm flipH="1" flipV="1">
              <a:off x="5127654" y="2729243"/>
              <a:ext cx="4278787"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1899B6B-A905-42AD-923D-200430D72BDE}"/>
                </a:ext>
              </a:extLst>
            </p:cNvPr>
            <p:cNvCxnSpPr>
              <a:endCxn id="22" idx="2"/>
            </p:cNvCxnSpPr>
            <p:nvPr/>
          </p:nvCxnSpPr>
          <p:spPr>
            <a:xfrm flipH="1" flipV="1">
              <a:off x="6472160" y="2729243"/>
              <a:ext cx="2934281"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7FBD5FA5-F75F-4559-B09C-BC18577BE9EB}"/>
                </a:ext>
              </a:extLst>
            </p:cNvPr>
            <p:cNvCxnSpPr>
              <a:endCxn id="14" idx="2"/>
            </p:cNvCxnSpPr>
            <p:nvPr/>
          </p:nvCxnSpPr>
          <p:spPr>
            <a:xfrm flipH="1" flipV="1">
              <a:off x="4455400" y="2729243"/>
              <a:ext cx="5484937"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F5E3CD6-C0AC-44FD-BEBB-418998C4DA9D}"/>
                </a:ext>
              </a:extLst>
            </p:cNvPr>
            <p:cNvCxnSpPr>
              <a:endCxn id="15" idx="2"/>
            </p:cNvCxnSpPr>
            <p:nvPr/>
          </p:nvCxnSpPr>
          <p:spPr>
            <a:xfrm flipH="1" flipV="1">
              <a:off x="5127654" y="2729243"/>
              <a:ext cx="4812684"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3E2462-5336-4238-B206-164E00CF6177}"/>
                </a:ext>
              </a:extLst>
            </p:cNvPr>
            <p:cNvCxnSpPr>
              <a:endCxn id="22" idx="2"/>
            </p:cNvCxnSpPr>
            <p:nvPr/>
          </p:nvCxnSpPr>
          <p:spPr>
            <a:xfrm flipH="1" flipV="1">
              <a:off x="6472160" y="2729243"/>
              <a:ext cx="3468178"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1ED46F-46FF-4B6A-AC00-8454F4550ECF}"/>
                </a:ext>
              </a:extLst>
            </p:cNvPr>
            <p:cNvCxnSpPr>
              <a:endCxn id="31" idx="2"/>
            </p:cNvCxnSpPr>
            <p:nvPr/>
          </p:nvCxnSpPr>
          <p:spPr>
            <a:xfrm flipH="1" flipV="1">
              <a:off x="7928409" y="2729243"/>
              <a:ext cx="2911802"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3274788C-29EF-4675-BD43-CC4AFFA1719C}"/>
                </a:ext>
              </a:extLst>
            </p:cNvPr>
            <p:cNvCxnSpPr>
              <a:endCxn id="32" idx="2"/>
            </p:cNvCxnSpPr>
            <p:nvPr/>
          </p:nvCxnSpPr>
          <p:spPr>
            <a:xfrm flipH="1" flipV="1">
              <a:off x="8600663" y="2729243"/>
              <a:ext cx="2239549"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F7EB1B9D-D486-49E1-A5EA-A9A814F56A0E}"/>
                </a:ext>
              </a:extLst>
            </p:cNvPr>
            <p:cNvCxnSpPr>
              <a:endCxn id="31" idx="2"/>
            </p:cNvCxnSpPr>
            <p:nvPr/>
          </p:nvCxnSpPr>
          <p:spPr>
            <a:xfrm flipH="1" flipV="1">
              <a:off x="7928409" y="2729243"/>
              <a:ext cx="3445699"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37A9E117-7EDE-4119-A9ED-35A52431B857}"/>
                </a:ext>
              </a:extLst>
            </p:cNvPr>
            <p:cNvCxnSpPr>
              <a:endCxn id="32" idx="2"/>
            </p:cNvCxnSpPr>
            <p:nvPr/>
          </p:nvCxnSpPr>
          <p:spPr>
            <a:xfrm flipH="1" flipV="1">
              <a:off x="8600663" y="2729243"/>
              <a:ext cx="2773447"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A05D126B-F4F8-4A32-8E07-E46130DC829D}"/>
                </a:ext>
              </a:extLst>
            </p:cNvPr>
            <p:cNvCxnSpPr>
              <a:endCxn id="33" idx="2"/>
            </p:cNvCxnSpPr>
            <p:nvPr/>
          </p:nvCxnSpPr>
          <p:spPr>
            <a:xfrm flipH="1" flipV="1">
              <a:off x="9945169" y="2729243"/>
              <a:ext cx="1428940"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AB6095F4-59DD-4E15-858D-6CA2F47568C1}"/>
                </a:ext>
              </a:extLst>
            </p:cNvPr>
            <p:cNvCxnSpPr>
              <a:endCxn id="33" idx="2"/>
            </p:cNvCxnSpPr>
            <p:nvPr/>
          </p:nvCxnSpPr>
          <p:spPr>
            <a:xfrm flipH="1" flipV="1">
              <a:off x="9945169" y="2729243"/>
              <a:ext cx="895043" cy="101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AB36C4B1-256C-4FCE-B2A2-0EA306E4E1A2}"/>
                </a:ext>
              </a:extLst>
            </p:cNvPr>
            <p:cNvGrpSpPr/>
            <p:nvPr/>
          </p:nvGrpSpPr>
          <p:grpSpPr>
            <a:xfrm>
              <a:off x="5997996" y="3490250"/>
              <a:ext cx="2419761" cy="586662"/>
              <a:chOff x="1992791" y="2968996"/>
              <a:chExt cx="2253918" cy="404409"/>
            </a:xfrm>
          </p:grpSpPr>
          <p:sp>
            <p:nvSpPr>
              <p:cNvPr id="98" name="Rectangle 97">
                <a:extLst>
                  <a:ext uri="{FF2B5EF4-FFF2-40B4-BE49-F238E27FC236}">
                    <a16:creationId xmlns:a16="http://schemas.microsoft.com/office/drawing/2014/main" id="{19F3D77C-2567-4445-A6E5-310897D3BE72}"/>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T1-1</a:t>
                </a:r>
              </a:p>
            </p:txBody>
          </p:sp>
          <p:sp>
            <p:nvSpPr>
              <p:cNvPr id="99" name="Rectangle 98">
                <a:extLst>
                  <a:ext uri="{FF2B5EF4-FFF2-40B4-BE49-F238E27FC236}">
                    <a16:creationId xmlns:a16="http://schemas.microsoft.com/office/drawing/2014/main" id="{245838DA-E952-45E8-92C8-BA96D6E63834}"/>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T1-8</a:t>
                </a:r>
              </a:p>
            </p:txBody>
          </p:sp>
          <p:sp>
            <p:nvSpPr>
              <p:cNvPr id="100" name="Rectangle 99">
                <a:extLst>
                  <a:ext uri="{FF2B5EF4-FFF2-40B4-BE49-F238E27FC236}">
                    <a16:creationId xmlns:a16="http://schemas.microsoft.com/office/drawing/2014/main" id="{0530D0A7-7EFE-47A0-A03D-305024A5556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T1-7</a:t>
                </a:r>
              </a:p>
            </p:txBody>
          </p:sp>
          <p:sp>
            <p:nvSpPr>
              <p:cNvPr id="101" name="TextBox 100">
                <a:extLst>
                  <a:ext uri="{FF2B5EF4-FFF2-40B4-BE49-F238E27FC236}">
                    <a16:creationId xmlns:a16="http://schemas.microsoft.com/office/drawing/2014/main" id="{A230EF69-B1EA-44D4-B186-0D3F78FA3350}"/>
                  </a:ext>
                </a:extLst>
              </p:cNvPr>
              <p:cNvSpPr txBox="1"/>
              <p:nvPr/>
            </p:nvSpPr>
            <p:spPr>
              <a:xfrm>
                <a:off x="2956654" y="2968996"/>
                <a:ext cx="516349" cy="374213"/>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sp>
            <p:nvSpPr>
              <p:cNvPr id="102" name="Rectangle 101">
                <a:extLst>
                  <a:ext uri="{FF2B5EF4-FFF2-40B4-BE49-F238E27FC236}">
                    <a16:creationId xmlns:a16="http://schemas.microsoft.com/office/drawing/2014/main" id="{2FACBDC5-B349-4E22-A983-C15D0CC1456D}"/>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T1-2</a:t>
                </a:r>
              </a:p>
            </p:txBody>
          </p:sp>
        </p:grpSp>
        <p:grpSp>
          <p:nvGrpSpPr>
            <p:cNvPr id="103" name="Group 102">
              <a:extLst>
                <a:ext uri="{FF2B5EF4-FFF2-40B4-BE49-F238E27FC236}">
                  <a16:creationId xmlns:a16="http://schemas.microsoft.com/office/drawing/2014/main" id="{798F54DF-180A-4C3B-A107-F02C35BEDD94}"/>
                </a:ext>
              </a:extLst>
            </p:cNvPr>
            <p:cNvGrpSpPr/>
            <p:nvPr/>
          </p:nvGrpSpPr>
          <p:grpSpPr>
            <a:xfrm>
              <a:off x="9148937" y="3497278"/>
              <a:ext cx="2419761" cy="586662"/>
              <a:chOff x="1992791" y="2968996"/>
              <a:chExt cx="2253918" cy="404409"/>
            </a:xfrm>
          </p:grpSpPr>
          <p:sp>
            <p:nvSpPr>
              <p:cNvPr id="104" name="Rectangle 103">
                <a:extLst>
                  <a:ext uri="{FF2B5EF4-FFF2-40B4-BE49-F238E27FC236}">
                    <a16:creationId xmlns:a16="http://schemas.microsoft.com/office/drawing/2014/main" id="{80EF7EC4-070E-4177-93A5-1D520E0D0B4F}"/>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T1-1</a:t>
                </a:r>
              </a:p>
            </p:txBody>
          </p:sp>
          <p:sp>
            <p:nvSpPr>
              <p:cNvPr id="105" name="Rectangle 104">
                <a:extLst>
                  <a:ext uri="{FF2B5EF4-FFF2-40B4-BE49-F238E27FC236}">
                    <a16:creationId xmlns:a16="http://schemas.microsoft.com/office/drawing/2014/main" id="{95C55125-331A-43B1-A077-A75B99571DDE}"/>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T1-8</a:t>
                </a:r>
              </a:p>
            </p:txBody>
          </p:sp>
          <p:sp>
            <p:nvSpPr>
              <p:cNvPr id="106" name="Rectangle 105">
                <a:extLst>
                  <a:ext uri="{FF2B5EF4-FFF2-40B4-BE49-F238E27FC236}">
                    <a16:creationId xmlns:a16="http://schemas.microsoft.com/office/drawing/2014/main" id="{DC10C1CD-FD4E-44AD-8958-FF12B621231A}"/>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T1-7</a:t>
                </a:r>
              </a:p>
            </p:txBody>
          </p:sp>
          <p:sp>
            <p:nvSpPr>
              <p:cNvPr id="107" name="TextBox 106">
                <a:extLst>
                  <a:ext uri="{FF2B5EF4-FFF2-40B4-BE49-F238E27FC236}">
                    <a16:creationId xmlns:a16="http://schemas.microsoft.com/office/drawing/2014/main" id="{C0F5CB80-FAB6-41DF-8197-851FC559FE6D}"/>
                  </a:ext>
                </a:extLst>
              </p:cNvPr>
              <p:cNvSpPr txBox="1"/>
              <p:nvPr/>
            </p:nvSpPr>
            <p:spPr>
              <a:xfrm>
                <a:off x="2956654" y="2968996"/>
                <a:ext cx="516349" cy="374213"/>
              </a:xfrm>
              <a:prstGeom prst="rect">
                <a:avLst/>
              </a:prstGeom>
              <a:noFill/>
            </p:spPr>
            <p:txBody>
              <a:bodyPr wrap="none" rtlCol="0">
                <a:spAutoFit/>
              </a:bodyPr>
              <a:lstStyle/>
              <a:p>
                <a:pPr defTabSz="685800">
                  <a:defRPr/>
                </a:pPr>
                <a:r>
                  <a:rPr lang="en-US" kern="0">
                    <a:solidFill>
                      <a:sysClr val="windowText" lastClr="000000"/>
                    </a:solidFill>
                    <a:latin typeface="Franklin Gothic Book"/>
                  </a:rPr>
                  <a:t>…</a:t>
                </a:r>
              </a:p>
            </p:txBody>
          </p:sp>
          <p:sp>
            <p:nvSpPr>
              <p:cNvPr id="108" name="Rectangle 107">
                <a:extLst>
                  <a:ext uri="{FF2B5EF4-FFF2-40B4-BE49-F238E27FC236}">
                    <a16:creationId xmlns:a16="http://schemas.microsoft.com/office/drawing/2014/main" id="{6E98A05C-25AD-4029-B1A4-F84E04026349}"/>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T1-2</a:t>
                </a:r>
              </a:p>
            </p:txBody>
          </p:sp>
        </p:grpSp>
        <p:sp>
          <p:nvSpPr>
            <p:cNvPr id="109" name="TextBox 108">
              <a:extLst>
                <a:ext uri="{FF2B5EF4-FFF2-40B4-BE49-F238E27FC236}">
                  <a16:creationId xmlns:a16="http://schemas.microsoft.com/office/drawing/2014/main" id="{0D74A919-5044-4BA2-929F-06E8D8B6EB0F}"/>
                </a:ext>
              </a:extLst>
            </p:cNvPr>
            <p:cNvSpPr txBox="1"/>
            <p:nvPr/>
          </p:nvSpPr>
          <p:spPr>
            <a:xfrm>
              <a:off x="-401850" y="4850472"/>
              <a:ext cx="2241015" cy="441072"/>
            </a:xfrm>
            <a:prstGeom prst="rect">
              <a:avLst/>
            </a:prstGeom>
            <a:noFill/>
          </p:spPr>
          <p:txBody>
            <a:bodyPr wrap="none" rtlCol="0">
              <a:spAutoFit/>
            </a:bodyPr>
            <a:lstStyle/>
            <a:p>
              <a:pPr algn="r" defTabSz="685800">
                <a:defRPr/>
              </a:pPr>
              <a:r>
                <a:rPr lang="en-US" sz="1350">
                  <a:latin typeface="Franklin Gothic Book"/>
                </a:rPr>
                <a:t>Tier 0/ToR - Rack</a:t>
              </a:r>
            </a:p>
          </p:txBody>
        </p:sp>
        <p:sp>
          <p:nvSpPr>
            <p:cNvPr id="110" name="TextBox 109">
              <a:extLst>
                <a:ext uri="{FF2B5EF4-FFF2-40B4-BE49-F238E27FC236}">
                  <a16:creationId xmlns:a16="http://schemas.microsoft.com/office/drawing/2014/main" id="{CD1E3EAE-4B24-418B-B642-4CCE132F59C6}"/>
                </a:ext>
              </a:extLst>
            </p:cNvPr>
            <p:cNvSpPr txBox="1"/>
            <p:nvPr/>
          </p:nvSpPr>
          <p:spPr>
            <a:xfrm>
              <a:off x="3464879" y="4666089"/>
              <a:ext cx="509436" cy="475000"/>
            </a:xfrm>
            <a:prstGeom prst="rect">
              <a:avLst/>
            </a:prstGeom>
            <a:noFill/>
          </p:spPr>
          <p:txBody>
            <a:bodyPr wrap="none" rtlCol="0">
              <a:spAutoFit/>
            </a:bodyPr>
            <a:lstStyle/>
            <a:p>
              <a:pPr defTabSz="685800">
                <a:defRPr/>
              </a:pPr>
              <a:r>
                <a:rPr lang="en-US" sz="1500" kern="0">
                  <a:solidFill>
                    <a:sysClr val="windowText" lastClr="000000"/>
                  </a:solidFill>
                  <a:latin typeface="Franklin Gothic Book"/>
                </a:rPr>
                <a:t>…</a:t>
              </a:r>
            </a:p>
          </p:txBody>
        </p:sp>
        <p:sp>
          <p:nvSpPr>
            <p:cNvPr id="111" name="Rectangle 110">
              <a:extLst>
                <a:ext uri="{FF2B5EF4-FFF2-40B4-BE49-F238E27FC236}">
                  <a16:creationId xmlns:a16="http://schemas.microsoft.com/office/drawing/2014/main" id="{C8113D32-5D78-4872-843E-2275576B9329}"/>
                </a:ext>
              </a:extLst>
            </p:cNvPr>
            <p:cNvSpPr/>
            <p:nvPr/>
          </p:nvSpPr>
          <p:spPr>
            <a:xfrm>
              <a:off x="2389241" y="4890102"/>
              <a:ext cx="452090"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T0-1</a:t>
              </a:r>
            </a:p>
          </p:txBody>
        </p:sp>
        <p:sp>
          <p:nvSpPr>
            <p:cNvPr id="112" name="Rectangle 111">
              <a:extLst>
                <a:ext uri="{FF2B5EF4-FFF2-40B4-BE49-F238E27FC236}">
                  <a16:creationId xmlns:a16="http://schemas.microsoft.com/office/drawing/2014/main" id="{B21308D9-81AF-424B-8921-63CBE1E7EF0B}"/>
                </a:ext>
              </a:extLst>
            </p:cNvPr>
            <p:cNvSpPr/>
            <p:nvPr/>
          </p:nvSpPr>
          <p:spPr>
            <a:xfrm>
              <a:off x="2939505" y="4890102"/>
              <a:ext cx="452090"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a:t>
              </a:r>
            </a:p>
          </p:txBody>
        </p:sp>
        <p:sp>
          <p:nvSpPr>
            <p:cNvPr id="113" name="Rectangle 112">
              <a:extLst>
                <a:ext uri="{FF2B5EF4-FFF2-40B4-BE49-F238E27FC236}">
                  <a16:creationId xmlns:a16="http://schemas.microsoft.com/office/drawing/2014/main" id="{8C5AAE50-FFDF-4F81-B7D3-C99E0AE95725}"/>
                </a:ext>
              </a:extLst>
            </p:cNvPr>
            <p:cNvSpPr/>
            <p:nvPr/>
          </p:nvSpPr>
          <p:spPr>
            <a:xfrm>
              <a:off x="4047819" y="4890102"/>
              <a:ext cx="452090"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T0-20</a:t>
              </a:r>
            </a:p>
          </p:txBody>
        </p:sp>
        <p:cxnSp>
          <p:nvCxnSpPr>
            <p:cNvPr id="114" name="Straight Connector 113">
              <a:extLst>
                <a:ext uri="{FF2B5EF4-FFF2-40B4-BE49-F238E27FC236}">
                  <a16:creationId xmlns:a16="http://schemas.microsoft.com/office/drawing/2014/main" id="{0A6C8D6C-8210-4726-82E0-1B4C42B67AAD}"/>
                </a:ext>
              </a:extLst>
            </p:cNvPr>
            <p:cNvCxnSpPr>
              <a:stCxn id="111" idx="0"/>
              <a:endCxn id="35" idx="2"/>
            </p:cNvCxnSpPr>
            <p:nvPr/>
          </p:nvCxnSpPr>
          <p:spPr>
            <a:xfrm flipV="1">
              <a:off x="2615286" y="4124595"/>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384E956-8419-472D-BD32-75F8DC3E2D20}"/>
                </a:ext>
              </a:extLst>
            </p:cNvPr>
            <p:cNvCxnSpPr>
              <a:stCxn id="39" idx="2"/>
              <a:endCxn id="112" idx="0"/>
            </p:cNvCxnSpPr>
            <p:nvPr/>
          </p:nvCxnSpPr>
          <p:spPr>
            <a:xfrm>
              <a:off x="3163864" y="4124595"/>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A1911A9-F35F-4B2B-B5B0-6FC7F6A2EECD}"/>
                </a:ext>
              </a:extLst>
            </p:cNvPr>
            <p:cNvCxnSpPr>
              <a:stCxn id="37" idx="2"/>
              <a:endCxn id="113" idx="0"/>
            </p:cNvCxnSpPr>
            <p:nvPr/>
          </p:nvCxnSpPr>
          <p:spPr>
            <a:xfrm>
              <a:off x="3976409" y="4124595"/>
              <a:ext cx="29745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14E1BC5-4027-44C2-86CF-9F3B6BE5BC9B}"/>
                </a:ext>
              </a:extLst>
            </p:cNvPr>
            <p:cNvCxnSpPr>
              <a:stCxn id="36" idx="2"/>
              <a:endCxn id="113" idx="0"/>
            </p:cNvCxnSpPr>
            <p:nvPr/>
          </p:nvCxnSpPr>
          <p:spPr>
            <a:xfrm flipH="1">
              <a:off x="4273864" y="4124594"/>
              <a:ext cx="205620" cy="7655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657C3DC-8E45-4EA9-ABB8-B9B620BBAE8A}"/>
                </a:ext>
              </a:extLst>
            </p:cNvPr>
            <p:cNvCxnSpPr>
              <a:stCxn id="39" idx="2"/>
              <a:endCxn id="111" idx="0"/>
            </p:cNvCxnSpPr>
            <p:nvPr/>
          </p:nvCxnSpPr>
          <p:spPr>
            <a:xfrm flipH="1">
              <a:off x="2615286" y="4124595"/>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FC54607-B715-4941-A072-0AB856ED50F6}"/>
                </a:ext>
              </a:extLst>
            </p:cNvPr>
            <p:cNvCxnSpPr>
              <a:stCxn id="35" idx="2"/>
              <a:endCxn id="112" idx="0"/>
            </p:cNvCxnSpPr>
            <p:nvPr/>
          </p:nvCxnSpPr>
          <p:spPr>
            <a:xfrm>
              <a:off x="2629967" y="4124595"/>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61C6519-D2FE-4DA1-A9D6-23E17FB07E5B}"/>
                </a:ext>
              </a:extLst>
            </p:cNvPr>
            <p:cNvCxnSpPr>
              <a:stCxn id="35" idx="2"/>
              <a:endCxn id="113" idx="0"/>
            </p:cNvCxnSpPr>
            <p:nvPr/>
          </p:nvCxnSpPr>
          <p:spPr>
            <a:xfrm>
              <a:off x="2629967" y="4124595"/>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06FA40A-D36D-41AE-8399-50B53B3802A5}"/>
                </a:ext>
              </a:extLst>
            </p:cNvPr>
            <p:cNvCxnSpPr>
              <a:stCxn id="37" idx="2"/>
              <a:endCxn id="112" idx="0"/>
            </p:cNvCxnSpPr>
            <p:nvPr/>
          </p:nvCxnSpPr>
          <p:spPr>
            <a:xfrm flipH="1">
              <a:off x="3165550" y="4124595"/>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4425C8-3789-4AE0-9B4C-F0277DDCBC6B}"/>
                </a:ext>
              </a:extLst>
            </p:cNvPr>
            <p:cNvCxnSpPr>
              <a:stCxn id="36" idx="2"/>
              <a:endCxn id="111" idx="0"/>
            </p:cNvCxnSpPr>
            <p:nvPr/>
          </p:nvCxnSpPr>
          <p:spPr>
            <a:xfrm flipH="1">
              <a:off x="2615286" y="4124595"/>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A144758-0559-4070-A1E5-40386750DA61}"/>
                </a:ext>
              </a:extLst>
            </p:cNvPr>
            <p:cNvCxnSpPr>
              <a:endCxn id="113" idx="0"/>
            </p:cNvCxnSpPr>
            <p:nvPr/>
          </p:nvCxnSpPr>
          <p:spPr>
            <a:xfrm>
              <a:off x="3041077" y="4128843"/>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F9FB049-B8AB-4F2A-94AA-A74D802A3FC3}"/>
                </a:ext>
              </a:extLst>
            </p:cNvPr>
            <p:cNvCxnSpPr>
              <a:stCxn id="37" idx="2"/>
              <a:endCxn id="111" idx="0"/>
            </p:cNvCxnSpPr>
            <p:nvPr/>
          </p:nvCxnSpPr>
          <p:spPr>
            <a:xfrm flipH="1">
              <a:off x="2615287" y="4124595"/>
              <a:ext cx="136112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E31D02D-820F-4807-9C2C-598F5A52471B}"/>
                </a:ext>
              </a:extLst>
            </p:cNvPr>
            <p:cNvCxnSpPr>
              <a:stCxn id="112" idx="0"/>
              <a:endCxn id="36" idx="2"/>
            </p:cNvCxnSpPr>
            <p:nvPr/>
          </p:nvCxnSpPr>
          <p:spPr>
            <a:xfrm flipV="1">
              <a:off x="3165550" y="4124595"/>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8B94502-1581-463B-88F5-530925FD6131}"/>
                </a:ext>
              </a:extLst>
            </p:cNvPr>
            <p:cNvSpPr txBox="1"/>
            <p:nvPr/>
          </p:nvSpPr>
          <p:spPr>
            <a:xfrm>
              <a:off x="2372588" y="5246516"/>
              <a:ext cx="2127322" cy="373215"/>
            </a:xfrm>
            <a:prstGeom prst="rect">
              <a:avLst/>
            </a:prstGeom>
            <a:solidFill>
              <a:schemeClr val="accent5">
                <a:lumMod val="60000"/>
                <a:lumOff val="40000"/>
              </a:schemeClr>
            </a:solidFill>
            <a:ln>
              <a:noFill/>
            </a:ln>
          </p:spPr>
          <p:txBody>
            <a:bodyPr wrap="square" rtlCol="0">
              <a:spAutoFit/>
            </a:bodyPr>
            <a:lstStyle/>
            <a:p>
              <a:pPr algn="ctr" defTabSz="685800">
                <a:defRPr/>
              </a:pPr>
              <a:r>
                <a:rPr lang="en-US" sz="1050" b="1" kern="0">
                  <a:solidFill>
                    <a:sysClr val="windowText" lastClr="000000"/>
                  </a:solidFill>
                  <a:latin typeface="Franklin Gothic Book"/>
                </a:rPr>
                <a:t>Servers</a:t>
              </a:r>
            </a:p>
          </p:txBody>
        </p:sp>
        <p:sp>
          <p:nvSpPr>
            <p:cNvPr id="127" name="TextBox 126">
              <a:extLst>
                <a:ext uri="{FF2B5EF4-FFF2-40B4-BE49-F238E27FC236}">
                  <a16:creationId xmlns:a16="http://schemas.microsoft.com/office/drawing/2014/main" id="{4816E01B-D472-4993-AAA3-5A6178B3C0DB}"/>
                </a:ext>
              </a:extLst>
            </p:cNvPr>
            <p:cNvSpPr txBox="1"/>
            <p:nvPr/>
          </p:nvSpPr>
          <p:spPr>
            <a:xfrm>
              <a:off x="6704963" y="4645316"/>
              <a:ext cx="509436" cy="475000"/>
            </a:xfrm>
            <a:prstGeom prst="rect">
              <a:avLst/>
            </a:prstGeom>
            <a:noFill/>
          </p:spPr>
          <p:txBody>
            <a:bodyPr wrap="none" rtlCol="0">
              <a:spAutoFit/>
            </a:bodyPr>
            <a:lstStyle/>
            <a:p>
              <a:pPr defTabSz="685800">
                <a:defRPr/>
              </a:pPr>
              <a:r>
                <a:rPr lang="en-US" sz="1500" kern="0">
                  <a:solidFill>
                    <a:sysClr val="windowText" lastClr="000000"/>
                  </a:solidFill>
                  <a:latin typeface="Franklin Gothic Book"/>
                </a:rPr>
                <a:t>…</a:t>
              </a:r>
            </a:p>
          </p:txBody>
        </p:sp>
        <p:sp>
          <p:nvSpPr>
            <p:cNvPr id="128" name="Rectangle 127">
              <a:extLst>
                <a:ext uri="{FF2B5EF4-FFF2-40B4-BE49-F238E27FC236}">
                  <a16:creationId xmlns:a16="http://schemas.microsoft.com/office/drawing/2014/main" id="{9D7D4187-E571-4A72-AFDE-C28115791057}"/>
                </a:ext>
              </a:extLst>
            </p:cNvPr>
            <p:cNvSpPr/>
            <p:nvPr/>
          </p:nvSpPr>
          <p:spPr>
            <a:xfrm>
              <a:off x="5629324"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T0-1</a:t>
              </a:r>
            </a:p>
          </p:txBody>
        </p:sp>
        <p:sp>
          <p:nvSpPr>
            <p:cNvPr id="129" name="Rectangle 128">
              <a:extLst>
                <a:ext uri="{FF2B5EF4-FFF2-40B4-BE49-F238E27FC236}">
                  <a16:creationId xmlns:a16="http://schemas.microsoft.com/office/drawing/2014/main" id="{C7DEE9A8-B3D9-4BD0-84FB-8EEA0C8996EF}"/>
                </a:ext>
              </a:extLst>
            </p:cNvPr>
            <p:cNvSpPr/>
            <p:nvPr/>
          </p:nvSpPr>
          <p:spPr>
            <a:xfrm>
              <a:off x="6179588"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a:t>
              </a:r>
            </a:p>
          </p:txBody>
        </p:sp>
        <p:sp>
          <p:nvSpPr>
            <p:cNvPr id="130" name="Rectangle 129">
              <a:extLst>
                <a:ext uri="{FF2B5EF4-FFF2-40B4-BE49-F238E27FC236}">
                  <a16:creationId xmlns:a16="http://schemas.microsoft.com/office/drawing/2014/main" id="{7CFC47D3-A353-4B61-BDEC-685D9CDD5C24}"/>
                </a:ext>
              </a:extLst>
            </p:cNvPr>
            <p:cNvSpPr/>
            <p:nvPr/>
          </p:nvSpPr>
          <p:spPr>
            <a:xfrm>
              <a:off x="7287902"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T0-20</a:t>
              </a:r>
            </a:p>
          </p:txBody>
        </p:sp>
        <p:cxnSp>
          <p:nvCxnSpPr>
            <p:cNvPr id="131" name="Straight Connector 130">
              <a:extLst>
                <a:ext uri="{FF2B5EF4-FFF2-40B4-BE49-F238E27FC236}">
                  <a16:creationId xmlns:a16="http://schemas.microsoft.com/office/drawing/2014/main" id="{F073E259-08C2-4143-9E76-99413566895A}"/>
                </a:ext>
              </a:extLst>
            </p:cNvPr>
            <p:cNvCxnSpPr>
              <a:stCxn id="128" idx="0"/>
            </p:cNvCxnSpPr>
            <p:nvPr/>
          </p:nvCxnSpPr>
          <p:spPr>
            <a:xfrm flipV="1">
              <a:off x="5855370" y="4103820"/>
              <a:ext cx="41023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93AE16-B6AB-4278-810E-642ECB3CFD55}"/>
                </a:ext>
              </a:extLst>
            </p:cNvPr>
            <p:cNvCxnSpPr>
              <a:endCxn id="129" idx="0"/>
            </p:cNvCxnSpPr>
            <p:nvPr/>
          </p:nvCxnSpPr>
          <p:spPr>
            <a:xfrm flipH="1">
              <a:off x="6405634" y="4103820"/>
              <a:ext cx="39386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FF64BBD-F068-4076-A7A6-53ACF15EBB79}"/>
                </a:ext>
              </a:extLst>
            </p:cNvPr>
            <p:cNvCxnSpPr>
              <a:endCxn id="130" idx="0"/>
            </p:cNvCxnSpPr>
            <p:nvPr/>
          </p:nvCxnSpPr>
          <p:spPr>
            <a:xfrm flipH="1">
              <a:off x="7513947" y="4103820"/>
              <a:ext cx="18542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5651366-E20E-4218-9FDB-236F74B85A17}"/>
                </a:ext>
              </a:extLst>
            </p:cNvPr>
            <p:cNvCxnSpPr>
              <a:endCxn id="130" idx="0"/>
            </p:cNvCxnSpPr>
            <p:nvPr/>
          </p:nvCxnSpPr>
          <p:spPr>
            <a:xfrm flipH="1">
              <a:off x="7513947" y="4103820"/>
              <a:ext cx="719322"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3B44CA-9AF2-4813-8475-E44378A2C3AD}"/>
                </a:ext>
              </a:extLst>
            </p:cNvPr>
            <p:cNvCxnSpPr/>
            <p:nvPr/>
          </p:nvCxnSpPr>
          <p:spPr>
            <a:xfrm flipH="1">
              <a:off x="5854223" y="4103820"/>
              <a:ext cx="945275" cy="760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16D726A-83C3-4A00-AE2B-C482714CC3EE}"/>
                </a:ext>
              </a:extLst>
            </p:cNvPr>
            <p:cNvCxnSpPr>
              <a:endCxn id="129" idx="0"/>
            </p:cNvCxnSpPr>
            <p:nvPr/>
          </p:nvCxnSpPr>
          <p:spPr>
            <a:xfrm>
              <a:off x="6265600" y="4103820"/>
              <a:ext cx="14003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39B8A0-131B-4348-B951-C7F2C20B8BF2}"/>
                </a:ext>
              </a:extLst>
            </p:cNvPr>
            <p:cNvCxnSpPr>
              <a:endCxn id="130" idx="0"/>
            </p:cNvCxnSpPr>
            <p:nvPr/>
          </p:nvCxnSpPr>
          <p:spPr>
            <a:xfrm>
              <a:off x="6790243" y="4132095"/>
              <a:ext cx="723704" cy="737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F5A5DE2-8DF5-4E6E-87F8-ACF90ECB7501}"/>
                </a:ext>
              </a:extLst>
            </p:cNvPr>
            <p:cNvCxnSpPr>
              <a:endCxn id="129" idx="0"/>
            </p:cNvCxnSpPr>
            <p:nvPr/>
          </p:nvCxnSpPr>
          <p:spPr>
            <a:xfrm flipH="1">
              <a:off x="6405634" y="4103820"/>
              <a:ext cx="129373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12718C7-FB8E-4D6D-905F-7DE1BCE3C66A}"/>
                </a:ext>
              </a:extLst>
            </p:cNvPr>
            <p:cNvCxnSpPr>
              <a:endCxn id="128" idx="0"/>
            </p:cNvCxnSpPr>
            <p:nvPr/>
          </p:nvCxnSpPr>
          <p:spPr>
            <a:xfrm flipH="1">
              <a:off x="5855370" y="4108068"/>
              <a:ext cx="2354243"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CDCDD0A-3FCD-43DA-AE2D-A41353B5F32B}"/>
                </a:ext>
              </a:extLst>
            </p:cNvPr>
            <p:cNvCxnSpPr>
              <a:endCxn id="130" idx="0"/>
            </p:cNvCxnSpPr>
            <p:nvPr/>
          </p:nvCxnSpPr>
          <p:spPr>
            <a:xfrm>
              <a:off x="6281160" y="4108068"/>
              <a:ext cx="1232788"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57C2665-2976-4B47-9724-99FF1B32462C}"/>
                </a:ext>
              </a:extLst>
            </p:cNvPr>
            <p:cNvCxnSpPr>
              <a:endCxn id="128" idx="0"/>
            </p:cNvCxnSpPr>
            <p:nvPr/>
          </p:nvCxnSpPr>
          <p:spPr>
            <a:xfrm flipH="1">
              <a:off x="5855370" y="4103820"/>
              <a:ext cx="1844002"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18A1E04-6B27-4D69-954E-5D70D53A8B30}"/>
                </a:ext>
              </a:extLst>
            </p:cNvPr>
            <p:cNvCxnSpPr>
              <a:stCxn id="129" idx="0"/>
            </p:cNvCxnSpPr>
            <p:nvPr/>
          </p:nvCxnSpPr>
          <p:spPr>
            <a:xfrm flipV="1">
              <a:off x="6405634" y="4097671"/>
              <a:ext cx="1807671" cy="771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B0379454-2B5E-44F5-98C9-084E380D35FC}"/>
                </a:ext>
              </a:extLst>
            </p:cNvPr>
            <p:cNvSpPr txBox="1"/>
            <p:nvPr/>
          </p:nvSpPr>
          <p:spPr>
            <a:xfrm>
              <a:off x="9783648" y="4645316"/>
              <a:ext cx="509436" cy="475000"/>
            </a:xfrm>
            <a:prstGeom prst="rect">
              <a:avLst/>
            </a:prstGeom>
            <a:noFill/>
          </p:spPr>
          <p:txBody>
            <a:bodyPr wrap="none" rtlCol="0">
              <a:spAutoFit/>
            </a:bodyPr>
            <a:lstStyle/>
            <a:p>
              <a:pPr defTabSz="685800">
                <a:defRPr/>
              </a:pPr>
              <a:r>
                <a:rPr lang="en-US" sz="1500" kern="0">
                  <a:solidFill>
                    <a:sysClr val="windowText" lastClr="000000"/>
                  </a:solidFill>
                  <a:latin typeface="Franklin Gothic Book"/>
                </a:rPr>
                <a:t>…</a:t>
              </a:r>
            </a:p>
          </p:txBody>
        </p:sp>
        <p:sp>
          <p:nvSpPr>
            <p:cNvPr id="144" name="Rectangle 143">
              <a:extLst>
                <a:ext uri="{FF2B5EF4-FFF2-40B4-BE49-F238E27FC236}">
                  <a16:creationId xmlns:a16="http://schemas.microsoft.com/office/drawing/2014/main" id="{10AAD197-60B5-4356-BFA0-138765EE6F4F}"/>
                </a:ext>
              </a:extLst>
            </p:cNvPr>
            <p:cNvSpPr/>
            <p:nvPr/>
          </p:nvSpPr>
          <p:spPr>
            <a:xfrm>
              <a:off x="8708009"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T0-1</a:t>
              </a:r>
            </a:p>
          </p:txBody>
        </p:sp>
        <p:sp>
          <p:nvSpPr>
            <p:cNvPr id="145" name="Rectangle 144">
              <a:extLst>
                <a:ext uri="{FF2B5EF4-FFF2-40B4-BE49-F238E27FC236}">
                  <a16:creationId xmlns:a16="http://schemas.microsoft.com/office/drawing/2014/main" id="{216C3B26-6C06-417D-91D3-DD0F70B6ED10}"/>
                </a:ext>
              </a:extLst>
            </p:cNvPr>
            <p:cNvSpPr/>
            <p:nvPr/>
          </p:nvSpPr>
          <p:spPr>
            <a:xfrm>
              <a:off x="9258273"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a:t>
              </a:r>
            </a:p>
          </p:txBody>
        </p:sp>
        <p:sp>
          <p:nvSpPr>
            <p:cNvPr id="146" name="Rectangle 145">
              <a:extLst>
                <a:ext uri="{FF2B5EF4-FFF2-40B4-BE49-F238E27FC236}">
                  <a16:creationId xmlns:a16="http://schemas.microsoft.com/office/drawing/2014/main" id="{4CACFB76-00C7-48AA-BE9A-F1316AD473A4}"/>
                </a:ext>
              </a:extLst>
            </p:cNvPr>
            <p:cNvSpPr/>
            <p:nvPr/>
          </p:nvSpPr>
          <p:spPr>
            <a:xfrm>
              <a:off x="10366587" y="4869327"/>
              <a:ext cx="452091" cy="331622"/>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defTabSz="685800">
                <a:defRPr/>
              </a:pPr>
              <a:r>
                <a:rPr lang="en-US" sz="750" b="1" kern="0">
                  <a:solidFill>
                    <a:sysClr val="windowText" lastClr="000000"/>
                  </a:solidFill>
                  <a:latin typeface="Franklin Gothic Book"/>
                </a:rPr>
                <a:t>T0-20</a:t>
              </a:r>
            </a:p>
          </p:txBody>
        </p:sp>
        <p:cxnSp>
          <p:nvCxnSpPr>
            <p:cNvPr id="147" name="Straight Connector 146">
              <a:extLst>
                <a:ext uri="{FF2B5EF4-FFF2-40B4-BE49-F238E27FC236}">
                  <a16:creationId xmlns:a16="http://schemas.microsoft.com/office/drawing/2014/main" id="{79CB780E-360E-4761-8F08-BA9ED4D2CEFC}"/>
                </a:ext>
              </a:extLst>
            </p:cNvPr>
            <p:cNvCxnSpPr>
              <a:stCxn id="144" idx="0"/>
            </p:cNvCxnSpPr>
            <p:nvPr/>
          </p:nvCxnSpPr>
          <p:spPr>
            <a:xfrm flipV="1">
              <a:off x="8934055" y="4103820"/>
              <a:ext cx="41023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982BAFE-8546-4DFD-97BF-3BECF3746F84}"/>
                </a:ext>
              </a:extLst>
            </p:cNvPr>
            <p:cNvCxnSpPr>
              <a:endCxn id="145" idx="0"/>
            </p:cNvCxnSpPr>
            <p:nvPr/>
          </p:nvCxnSpPr>
          <p:spPr>
            <a:xfrm flipH="1">
              <a:off x="9484319" y="4103820"/>
              <a:ext cx="39386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8F74EC9-4F79-437E-8F9B-EBEDC52A0A82}"/>
                </a:ext>
              </a:extLst>
            </p:cNvPr>
            <p:cNvCxnSpPr>
              <a:endCxn id="146" idx="0"/>
            </p:cNvCxnSpPr>
            <p:nvPr/>
          </p:nvCxnSpPr>
          <p:spPr>
            <a:xfrm flipH="1">
              <a:off x="10592632" y="4103820"/>
              <a:ext cx="18542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624CA1-7AC4-4149-83E5-AE6BBCFF08A3}"/>
                </a:ext>
              </a:extLst>
            </p:cNvPr>
            <p:cNvCxnSpPr>
              <a:endCxn id="146" idx="0"/>
            </p:cNvCxnSpPr>
            <p:nvPr/>
          </p:nvCxnSpPr>
          <p:spPr>
            <a:xfrm flipH="1">
              <a:off x="10592632" y="4103820"/>
              <a:ext cx="719322"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F04FD73-EF6F-468B-839C-A2AEC8331DFC}"/>
                </a:ext>
              </a:extLst>
            </p:cNvPr>
            <p:cNvCxnSpPr/>
            <p:nvPr/>
          </p:nvCxnSpPr>
          <p:spPr>
            <a:xfrm flipH="1">
              <a:off x="8932908" y="4103820"/>
              <a:ext cx="945275" cy="760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AE97A5E-96CC-4A98-8A2E-C3C7704627E1}"/>
                </a:ext>
              </a:extLst>
            </p:cNvPr>
            <p:cNvCxnSpPr>
              <a:endCxn id="145" idx="0"/>
            </p:cNvCxnSpPr>
            <p:nvPr/>
          </p:nvCxnSpPr>
          <p:spPr>
            <a:xfrm>
              <a:off x="9344285" y="4103820"/>
              <a:ext cx="14003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6937166-A6FA-415F-A7A9-965DE50B13FD}"/>
                </a:ext>
              </a:extLst>
            </p:cNvPr>
            <p:cNvCxnSpPr>
              <a:endCxn id="146" idx="0"/>
            </p:cNvCxnSpPr>
            <p:nvPr/>
          </p:nvCxnSpPr>
          <p:spPr>
            <a:xfrm>
              <a:off x="9868928" y="4132095"/>
              <a:ext cx="723704" cy="737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299D1B-0320-498D-856D-840EE9025E49}"/>
                </a:ext>
              </a:extLst>
            </p:cNvPr>
            <p:cNvCxnSpPr>
              <a:endCxn id="145" idx="0"/>
            </p:cNvCxnSpPr>
            <p:nvPr/>
          </p:nvCxnSpPr>
          <p:spPr>
            <a:xfrm flipH="1">
              <a:off x="9484319" y="4103820"/>
              <a:ext cx="129373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4286CFE-44CD-4A6A-8C97-4B1CCFA26F27}"/>
                </a:ext>
              </a:extLst>
            </p:cNvPr>
            <p:cNvCxnSpPr>
              <a:endCxn id="144" idx="0"/>
            </p:cNvCxnSpPr>
            <p:nvPr/>
          </p:nvCxnSpPr>
          <p:spPr>
            <a:xfrm flipH="1">
              <a:off x="8934055" y="4108068"/>
              <a:ext cx="2354243"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13103E9-C75C-42E0-B27E-E46D42EC65D4}"/>
                </a:ext>
              </a:extLst>
            </p:cNvPr>
            <p:cNvCxnSpPr>
              <a:endCxn id="146" idx="0"/>
            </p:cNvCxnSpPr>
            <p:nvPr/>
          </p:nvCxnSpPr>
          <p:spPr>
            <a:xfrm>
              <a:off x="9359845" y="4108068"/>
              <a:ext cx="1232788"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50D1534-FB69-4F4A-82A0-A187D147AF1A}"/>
                </a:ext>
              </a:extLst>
            </p:cNvPr>
            <p:cNvCxnSpPr>
              <a:endCxn id="144" idx="0"/>
            </p:cNvCxnSpPr>
            <p:nvPr/>
          </p:nvCxnSpPr>
          <p:spPr>
            <a:xfrm flipH="1">
              <a:off x="8934055" y="4103820"/>
              <a:ext cx="1844002"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55C099-A8BB-4B23-8474-5870833EF44F}"/>
                </a:ext>
              </a:extLst>
            </p:cNvPr>
            <p:cNvCxnSpPr>
              <a:stCxn id="145" idx="0"/>
            </p:cNvCxnSpPr>
            <p:nvPr/>
          </p:nvCxnSpPr>
          <p:spPr>
            <a:xfrm flipV="1">
              <a:off x="9484319" y="4097671"/>
              <a:ext cx="1807671" cy="771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Cylinder 158">
              <a:extLst>
                <a:ext uri="{FF2B5EF4-FFF2-40B4-BE49-F238E27FC236}">
                  <a16:creationId xmlns:a16="http://schemas.microsoft.com/office/drawing/2014/main" id="{06186C7D-3AA7-43D1-94CD-C08AF6DFF46E}"/>
                </a:ext>
              </a:extLst>
            </p:cNvPr>
            <p:cNvSpPr/>
            <p:nvPr/>
          </p:nvSpPr>
          <p:spPr>
            <a:xfrm>
              <a:off x="2330638" y="3838994"/>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60" name="Cylinder 159">
              <a:extLst>
                <a:ext uri="{FF2B5EF4-FFF2-40B4-BE49-F238E27FC236}">
                  <a16:creationId xmlns:a16="http://schemas.microsoft.com/office/drawing/2014/main" id="{51A9980A-8E0D-41E5-9882-36ADF8F115A2}"/>
                </a:ext>
              </a:extLst>
            </p:cNvPr>
            <p:cNvSpPr/>
            <p:nvPr/>
          </p:nvSpPr>
          <p:spPr>
            <a:xfrm>
              <a:off x="2910220" y="3838993"/>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61" name="Cylinder 160">
              <a:extLst>
                <a:ext uri="{FF2B5EF4-FFF2-40B4-BE49-F238E27FC236}">
                  <a16:creationId xmlns:a16="http://schemas.microsoft.com/office/drawing/2014/main" id="{886EAAF5-0E19-4C5F-9447-1AC84EF0C9AC}"/>
                </a:ext>
              </a:extLst>
            </p:cNvPr>
            <p:cNvSpPr/>
            <p:nvPr/>
          </p:nvSpPr>
          <p:spPr>
            <a:xfrm>
              <a:off x="3688409" y="3822467"/>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62" name="Cylinder 161">
              <a:extLst>
                <a:ext uri="{FF2B5EF4-FFF2-40B4-BE49-F238E27FC236}">
                  <a16:creationId xmlns:a16="http://schemas.microsoft.com/office/drawing/2014/main" id="{06C3000D-8B94-4B42-9DB4-8F9CCD09DFD0}"/>
                </a:ext>
              </a:extLst>
            </p:cNvPr>
            <p:cNvSpPr/>
            <p:nvPr/>
          </p:nvSpPr>
          <p:spPr>
            <a:xfrm>
              <a:off x="4267991" y="3822466"/>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63" name="Cylinder 162">
              <a:extLst>
                <a:ext uri="{FF2B5EF4-FFF2-40B4-BE49-F238E27FC236}">
                  <a16:creationId xmlns:a16="http://schemas.microsoft.com/office/drawing/2014/main" id="{8D1F8936-B6FC-4D3E-9F60-9CDD06C37DD7}"/>
                </a:ext>
              </a:extLst>
            </p:cNvPr>
            <p:cNvSpPr/>
            <p:nvPr/>
          </p:nvSpPr>
          <p:spPr>
            <a:xfrm>
              <a:off x="5965320" y="3780027"/>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64" name="Cylinder 163">
              <a:extLst>
                <a:ext uri="{FF2B5EF4-FFF2-40B4-BE49-F238E27FC236}">
                  <a16:creationId xmlns:a16="http://schemas.microsoft.com/office/drawing/2014/main" id="{04E0451B-4B8C-4526-876C-EC4123A63416}"/>
                </a:ext>
              </a:extLst>
            </p:cNvPr>
            <p:cNvSpPr/>
            <p:nvPr/>
          </p:nvSpPr>
          <p:spPr>
            <a:xfrm>
              <a:off x="6544902" y="3780026"/>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65" name="Cylinder 164">
              <a:extLst>
                <a:ext uri="{FF2B5EF4-FFF2-40B4-BE49-F238E27FC236}">
                  <a16:creationId xmlns:a16="http://schemas.microsoft.com/office/drawing/2014/main" id="{059D4FB4-E5CF-4BE4-8201-C9192F1B7529}"/>
                </a:ext>
              </a:extLst>
            </p:cNvPr>
            <p:cNvSpPr/>
            <p:nvPr/>
          </p:nvSpPr>
          <p:spPr>
            <a:xfrm>
              <a:off x="7412574" y="3773737"/>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66" name="Cylinder 165">
              <a:extLst>
                <a:ext uri="{FF2B5EF4-FFF2-40B4-BE49-F238E27FC236}">
                  <a16:creationId xmlns:a16="http://schemas.microsoft.com/office/drawing/2014/main" id="{CC4D426F-8F3C-482C-8410-7C3762956C5B}"/>
                </a:ext>
              </a:extLst>
            </p:cNvPr>
            <p:cNvSpPr/>
            <p:nvPr/>
          </p:nvSpPr>
          <p:spPr>
            <a:xfrm>
              <a:off x="7992156" y="3773736"/>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67" name="Cylinder 166">
              <a:extLst>
                <a:ext uri="{FF2B5EF4-FFF2-40B4-BE49-F238E27FC236}">
                  <a16:creationId xmlns:a16="http://schemas.microsoft.com/office/drawing/2014/main" id="{495D85F8-5E89-4B3D-B138-3765CA3D6D99}"/>
                </a:ext>
              </a:extLst>
            </p:cNvPr>
            <p:cNvSpPr/>
            <p:nvPr/>
          </p:nvSpPr>
          <p:spPr>
            <a:xfrm>
              <a:off x="9080133" y="3804360"/>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68" name="Cylinder 167">
              <a:extLst>
                <a:ext uri="{FF2B5EF4-FFF2-40B4-BE49-F238E27FC236}">
                  <a16:creationId xmlns:a16="http://schemas.microsoft.com/office/drawing/2014/main" id="{61AF1FDC-9788-4235-9466-72A2B260BFC5}"/>
                </a:ext>
              </a:extLst>
            </p:cNvPr>
            <p:cNvSpPr/>
            <p:nvPr/>
          </p:nvSpPr>
          <p:spPr>
            <a:xfrm>
              <a:off x="9659715" y="3804359"/>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69" name="Cylinder 168">
              <a:extLst>
                <a:ext uri="{FF2B5EF4-FFF2-40B4-BE49-F238E27FC236}">
                  <a16:creationId xmlns:a16="http://schemas.microsoft.com/office/drawing/2014/main" id="{C440F26E-FEA1-480C-8868-548224E984F5}"/>
                </a:ext>
              </a:extLst>
            </p:cNvPr>
            <p:cNvSpPr/>
            <p:nvPr/>
          </p:nvSpPr>
          <p:spPr>
            <a:xfrm>
              <a:off x="10543358" y="3787804"/>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0" name="Cylinder 169">
              <a:extLst>
                <a:ext uri="{FF2B5EF4-FFF2-40B4-BE49-F238E27FC236}">
                  <a16:creationId xmlns:a16="http://schemas.microsoft.com/office/drawing/2014/main" id="{E4912E03-DC04-4365-8FD2-1FF4BC56C7FA}"/>
                </a:ext>
              </a:extLst>
            </p:cNvPr>
            <p:cNvSpPr/>
            <p:nvPr/>
          </p:nvSpPr>
          <p:spPr>
            <a:xfrm>
              <a:off x="11122940" y="3787803"/>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a:p>
              <a:pPr algn="ctr" defTabSz="685800">
                <a:defRPr/>
              </a:pPr>
              <a:r>
                <a:rPr lang="en-US" sz="600">
                  <a:solidFill>
                    <a:srgbClr val="000000"/>
                  </a:solidFill>
                  <a:latin typeface="Franklin Gothic Book"/>
                </a:rPr>
                <a:t>SONIC</a:t>
              </a:r>
            </a:p>
            <a:p>
              <a:pPr algn="ctr" defTabSz="685800">
                <a:defRPr/>
              </a:pPr>
              <a:endParaRPr lang="en-US" sz="600">
                <a:solidFill>
                  <a:srgbClr val="000000"/>
                </a:solidFill>
                <a:latin typeface="Franklin Gothic Book"/>
              </a:endParaRPr>
            </a:p>
          </p:txBody>
        </p:sp>
        <p:sp>
          <p:nvSpPr>
            <p:cNvPr id="171" name="Cylinder 170">
              <a:extLst>
                <a:ext uri="{FF2B5EF4-FFF2-40B4-BE49-F238E27FC236}">
                  <a16:creationId xmlns:a16="http://schemas.microsoft.com/office/drawing/2014/main" id="{9BA47FCA-D0F0-494D-8F93-8FBCC979BDAD}"/>
                </a:ext>
              </a:extLst>
            </p:cNvPr>
            <p:cNvSpPr/>
            <p:nvPr/>
          </p:nvSpPr>
          <p:spPr>
            <a:xfrm>
              <a:off x="2353992" y="4913112"/>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2" name="Cylinder 171">
              <a:extLst>
                <a:ext uri="{FF2B5EF4-FFF2-40B4-BE49-F238E27FC236}">
                  <a16:creationId xmlns:a16="http://schemas.microsoft.com/office/drawing/2014/main" id="{DD4C0F2E-5767-47BF-8445-AE6C9C0D1A8B}"/>
                </a:ext>
              </a:extLst>
            </p:cNvPr>
            <p:cNvSpPr/>
            <p:nvPr/>
          </p:nvSpPr>
          <p:spPr>
            <a:xfrm>
              <a:off x="2933574" y="4913111"/>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3" name="Cylinder 172">
              <a:extLst>
                <a:ext uri="{FF2B5EF4-FFF2-40B4-BE49-F238E27FC236}">
                  <a16:creationId xmlns:a16="http://schemas.microsoft.com/office/drawing/2014/main" id="{A5B5F206-69C6-4D35-B1DE-6066972FF2A4}"/>
                </a:ext>
              </a:extLst>
            </p:cNvPr>
            <p:cNvSpPr/>
            <p:nvPr/>
          </p:nvSpPr>
          <p:spPr>
            <a:xfrm>
              <a:off x="5582733" y="4898256"/>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4" name="Cylinder 173">
              <a:extLst>
                <a:ext uri="{FF2B5EF4-FFF2-40B4-BE49-F238E27FC236}">
                  <a16:creationId xmlns:a16="http://schemas.microsoft.com/office/drawing/2014/main" id="{79B9316E-212E-472F-A04F-ECE6C69C63A8}"/>
                </a:ext>
              </a:extLst>
            </p:cNvPr>
            <p:cNvSpPr/>
            <p:nvPr/>
          </p:nvSpPr>
          <p:spPr>
            <a:xfrm>
              <a:off x="6162315" y="4898255"/>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5" name="Cylinder 174">
              <a:extLst>
                <a:ext uri="{FF2B5EF4-FFF2-40B4-BE49-F238E27FC236}">
                  <a16:creationId xmlns:a16="http://schemas.microsoft.com/office/drawing/2014/main" id="{0681FD99-B2B8-4DCD-99E0-A5F95E3F2C2C}"/>
                </a:ext>
              </a:extLst>
            </p:cNvPr>
            <p:cNvSpPr/>
            <p:nvPr/>
          </p:nvSpPr>
          <p:spPr>
            <a:xfrm>
              <a:off x="8656370" y="4897836"/>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6" name="Cylinder 175">
              <a:extLst>
                <a:ext uri="{FF2B5EF4-FFF2-40B4-BE49-F238E27FC236}">
                  <a16:creationId xmlns:a16="http://schemas.microsoft.com/office/drawing/2014/main" id="{8F467A8A-FC0A-4B8D-968E-5B1D58DE6DC6}"/>
                </a:ext>
              </a:extLst>
            </p:cNvPr>
            <p:cNvSpPr/>
            <p:nvPr/>
          </p:nvSpPr>
          <p:spPr>
            <a:xfrm>
              <a:off x="9235952" y="4897835"/>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7" name="Cylinder 176">
              <a:extLst>
                <a:ext uri="{FF2B5EF4-FFF2-40B4-BE49-F238E27FC236}">
                  <a16:creationId xmlns:a16="http://schemas.microsoft.com/office/drawing/2014/main" id="{8A1EADB1-A888-4AB2-BC95-5907DB8BEF8C}"/>
                </a:ext>
              </a:extLst>
            </p:cNvPr>
            <p:cNvSpPr/>
            <p:nvPr/>
          </p:nvSpPr>
          <p:spPr>
            <a:xfrm>
              <a:off x="3991171" y="4913112"/>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8" name="Cylinder 177">
              <a:extLst>
                <a:ext uri="{FF2B5EF4-FFF2-40B4-BE49-F238E27FC236}">
                  <a16:creationId xmlns:a16="http://schemas.microsoft.com/office/drawing/2014/main" id="{F03A9FA1-EDB7-47A5-9EF0-8C56D2010E69}"/>
                </a:ext>
              </a:extLst>
            </p:cNvPr>
            <p:cNvSpPr/>
            <p:nvPr/>
          </p:nvSpPr>
          <p:spPr>
            <a:xfrm>
              <a:off x="7281107" y="4905779"/>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79" name="Cylinder 178">
              <a:extLst>
                <a:ext uri="{FF2B5EF4-FFF2-40B4-BE49-F238E27FC236}">
                  <a16:creationId xmlns:a16="http://schemas.microsoft.com/office/drawing/2014/main" id="{EF69C31E-D322-421A-83EA-6E394206F38A}"/>
                </a:ext>
              </a:extLst>
            </p:cNvPr>
            <p:cNvSpPr/>
            <p:nvPr/>
          </p:nvSpPr>
          <p:spPr>
            <a:xfrm>
              <a:off x="10306315" y="4898605"/>
              <a:ext cx="533897" cy="285601"/>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600">
                  <a:solidFill>
                    <a:srgbClr val="000000"/>
                  </a:solidFill>
                  <a:latin typeface="Franklin Gothic Book"/>
                </a:rPr>
                <a:t>SONIC</a:t>
              </a:r>
            </a:p>
          </p:txBody>
        </p:sp>
        <p:sp>
          <p:nvSpPr>
            <p:cNvPr id="180" name="TextBox 179">
              <a:extLst>
                <a:ext uri="{FF2B5EF4-FFF2-40B4-BE49-F238E27FC236}">
                  <a16:creationId xmlns:a16="http://schemas.microsoft.com/office/drawing/2014/main" id="{7B6683BC-87B8-4A27-A34A-BC0D7EA62276}"/>
                </a:ext>
              </a:extLst>
            </p:cNvPr>
            <p:cNvSpPr txBox="1"/>
            <p:nvPr/>
          </p:nvSpPr>
          <p:spPr>
            <a:xfrm>
              <a:off x="5590131" y="5236488"/>
              <a:ext cx="2127322" cy="373215"/>
            </a:xfrm>
            <a:prstGeom prst="rect">
              <a:avLst/>
            </a:prstGeom>
            <a:solidFill>
              <a:schemeClr val="accent5">
                <a:lumMod val="60000"/>
                <a:lumOff val="40000"/>
              </a:schemeClr>
            </a:solidFill>
            <a:ln>
              <a:noFill/>
            </a:ln>
          </p:spPr>
          <p:txBody>
            <a:bodyPr wrap="square" rtlCol="0">
              <a:spAutoFit/>
            </a:bodyPr>
            <a:lstStyle/>
            <a:p>
              <a:pPr algn="ctr" defTabSz="685800">
                <a:defRPr/>
              </a:pPr>
              <a:r>
                <a:rPr lang="en-US" sz="1050" b="1" kern="0">
                  <a:solidFill>
                    <a:sysClr val="windowText" lastClr="000000"/>
                  </a:solidFill>
                  <a:latin typeface="Franklin Gothic Book"/>
                </a:rPr>
                <a:t>Servers</a:t>
              </a:r>
            </a:p>
          </p:txBody>
        </p:sp>
        <p:sp>
          <p:nvSpPr>
            <p:cNvPr id="181" name="TextBox 180">
              <a:extLst>
                <a:ext uri="{FF2B5EF4-FFF2-40B4-BE49-F238E27FC236}">
                  <a16:creationId xmlns:a16="http://schemas.microsoft.com/office/drawing/2014/main" id="{0284893F-5DF3-4B27-9BD1-83563E15C2F8}"/>
                </a:ext>
              </a:extLst>
            </p:cNvPr>
            <p:cNvSpPr txBox="1"/>
            <p:nvPr/>
          </p:nvSpPr>
          <p:spPr>
            <a:xfrm>
              <a:off x="8681430" y="5223503"/>
              <a:ext cx="2127322" cy="373215"/>
            </a:xfrm>
            <a:prstGeom prst="rect">
              <a:avLst/>
            </a:prstGeom>
            <a:solidFill>
              <a:schemeClr val="accent5">
                <a:lumMod val="60000"/>
                <a:lumOff val="40000"/>
              </a:schemeClr>
            </a:solidFill>
            <a:ln>
              <a:noFill/>
            </a:ln>
          </p:spPr>
          <p:txBody>
            <a:bodyPr wrap="square" rtlCol="0">
              <a:spAutoFit/>
            </a:bodyPr>
            <a:lstStyle/>
            <a:p>
              <a:pPr algn="ctr" defTabSz="685800">
                <a:defRPr/>
              </a:pPr>
              <a:r>
                <a:rPr lang="en-US" sz="1050" b="1" kern="0">
                  <a:solidFill>
                    <a:sysClr val="windowText" lastClr="000000"/>
                  </a:solidFill>
                  <a:latin typeface="Franklin Gothic Book"/>
                </a:rPr>
                <a:t>Servers</a:t>
              </a:r>
            </a:p>
          </p:txBody>
        </p:sp>
      </p:grpSp>
      <p:sp>
        <p:nvSpPr>
          <p:cNvPr id="183" name="Cylinder 182">
            <a:extLst>
              <a:ext uri="{FF2B5EF4-FFF2-40B4-BE49-F238E27FC236}">
                <a16:creationId xmlns:a16="http://schemas.microsoft.com/office/drawing/2014/main" id="{12158399-D8CF-4718-88D1-BA86D8DCAAF7}"/>
              </a:ext>
            </a:extLst>
          </p:cNvPr>
          <p:cNvSpPr/>
          <p:nvPr/>
        </p:nvSpPr>
        <p:spPr>
          <a:xfrm>
            <a:off x="2955351" y="2233213"/>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184" name="Cylinder 183">
            <a:extLst>
              <a:ext uri="{FF2B5EF4-FFF2-40B4-BE49-F238E27FC236}">
                <a16:creationId xmlns:a16="http://schemas.microsoft.com/office/drawing/2014/main" id="{96DB5CC2-E562-42D2-891E-6F600AA91613}"/>
              </a:ext>
            </a:extLst>
          </p:cNvPr>
          <p:cNvSpPr/>
          <p:nvPr/>
        </p:nvSpPr>
        <p:spPr>
          <a:xfrm>
            <a:off x="3393700" y="2245971"/>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185" name="Cylinder 184">
            <a:extLst>
              <a:ext uri="{FF2B5EF4-FFF2-40B4-BE49-F238E27FC236}">
                <a16:creationId xmlns:a16="http://schemas.microsoft.com/office/drawing/2014/main" id="{8B788B56-F272-4076-81E4-D44B2B142F97}"/>
              </a:ext>
            </a:extLst>
          </p:cNvPr>
          <p:cNvSpPr/>
          <p:nvPr/>
        </p:nvSpPr>
        <p:spPr>
          <a:xfrm>
            <a:off x="4246844" y="2237232"/>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186" name="Cylinder 185">
            <a:extLst>
              <a:ext uri="{FF2B5EF4-FFF2-40B4-BE49-F238E27FC236}">
                <a16:creationId xmlns:a16="http://schemas.microsoft.com/office/drawing/2014/main" id="{51BD4F03-A088-49C4-A169-08560A91F3BD}"/>
              </a:ext>
            </a:extLst>
          </p:cNvPr>
          <p:cNvSpPr/>
          <p:nvPr/>
        </p:nvSpPr>
        <p:spPr>
          <a:xfrm>
            <a:off x="5188759" y="2243181"/>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187" name="Cylinder 186">
            <a:extLst>
              <a:ext uri="{FF2B5EF4-FFF2-40B4-BE49-F238E27FC236}">
                <a16:creationId xmlns:a16="http://schemas.microsoft.com/office/drawing/2014/main" id="{800A6EF3-0718-44AF-8FB1-43B528942587}"/>
              </a:ext>
            </a:extLst>
          </p:cNvPr>
          <p:cNvSpPr/>
          <p:nvPr/>
        </p:nvSpPr>
        <p:spPr>
          <a:xfrm>
            <a:off x="5605809" y="2233212"/>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203" name="Cylinder 202">
            <a:extLst>
              <a:ext uri="{FF2B5EF4-FFF2-40B4-BE49-F238E27FC236}">
                <a16:creationId xmlns:a16="http://schemas.microsoft.com/office/drawing/2014/main" id="{BC7F4C56-BF6A-4CA8-8338-A01043362BAC}"/>
              </a:ext>
            </a:extLst>
          </p:cNvPr>
          <p:cNvSpPr/>
          <p:nvPr/>
        </p:nvSpPr>
        <p:spPr>
          <a:xfrm>
            <a:off x="6478785" y="2232051"/>
            <a:ext cx="343052" cy="194308"/>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197" name="Cylinder 196">
            <a:extLst>
              <a:ext uri="{FF2B5EF4-FFF2-40B4-BE49-F238E27FC236}">
                <a16:creationId xmlns:a16="http://schemas.microsoft.com/office/drawing/2014/main" id="{AA6F1844-5349-42C4-B70B-7794CD300CF1}"/>
              </a:ext>
            </a:extLst>
          </p:cNvPr>
          <p:cNvSpPr/>
          <p:nvPr/>
        </p:nvSpPr>
        <p:spPr>
          <a:xfrm>
            <a:off x="4045585" y="1391781"/>
            <a:ext cx="343052" cy="194308"/>
          </a:xfrm>
          <a:prstGeom prst="ca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201" name="Cylinder 200">
            <a:extLst>
              <a:ext uri="{FF2B5EF4-FFF2-40B4-BE49-F238E27FC236}">
                <a16:creationId xmlns:a16="http://schemas.microsoft.com/office/drawing/2014/main" id="{A40DFCB6-78F6-4CE1-9CDA-E2F230B76918}"/>
              </a:ext>
            </a:extLst>
          </p:cNvPr>
          <p:cNvSpPr/>
          <p:nvPr/>
        </p:nvSpPr>
        <p:spPr>
          <a:xfrm>
            <a:off x="4520403" y="1396686"/>
            <a:ext cx="343052" cy="194308"/>
          </a:xfrm>
          <a:prstGeom prst="ca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202" name="Cylinder 201">
            <a:extLst>
              <a:ext uri="{FF2B5EF4-FFF2-40B4-BE49-F238E27FC236}">
                <a16:creationId xmlns:a16="http://schemas.microsoft.com/office/drawing/2014/main" id="{670F1CFD-25D7-46DD-9FDA-0F8546624873}"/>
              </a:ext>
            </a:extLst>
          </p:cNvPr>
          <p:cNvSpPr/>
          <p:nvPr/>
        </p:nvSpPr>
        <p:spPr>
          <a:xfrm>
            <a:off x="4945258" y="1384537"/>
            <a:ext cx="343052" cy="194308"/>
          </a:xfrm>
          <a:prstGeom prst="ca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204" name="Cylinder 203">
            <a:extLst>
              <a:ext uri="{FF2B5EF4-FFF2-40B4-BE49-F238E27FC236}">
                <a16:creationId xmlns:a16="http://schemas.microsoft.com/office/drawing/2014/main" id="{9819B414-1DD9-4D19-897F-DA52AC29B3AB}"/>
              </a:ext>
            </a:extLst>
          </p:cNvPr>
          <p:cNvSpPr/>
          <p:nvPr/>
        </p:nvSpPr>
        <p:spPr>
          <a:xfrm>
            <a:off x="5352712" y="1380536"/>
            <a:ext cx="343052" cy="194308"/>
          </a:xfrm>
          <a:prstGeom prst="ca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600">
              <a:solidFill>
                <a:srgbClr val="000000"/>
              </a:solidFill>
              <a:latin typeface="Franklin Gothic Book"/>
            </a:endParaRPr>
          </a:p>
        </p:txBody>
      </p:sp>
      <p:sp>
        <p:nvSpPr>
          <p:cNvPr id="214" name="TextBox 213">
            <a:extLst>
              <a:ext uri="{FF2B5EF4-FFF2-40B4-BE49-F238E27FC236}">
                <a16:creationId xmlns:a16="http://schemas.microsoft.com/office/drawing/2014/main" id="{C8B8F969-F6A3-4B30-B3D7-BD7C9A471BA4}"/>
              </a:ext>
            </a:extLst>
          </p:cNvPr>
          <p:cNvSpPr txBox="1"/>
          <p:nvPr/>
        </p:nvSpPr>
        <p:spPr>
          <a:xfrm>
            <a:off x="7229178" y="4155242"/>
            <a:ext cx="1307094" cy="230832"/>
          </a:xfrm>
          <a:prstGeom prst="rect">
            <a:avLst/>
          </a:prstGeom>
          <a:noFill/>
        </p:spPr>
        <p:txBody>
          <a:bodyPr wrap="square" rtlCol="0">
            <a:spAutoFit/>
          </a:bodyPr>
          <a:lstStyle/>
          <a:p>
            <a:r>
              <a:rPr lang="en-US" sz="900"/>
              <a:t>Server or Appliance</a:t>
            </a:r>
          </a:p>
        </p:txBody>
      </p:sp>
      <p:sp>
        <p:nvSpPr>
          <p:cNvPr id="6" name="TextBox 5">
            <a:extLst>
              <a:ext uri="{FF2B5EF4-FFF2-40B4-BE49-F238E27FC236}">
                <a16:creationId xmlns:a16="http://schemas.microsoft.com/office/drawing/2014/main" id="{0BA1CF6C-B780-280D-3481-62E75F80DC06}"/>
              </a:ext>
            </a:extLst>
          </p:cNvPr>
          <p:cNvSpPr txBox="1"/>
          <p:nvPr/>
        </p:nvSpPr>
        <p:spPr>
          <a:xfrm>
            <a:off x="630994" y="2986203"/>
            <a:ext cx="1347396" cy="276999"/>
          </a:xfrm>
          <a:prstGeom prst="rect">
            <a:avLst/>
          </a:prstGeom>
          <a:noFill/>
        </p:spPr>
        <p:txBody>
          <a:bodyPr wrap="square" rtlCol="0">
            <a:spAutoFit/>
          </a:bodyPr>
          <a:lstStyle/>
          <a:p>
            <a:r>
              <a:rPr lang="en-US" sz="1200" b="1">
                <a:highlight>
                  <a:srgbClr val="FFFF00"/>
                </a:highlight>
              </a:rPr>
              <a:t>Smart Switch</a:t>
            </a:r>
          </a:p>
        </p:txBody>
      </p:sp>
      <p:pic>
        <p:nvPicPr>
          <p:cNvPr id="188" name="Picture 187" descr="Icon&#10;&#10;Description automatically generated">
            <a:extLst>
              <a:ext uri="{FF2B5EF4-FFF2-40B4-BE49-F238E27FC236}">
                <a16:creationId xmlns:a16="http://schemas.microsoft.com/office/drawing/2014/main" id="{61B0A590-6152-35EA-CFCA-9B0C9A2F77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4849" y="3126930"/>
            <a:ext cx="279713" cy="279713"/>
          </a:xfrm>
          <a:prstGeom prst="rect">
            <a:avLst/>
          </a:prstGeom>
        </p:spPr>
      </p:pic>
      <p:sp>
        <p:nvSpPr>
          <p:cNvPr id="11" name="TextBox 10">
            <a:extLst>
              <a:ext uri="{FF2B5EF4-FFF2-40B4-BE49-F238E27FC236}">
                <a16:creationId xmlns:a16="http://schemas.microsoft.com/office/drawing/2014/main" id="{8729B32D-21C4-D90E-46F8-9C4945CC7E46}"/>
              </a:ext>
            </a:extLst>
          </p:cNvPr>
          <p:cNvSpPr txBox="1"/>
          <p:nvPr/>
        </p:nvSpPr>
        <p:spPr>
          <a:xfrm>
            <a:off x="8192917" y="3124702"/>
            <a:ext cx="925131" cy="215444"/>
          </a:xfrm>
          <a:prstGeom prst="rect">
            <a:avLst/>
          </a:prstGeom>
          <a:noFill/>
        </p:spPr>
        <p:txBody>
          <a:bodyPr wrap="square" rtlCol="0">
            <a:spAutoFit/>
          </a:bodyPr>
          <a:lstStyle/>
          <a:p>
            <a:r>
              <a:rPr lang="en-US" sz="800"/>
              <a:t>Smart Switch T1</a:t>
            </a:r>
          </a:p>
        </p:txBody>
      </p:sp>
      <p:pic>
        <p:nvPicPr>
          <p:cNvPr id="3" name="Picture 2" descr="Icon&#10;&#10;Description automatically generated">
            <a:extLst>
              <a:ext uri="{FF2B5EF4-FFF2-40B4-BE49-F238E27FC236}">
                <a16:creationId xmlns:a16="http://schemas.microsoft.com/office/drawing/2014/main" id="{95973B99-184E-7329-C2C0-D699C8FDC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750" y="3884013"/>
            <a:ext cx="279713" cy="279713"/>
          </a:xfrm>
          <a:prstGeom prst="rect">
            <a:avLst/>
          </a:prstGeom>
        </p:spPr>
      </p:pic>
      <p:sp>
        <p:nvSpPr>
          <p:cNvPr id="4" name="TextBox 3">
            <a:extLst>
              <a:ext uri="{FF2B5EF4-FFF2-40B4-BE49-F238E27FC236}">
                <a16:creationId xmlns:a16="http://schemas.microsoft.com/office/drawing/2014/main" id="{65C11E87-8187-5891-733A-5B80E28779BA}"/>
              </a:ext>
            </a:extLst>
          </p:cNvPr>
          <p:cNvSpPr txBox="1"/>
          <p:nvPr/>
        </p:nvSpPr>
        <p:spPr>
          <a:xfrm>
            <a:off x="7710619" y="3910885"/>
            <a:ext cx="1075472" cy="230832"/>
          </a:xfrm>
          <a:prstGeom prst="rect">
            <a:avLst/>
          </a:prstGeom>
          <a:noFill/>
        </p:spPr>
        <p:txBody>
          <a:bodyPr wrap="square" rtlCol="0">
            <a:spAutoFit/>
          </a:bodyPr>
          <a:lstStyle/>
          <a:p>
            <a:r>
              <a:rPr lang="en-US" sz="900"/>
              <a:t>Smart Switch </a:t>
            </a:r>
            <a:r>
              <a:rPr lang="en-US" sz="900" err="1"/>
              <a:t>ToR</a:t>
            </a:r>
            <a:endParaRPr lang="en-US" sz="900"/>
          </a:p>
        </p:txBody>
      </p:sp>
    </p:spTree>
    <p:extLst>
      <p:ext uri="{BB962C8B-B14F-4D97-AF65-F5344CB8AC3E}">
        <p14:creationId xmlns:p14="http://schemas.microsoft.com/office/powerpoint/2010/main" val="1718035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4"/>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0BEA-6C18-9E90-D29F-D383AB3166BC}"/>
              </a:ext>
            </a:extLst>
          </p:cNvPr>
          <p:cNvSpPr>
            <a:spLocks noGrp="1"/>
          </p:cNvSpPr>
          <p:nvPr>
            <p:ph type="title"/>
          </p:nvPr>
        </p:nvSpPr>
        <p:spPr>
          <a:xfrm>
            <a:off x="370384" y="98895"/>
            <a:ext cx="7886700" cy="837471"/>
          </a:xfrm>
        </p:spPr>
        <p:txBody>
          <a:bodyPr>
            <a:normAutofit fontScale="90000"/>
          </a:bodyPr>
          <a:lstStyle/>
          <a:p>
            <a:r>
              <a:rPr lang="en-US"/>
              <a:t>Smart Switch - Use Case - Powered by DASH</a:t>
            </a:r>
            <a:br>
              <a:rPr lang="en-US"/>
            </a:br>
            <a:endParaRPr lang="en-US"/>
          </a:p>
        </p:txBody>
      </p:sp>
      <p:grpSp>
        <p:nvGrpSpPr>
          <p:cNvPr id="44" name="Group 43">
            <a:extLst>
              <a:ext uri="{FF2B5EF4-FFF2-40B4-BE49-F238E27FC236}">
                <a16:creationId xmlns:a16="http://schemas.microsoft.com/office/drawing/2014/main" id="{6C087D4E-0E54-A684-F796-9A03E8823249}"/>
              </a:ext>
            </a:extLst>
          </p:cNvPr>
          <p:cNvGrpSpPr/>
          <p:nvPr/>
        </p:nvGrpSpPr>
        <p:grpSpPr>
          <a:xfrm>
            <a:off x="3243415" y="2053515"/>
            <a:ext cx="908663" cy="825869"/>
            <a:chOff x="1881715" y="2346439"/>
            <a:chExt cx="1211550" cy="1101159"/>
          </a:xfrm>
        </p:grpSpPr>
        <p:sp>
          <p:nvSpPr>
            <p:cNvPr id="36" name="Arc 35">
              <a:extLst>
                <a:ext uri="{FF2B5EF4-FFF2-40B4-BE49-F238E27FC236}">
                  <a16:creationId xmlns:a16="http://schemas.microsoft.com/office/drawing/2014/main" id="{2E008D68-9167-AC8F-98B5-AAF2D16BF727}"/>
                </a:ext>
              </a:extLst>
            </p:cNvPr>
            <p:cNvSpPr/>
            <p:nvPr/>
          </p:nvSpPr>
          <p:spPr>
            <a:xfrm flipH="1">
              <a:off x="2777676" y="2346439"/>
              <a:ext cx="315589" cy="315589"/>
            </a:xfrm>
            <a:prstGeom prst="arc">
              <a:avLst/>
            </a:prstGeom>
            <a:noFill/>
            <a:ln w="25400" cap="rnd" cmpd="sng" algn="ctr">
              <a:solidFill>
                <a:srgbClr val="737373"/>
              </a:solidFill>
              <a:prstDash val="solid"/>
              <a:headEnd type="none" w="lg" len="sm"/>
              <a:tailEnd type="none" w="lg" len="sm"/>
            </a:ln>
            <a:effectLst/>
          </p:spPr>
          <p:txBody>
            <a:bodyPr rtlCol="0" anchor="ctr"/>
            <a:lstStyle/>
            <a:p>
              <a:pPr algn="ctr"/>
              <a:endParaRPr lang="en-US" sz="1350"/>
            </a:p>
          </p:txBody>
        </p:sp>
        <p:cxnSp>
          <p:nvCxnSpPr>
            <p:cNvPr id="39" name="Straight Connector 38">
              <a:extLst>
                <a:ext uri="{FF2B5EF4-FFF2-40B4-BE49-F238E27FC236}">
                  <a16:creationId xmlns:a16="http://schemas.microsoft.com/office/drawing/2014/main" id="{802A730B-0225-019D-BAAD-BF48C3966668}"/>
                </a:ext>
              </a:extLst>
            </p:cNvPr>
            <p:cNvCxnSpPr>
              <a:cxnSpLocks/>
            </p:cNvCxnSpPr>
            <p:nvPr/>
          </p:nvCxnSpPr>
          <p:spPr>
            <a:xfrm>
              <a:off x="2777676" y="2513330"/>
              <a:ext cx="0" cy="766456"/>
            </a:xfrm>
            <a:prstGeom prst="line">
              <a:avLst/>
            </a:prstGeom>
            <a:noFill/>
            <a:ln w="25400" cap="rnd" cmpd="sng" algn="ctr">
              <a:solidFill>
                <a:srgbClr val="737373"/>
              </a:solidFill>
              <a:prstDash val="solid"/>
              <a:headEnd type="none" w="lg" len="sm"/>
              <a:tailEnd type="none" w="lg" len="sm"/>
            </a:ln>
            <a:effectLst/>
          </p:spPr>
        </p:cxnSp>
        <p:sp>
          <p:nvSpPr>
            <p:cNvPr id="41" name="Arc 40">
              <a:extLst>
                <a:ext uri="{FF2B5EF4-FFF2-40B4-BE49-F238E27FC236}">
                  <a16:creationId xmlns:a16="http://schemas.microsoft.com/office/drawing/2014/main" id="{8D59FA25-C80E-1956-34C1-5FA2B50F8447}"/>
                </a:ext>
              </a:extLst>
            </p:cNvPr>
            <p:cNvSpPr/>
            <p:nvPr/>
          </p:nvSpPr>
          <p:spPr>
            <a:xfrm flipV="1">
              <a:off x="2462087" y="3132009"/>
              <a:ext cx="315589" cy="315589"/>
            </a:xfrm>
            <a:prstGeom prst="arc">
              <a:avLst/>
            </a:prstGeom>
            <a:noFill/>
            <a:ln w="25400" cap="rnd" cmpd="sng" algn="ctr">
              <a:solidFill>
                <a:srgbClr val="737373"/>
              </a:solidFill>
              <a:prstDash val="solid"/>
              <a:headEnd type="none" w="lg" len="sm"/>
              <a:tailEnd type="none" w="lg" len="sm"/>
            </a:ln>
            <a:effectLst/>
          </p:spPr>
          <p:txBody>
            <a:bodyPr rtlCol="0" anchor="ctr"/>
            <a:lstStyle/>
            <a:p>
              <a:pPr algn="ctr"/>
              <a:endParaRPr lang="en-US" sz="1350"/>
            </a:p>
          </p:txBody>
        </p:sp>
        <p:cxnSp>
          <p:nvCxnSpPr>
            <p:cNvPr id="43" name="Straight Connector 42">
              <a:extLst>
                <a:ext uri="{FF2B5EF4-FFF2-40B4-BE49-F238E27FC236}">
                  <a16:creationId xmlns:a16="http://schemas.microsoft.com/office/drawing/2014/main" id="{AEA6BC95-AC02-B890-8DC1-A3696392862D}"/>
                </a:ext>
              </a:extLst>
            </p:cNvPr>
            <p:cNvCxnSpPr>
              <a:cxnSpLocks/>
            </p:cNvCxnSpPr>
            <p:nvPr/>
          </p:nvCxnSpPr>
          <p:spPr>
            <a:xfrm flipH="1">
              <a:off x="1881715" y="3447598"/>
              <a:ext cx="729555" cy="0"/>
            </a:xfrm>
            <a:prstGeom prst="line">
              <a:avLst/>
            </a:prstGeom>
            <a:noFill/>
            <a:ln w="25400" cap="rnd" cmpd="sng" algn="ctr">
              <a:solidFill>
                <a:srgbClr val="737373"/>
              </a:solidFill>
              <a:prstDash val="solid"/>
              <a:headEnd type="none" w="lg" len="sm"/>
              <a:tailEnd type="none" w="lg" len="sm"/>
            </a:ln>
            <a:effectLst/>
          </p:spPr>
        </p:cxnSp>
      </p:grpSp>
      <p:grpSp>
        <p:nvGrpSpPr>
          <p:cNvPr id="45" name="Group 44">
            <a:extLst>
              <a:ext uri="{FF2B5EF4-FFF2-40B4-BE49-F238E27FC236}">
                <a16:creationId xmlns:a16="http://schemas.microsoft.com/office/drawing/2014/main" id="{8DD4E3CB-C9CD-4729-7887-73D1A8E20049}"/>
              </a:ext>
            </a:extLst>
          </p:cNvPr>
          <p:cNvGrpSpPr/>
          <p:nvPr/>
        </p:nvGrpSpPr>
        <p:grpSpPr>
          <a:xfrm flipV="1">
            <a:off x="3243415" y="3109044"/>
            <a:ext cx="908663" cy="825869"/>
            <a:chOff x="1881715" y="2346439"/>
            <a:chExt cx="1211550" cy="1101159"/>
          </a:xfrm>
        </p:grpSpPr>
        <p:sp>
          <p:nvSpPr>
            <p:cNvPr id="46" name="Arc 45">
              <a:extLst>
                <a:ext uri="{FF2B5EF4-FFF2-40B4-BE49-F238E27FC236}">
                  <a16:creationId xmlns:a16="http://schemas.microsoft.com/office/drawing/2014/main" id="{4B77AB80-B3EA-7F26-2CAE-59411B7FE3ED}"/>
                </a:ext>
              </a:extLst>
            </p:cNvPr>
            <p:cNvSpPr/>
            <p:nvPr/>
          </p:nvSpPr>
          <p:spPr>
            <a:xfrm flipH="1">
              <a:off x="2777676" y="2346439"/>
              <a:ext cx="315589" cy="315589"/>
            </a:xfrm>
            <a:prstGeom prst="arc">
              <a:avLst/>
            </a:prstGeom>
            <a:noFill/>
            <a:ln w="25400" cap="rnd" cmpd="sng" algn="ctr">
              <a:solidFill>
                <a:srgbClr val="737373"/>
              </a:solidFill>
              <a:prstDash val="solid"/>
              <a:headEnd type="none" w="lg" len="sm"/>
              <a:tailEnd type="none" w="lg" len="sm"/>
            </a:ln>
            <a:effectLst/>
          </p:spPr>
          <p:txBody>
            <a:bodyPr rtlCol="0" anchor="ctr"/>
            <a:lstStyle/>
            <a:p>
              <a:pPr algn="ctr"/>
              <a:endParaRPr lang="en-US" sz="1350"/>
            </a:p>
          </p:txBody>
        </p:sp>
        <p:cxnSp>
          <p:nvCxnSpPr>
            <p:cNvPr id="47" name="Straight Connector 46">
              <a:extLst>
                <a:ext uri="{FF2B5EF4-FFF2-40B4-BE49-F238E27FC236}">
                  <a16:creationId xmlns:a16="http://schemas.microsoft.com/office/drawing/2014/main" id="{6F175DE3-D859-50E6-6C7F-92588BDC444C}"/>
                </a:ext>
              </a:extLst>
            </p:cNvPr>
            <p:cNvCxnSpPr>
              <a:cxnSpLocks/>
            </p:cNvCxnSpPr>
            <p:nvPr/>
          </p:nvCxnSpPr>
          <p:spPr>
            <a:xfrm>
              <a:off x="2777676" y="2513330"/>
              <a:ext cx="0" cy="766456"/>
            </a:xfrm>
            <a:prstGeom prst="line">
              <a:avLst/>
            </a:prstGeom>
            <a:noFill/>
            <a:ln w="25400" cap="rnd" cmpd="sng" algn="ctr">
              <a:solidFill>
                <a:srgbClr val="737373"/>
              </a:solidFill>
              <a:prstDash val="solid"/>
              <a:headEnd type="none" w="lg" len="sm"/>
              <a:tailEnd type="none" w="lg" len="sm"/>
            </a:ln>
            <a:effectLst/>
          </p:spPr>
        </p:cxnSp>
        <p:sp>
          <p:nvSpPr>
            <p:cNvPr id="48" name="Arc 47">
              <a:extLst>
                <a:ext uri="{FF2B5EF4-FFF2-40B4-BE49-F238E27FC236}">
                  <a16:creationId xmlns:a16="http://schemas.microsoft.com/office/drawing/2014/main" id="{3D8610AD-4DAE-1A62-84B5-0E1E64235645}"/>
                </a:ext>
              </a:extLst>
            </p:cNvPr>
            <p:cNvSpPr/>
            <p:nvPr/>
          </p:nvSpPr>
          <p:spPr>
            <a:xfrm flipV="1">
              <a:off x="2462087" y="3132009"/>
              <a:ext cx="315589" cy="315589"/>
            </a:xfrm>
            <a:prstGeom prst="arc">
              <a:avLst/>
            </a:prstGeom>
            <a:noFill/>
            <a:ln w="25400" cap="rnd" cmpd="sng" algn="ctr">
              <a:solidFill>
                <a:srgbClr val="737373"/>
              </a:solidFill>
              <a:prstDash val="solid"/>
              <a:headEnd type="none" w="lg" len="sm"/>
              <a:tailEnd type="none" w="lg" len="sm"/>
            </a:ln>
            <a:effectLst/>
          </p:spPr>
          <p:txBody>
            <a:bodyPr rtlCol="0" anchor="ctr"/>
            <a:lstStyle/>
            <a:p>
              <a:pPr algn="ctr"/>
              <a:endParaRPr lang="en-US" sz="1350"/>
            </a:p>
          </p:txBody>
        </p:sp>
        <p:cxnSp>
          <p:nvCxnSpPr>
            <p:cNvPr id="49" name="Straight Connector 48">
              <a:extLst>
                <a:ext uri="{FF2B5EF4-FFF2-40B4-BE49-F238E27FC236}">
                  <a16:creationId xmlns:a16="http://schemas.microsoft.com/office/drawing/2014/main" id="{1A5FF20A-4803-3E51-A4D8-DD9E039F220A}"/>
                </a:ext>
              </a:extLst>
            </p:cNvPr>
            <p:cNvCxnSpPr>
              <a:cxnSpLocks/>
            </p:cNvCxnSpPr>
            <p:nvPr/>
          </p:nvCxnSpPr>
          <p:spPr>
            <a:xfrm flipH="1">
              <a:off x="1881715" y="3447598"/>
              <a:ext cx="729555" cy="0"/>
            </a:xfrm>
            <a:prstGeom prst="line">
              <a:avLst/>
            </a:prstGeom>
            <a:noFill/>
            <a:ln w="25400" cap="rnd" cmpd="sng" algn="ctr">
              <a:solidFill>
                <a:srgbClr val="737373"/>
              </a:solidFill>
              <a:prstDash val="solid"/>
              <a:headEnd type="none" w="lg" len="sm"/>
              <a:tailEnd type="none" w="lg" len="sm"/>
            </a:ln>
            <a:effectLst/>
          </p:spPr>
        </p:cxnSp>
      </p:grpSp>
      <p:grpSp>
        <p:nvGrpSpPr>
          <p:cNvPr id="35" name="Group 34">
            <a:extLst>
              <a:ext uri="{FF2B5EF4-FFF2-40B4-BE49-F238E27FC236}">
                <a16:creationId xmlns:a16="http://schemas.microsoft.com/office/drawing/2014/main" id="{F859800D-B8A4-49AE-59E6-4943F1B6379E}"/>
              </a:ext>
            </a:extLst>
          </p:cNvPr>
          <p:cNvGrpSpPr/>
          <p:nvPr/>
        </p:nvGrpSpPr>
        <p:grpSpPr>
          <a:xfrm>
            <a:off x="4039169" y="2053515"/>
            <a:ext cx="2339318" cy="1881398"/>
            <a:chOff x="2873042" y="2346439"/>
            <a:chExt cx="3188768" cy="2508531"/>
          </a:xfrm>
        </p:grpSpPr>
        <p:cxnSp>
          <p:nvCxnSpPr>
            <p:cNvPr id="63" name="Straight Connector 62">
              <a:extLst>
                <a:ext uri="{FF2B5EF4-FFF2-40B4-BE49-F238E27FC236}">
                  <a16:creationId xmlns:a16="http://schemas.microsoft.com/office/drawing/2014/main" id="{72B811B3-DB81-131A-5C0E-503B941211A3}"/>
                </a:ext>
              </a:extLst>
            </p:cNvPr>
            <p:cNvCxnSpPr>
              <a:cxnSpLocks/>
            </p:cNvCxnSpPr>
            <p:nvPr/>
          </p:nvCxnSpPr>
          <p:spPr>
            <a:xfrm>
              <a:off x="2873042" y="2346439"/>
              <a:ext cx="3188768" cy="0"/>
            </a:xfrm>
            <a:prstGeom prst="line">
              <a:avLst/>
            </a:prstGeom>
            <a:noFill/>
            <a:ln w="25400" cap="rnd" cmpd="sng" algn="ctr">
              <a:solidFill>
                <a:srgbClr val="737373"/>
              </a:solidFill>
              <a:prstDash val="solid"/>
              <a:headEnd type="none" w="lg" len="sm"/>
              <a:tailEnd type="none" w="lg" len="sm"/>
            </a:ln>
            <a:effectLst/>
          </p:spPr>
        </p:cxnSp>
        <p:cxnSp>
          <p:nvCxnSpPr>
            <p:cNvPr id="101" name="Straight Connector 100">
              <a:extLst>
                <a:ext uri="{FF2B5EF4-FFF2-40B4-BE49-F238E27FC236}">
                  <a16:creationId xmlns:a16="http://schemas.microsoft.com/office/drawing/2014/main" id="{EDFCBD02-BA14-0450-B320-8E3D40D550BE}"/>
                </a:ext>
              </a:extLst>
            </p:cNvPr>
            <p:cNvCxnSpPr>
              <a:cxnSpLocks/>
            </p:cNvCxnSpPr>
            <p:nvPr/>
          </p:nvCxnSpPr>
          <p:spPr>
            <a:xfrm>
              <a:off x="2873042" y="4854970"/>
              <a:ext cx="3188768" cy="0"/>
            </a:xfrm>
            <a:prstGeom prst="line">
              <a:avLst/>
            </a:prstGeom>
            <a:noFill/>
            <a:ln w="25400" cap="rnd" cmpd="sng" algn="ctr">
              <a:solidFill>
                <a:srgbClr val="737373"/>
              </a:solidFill>
              <a:prstDash val="solid"/>
              <a:headEnd type="none" w="lg" len="sm"/>
              <a:tailEnd type="none" w="lg" len="sm"/>
            </a:ln>
            <a:effectLst/>
          </p:spPr>
        </p:cxnSp>
      </p:grpSp>
      <p:grpSp>
        <p:nvGrpSpPr>
          <p:cNvPr id="4" name="Group 3">
            <a:extLst>
              <a:ext uri="{FF2B5EF4-FFF2-40B4-BE49-F238E27FC236}">
                <a16:creationId xmlns:a16="http://schemas.microsoft.com/office/drawing/2014/main" id="{C8445933-B93A-472E-5844-2A6A5CC0C9F3}"/>
              </a:ext>
            </a:extLst>
          </p:cNvPr>
          <p:cNvGrpSpPr/>
          <p:nvPr/>
        </p:nvGrpSpPr>
        <p:grpSpPr>
          <a:xfrm>
            <a:off x="4161654" y="1433861"/>
            <a:ext cx="719666" cy="985712"/>
            <a:chOff x="2393263" y="1520234"/>
            <a:chExt cx="959555" cy="1314283"/>
          </a:xfrm>
        </p:grpSpPr>
        <p:sp>
          <p:nvSpPr>
            <p:cNvPr id="11" name="TextBox 10">
              <a:extLst>
                <a:ext uri="{FF2B5EF4-FFF2-40B4-BE49-F238E27FC236}">
                  <a16:creationId xmlns:a16="http://schemas.microsoft.com/office/drawing/2014/main" id="{D32AF005-9517-E2CD-EC7F-C4987A766CE8}"/>
                </a:ext>
              </a:extLst>
            </p:cNvPr>
            <p:cNvSpPr txBox="1"/>
            <p:nvPr/>
          </p:nvSpPr>
          <p:spPr>
            <a:xfrm>
              <a:off x="2665512" y="1520234"/>
              <a:ext cx="479791" cy="307776"/>
            </a:xfrm>
            <a:prstGeom prst="rect">
              <a:avLst/>
            </a:prstGeom>
            <a:noFill/>
          </p:spPr>
          <p:txBody>
            <a:bodyPr wrap="none" lIns="0" tIns="0" rIns="0" bIns="0" rtlCol="0">
              <a:spAutoFit/>
            </a:bodyPr>
            <a:lstStyle/>
            <a:p>
              <a:pPr algn="ctr"/>
              <a:r>
                <a:rPr lang="en-US" sz="1500">
                  <a:latin typeface="+mj-lt"/>
                </a:rPr>
                <a:t>TOR </a:t>
              </a:r>
            </a:p>
          </p:txBody>
        </p:sp>
        <p:pic>
          <p:nvPicPr>
            <p:cNvPr id="57" name="Gateway Services" descr="Gateway Services">
              <a:extLst>
                <a:ext uri="{FF2B5EF4-FFF2-40B4-BE49-F238E27FC236}">
                  <a16:creationId xmlns:a16="http://schemas.microsoft.com/office/drawing/2014/main" id="{99B5A421-5028-D3E6-2C6F-FF362328EEE0}"/>
                </a:ext>
              </a:extLst>
            </p:cNvPr>
            <p:cNvPicPr>
              <a:picLocks noChangeAspect="1"/>
            </p:cNvPicPr>
            <p:nvPr/>
          </p:nvPicPr>
          <p:blipFill>
            <a:blip r:embed="rId5"/>
            <a:stretch>
              <a:fillRect/>
            </a:stretch>
          </p:blipFill>
          <p:spPr>
            <a:xfrm>
              <a:off x="2393263" y="1858361"/>
              <a:ext cx="959555" cy="976156"/>
            </a:xfrm>
            <a:prstGeom prst="rect">
              <a:avLst/>
            </a:prstGeom>
          </p:spPr>
        </p:pic>
      </p:grpSp>
      <p:grpSp>
        <p:nvGrpSpPr>
          <p:cNvPr id="5" name="Group 4">
            <a:extLst>
              <a:ext uri="{FF2B5EF4-FFF2-40B4-BE49-F238E27FC236}">
                <a16:creationId xmlns:a16="http://schemas.microsoft.com/office/drawing/2014/main" id="{CDA01666-7D39-78A5-57C3-096586E567A7}"/>
              </a:ext>
            </a:extLst>
          </p:cNvPr>
          <p:cNvGrpSpPr/>
          <p:nvPr/>
        </p:nvGrpSpPr>
        <p:grpSpPr>
          <a:xfrm>
            <a:off x="4161654" y="3564893"/>
            <a:ext cx="719666" cy="970668"/>
            <a:chOff x="2393263" y="1858361"/>
            <a:chExt cx="959555" cy="1294224"/>
          </a:xfrm>
        </p:grpSpPr>
        <p:sp>
          <p:nvSpPr>
            <p:cNvPr id="6" name="TextBox 5">
              <a:extLst>
                <a:ext uri="{FF2B5EF4-FFF2-40B4-BE49-F238E27FC236}">
                  <a16:creationId xmlns:a16="http://schemas.microsoft.com/office/drawing/2014/main" id="{FF75E32E-8480-7D16-F01E-E2444B21D072}"/>
                </a:ext>
              </a:extLst>
            </p:cNvPr>
            <p:cNvSpPr txBox="1"/>
            <p:nvPr/>
          </p:nvSpPr>
          <p:spPr>
            <a:xfrm>
              <a:off x="2665512" y="2844809"/>
              <a:ext cx="479791" cy="307776"/>
            </a:xfrm>
            <a:prstGeom prst="rect">
              <a:avLst/>
            </a:prstGeom>
            <a:noFill/>
          </p:spPr>
          <p:txBody>
            <a:bodyPr wrap="none" lIns="0" tIns="0" rIns="0" bIns="0" rtlCol="0">
              <a:spAutoFit/>
            </a:bodyPr>
            <a:lstStyle/>
            <a:p>
              <a:pPr algn="ctr"/>
              <a:r>
                <a:rPr lang="en-US" sz="1500">
                  <a:latin typeface="+mj-lt"/>
                </a:rPr>
                <a:t>TOR </a:t>
              </a:r>
            </a:p>
          </p:txBody>
        </p:sp>
        <p:pic>
          <p:nvPicPr>
            <p:cNvPr id="7" name="Gateway Services" descr="Gateway Services">
              <a:extLst>
                <a:ext uri="{FF2B5EF4-FFF2-40B4-BE49-F238E27FC236}">
                  <a16:creationId xmlns:a16="http://schemas.microsoft.com/office/drawing/2014/main" id="{EBC7E05A-7B9F-8255-1E49-FB1CB306856C}"/>
                </a:ext>
              </a:extLst>
            </p:cNvPr>
            <p:cNvPicPr>
              <a:picLocks noChangeAspect="1"/>
            </p:cNvPicPr>
            <p:nvPr/>
          </p:nvPicPr>
          <p:blipFill>
            <a:blip r:embed="rId5"/>
            <a:stretch>
              <a:fillRect/>
            </a:stretch>
          </p:blipFill>
          <p:spPr>
            <a:xfrm>
              <a:off x="2393263" y="1858361"/>
              <a:ext cx="959555" cy="976156"/>
            </a:xfrm>
            <a:prstGeom prst="rect">
              <a:avLst/>
            </a:prstGeom>
          </p:spPr>
        </p:pic>
      </p:grpSp>
      <p:sp>
        <p:nvSpPr>
          <p:cNvPr id="10" name="Rounded Rectangle 9">
            <a:extLst>
              <a:ext uri="{FF2B5EF4-FFF2-40B4-BE49-F238E27FC236}">
                <a16:creationId xmlns:a16="http://schemas.microsoft.com/office/drawing/2014/main" id="{5455D6CC-5F99-2BEB-674B-7BD7459531F3}"/>
              </a:ext>
            </a:extLst>
          </p:cNvPr>
          <p:cNvSpPr/>
          <p:nvPr/>
        </p:nvSpPr>
        <p:spPr>
          <a:xfrm>
            <a:off x="2544878" y="2081298"/>
            <a:ext cx="1099146" cy="1344453"/>
          </a:xfrm>
          <a:prstGeom prst="roundRect">
            <a:avLst>
              <a:gd name="adj" fmla="val 5094"/>
            </a:avLst>
          </a:prstGeom>
          <a:solidFill>
            <a:srgbClr val="8661C5"/>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nchorCtr="0"/>
          <a:lstStyle/>
          <a:p>
            <a:pPr algn="ctr"/>
            <a:r>
              <a:rPr lang="en-US" sz="1200" b="1">
                <a:latin typeface="Segoe UI Semibold" panose="020B0502040204020203" pitchFamily="34" charset="0"/>
                <a:cs typeface="Segoe UI Semibold" panose="020B0502040204020203" pitchFamily="34" charset="0"/>
              </a:rPr>
              <a:t>Smart Switch</a:t>
            </a:r>
          </a:p>
        </p:txBody>
      </p:sp>
      <p:sp>
        <p:nvSpPr>
          <p:cNvPr id="14" name="Rectangle 13">
            <a:extLst>
              <a:ext uri="{FF2B5EF4-FFF2-40B4-BE49-F238E27FC236}">
                <a16:creationId xmlns:a16="http://schemas.microsoft.com/office/drawing/2014/main" id="{E1A9019D-BCC2-9F1F-4430-905A2587AA6B}"/>
              </a:ext>
            </a:extLst>
          </p:cNvPr>
          <p:cNvSpPr/>
          <p:nvPr/>
        </p:nvSpPr>
        <p:spPr bwMode="auto">
          <a:xfrm>
            <a:off x="3321747" y="2743805"/>
            <a:ext cx="323737" cy="83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AA21F453-E7D4-6B4E-A657-B2CCDBC5FE09}"/>
              </a:ext>
            </a:extLst>
          </p:cNvPr>
          <p:cNvSpPr/>
          <p:nvPr/>
        </p:nvSpPr>
        <p:spPr bwMode="auto">
          <a:xfrm>
            <a:off x="3321747" y="2851457"/>
            <a:ext cx="323737" cy="83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765C861A-6F79-6AC6-E6A9-F547995D23EF}"/>
              </a:ext>
            </a:extLst>
          </p:cNvPr>
          <p:cNvSpPr/>
          <p:nvPr/>
        </p:nvSpPr>
        <p:spPr bwMode="auto">
          <a:xfrm>
            <a:off x="3321747" y="2959109"/>
            <a:ext cx="323737" cy="83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077489-B25A-ADC8-93CC-DE2A9CBEEC33}"/>
              </a:ext>
            </a:extLst>
          </p:cNvPr>
          <p:cNvSpPr/>
          <p:nvPr/>
        </p:nvSpPr>
        <p:spPr bwMode="auto">
          <a:xfrm>
            <a:off x="3321747" y="3066761"/>
            <a:ext cx="323737" cy="83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ED30DF64-A2B4-AAF2-2B39-D9955B485FF6}"/>
              </a:ext>
            </a:extLst>
          </p:cNvPr>
          <p:cNvSpPr/>
          <p:nvPr/>
        </p:nvSpPr>
        <p:spPr bwMode="auto">
          <a:xfrm>
            <a:off x="3321747" y="3174413"/>
            <a:ext cx="323737" cy="83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67227207-0C8B-697D-4D2C-799674296FE9}"/>
              </a:ext>
            </a:extLst>
          </p:cNvPr>
          <p:cNvSpPr txBox="1"/>
          <p:nvPr/>
        </p:nvSpPr>
        <p:spPr>
          <a:xfrm>
            <a:off x="3285292" y="3668760"/>
            <a:ext cx="396647" cy="323165"/>
          </a:xfrm>
          <a:prstGeom prst="rect">
            <a:avLst/>
          </a:prstGeom>
          <a:noFill/>
        </p:spPr>
        <p:txBody>
          <a:bodyPr wrap="square" lIns="0" tIns="0" rIns="0" bIns="0" rtlCol="0">
            <a:spAutoFit/>
          </a:bodyPr>
          <a:lstStyle>
            <a:defPPr>
              <a:defRPr lang="en-US"/>
            </a:defPPr>
            <a:lvl1pPr algn="ctr">
              <a:defRPr sz="1600"/>
            </a:lvl1pPr>
          </a:lstStyle>
          <a:p>
            <a:r>
              <a:rPr lang="en-US" sz="1050"/>
              <a:t>DASH</a:t>
            </a:r>
          </a:p>
          <a:p>
            <a:r>
              <a:rPr lang="en-US" sz="1050"/>
              <a:t>DPUs</a:t>
            </a:r>
          </a:p>
        </p:txBody>
      </p:sp>
      <p:pic>
        <p:nvPicPr>
          <p:cNvPr id="29" name="Picture 2">
            <a:extLst>
              <a:ext uri="{FF2B5EF4-FFF2-40B4-BE49-F238E27FC236}">
                <a16:creationId xmlns:a16="http://schemas.microsoft.com/office/drawing/2014/main" id="{D6B1B16E-66BE-66AC-6782-D21F61BD9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502" y="3671095"/>
            <a:ext cx="300566" cy="300566"/>
          </a:xfrm>
          <a:prstGeom prst="rect">
            <a:avLst/>
          </a:prstGeom>
          <a:noFill/>
          <a:extLst>
            <a:ext uri="{909E8E84-426E-40DD-AFC4-6F175D3DCCD1}">
              <a14:hiddenFill xmlns:a14="http://schemas.microsoft.com/office/drawing/2010/main">
                <a:solidFill>
                  <a:srgbClr val="FFFFFF"/>
                </a:solidFill>
              </a14:hiddenFill>
            </a:ext>
          </a:extLst>
        </p:spPr>
      </p:pic>
      <p:sp>
        <p:nvSpPr>
          <p:cNvPr id="56" name="Rounded Rectangle 55">
            <a:extLst>
              <a:ext uri="{FF2B5EF4-FFF2-40B4-BE49-F238E27FC236}">
                <a16:creationId xmlns:a16="http://schemas.microsoft.com/office/drawing/2014/main" id="{31287B17-6B5F-EF22-10BA-1AA873167F8E}"/>
              </a:ext>
            </a:extLst>
          </p:cNvPr>
          <p:cNvSpPr/>
          <p:nvPr/>
        </p:nvSpPr>
        <p:spPr>
          <a:xfrm>
            <a:off x="5181279" y="1849757"/>
            <a:ext cx="981055" cy="410704"/>
          </a:xfrm>
          <a:prstGeom prst="roundRect">
            <a:avLst>
              <a:gd name="adj" fmla="val 14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latin typeface="+mj-lt"/>
              </a:rPr>
              <a:t>FPGA/ASIC</a:t>
            </a:r>
          </a:p>
        </p:txBody>
      </p:sp>
      <p:sp>
        <p:nvSpPr>
          <p:cNvPr id="102" name="Rounded Rectangle 101">
            <a:extLst>
              <a:ext uri="{FF2B5EF4-FFF2-40B4-BE49-F238E27FC236}">
                <a16:creationId xmlns:a16="http://schemas.microsoft.com/office/drawing/2014/main" id="{906F4F70-73B9-8655-1C7D-C4B928BBB36E}"/>
              </a:ext>
            </a:extLst>
          </p:cNvPr>
          <p:cNvSpPr/>
          <p:nvPr/>
        </p:nvSpPr>
        <p:spPr>
          <a:xfrm>
            <a:off x="5181279" y="3731155"/>
            <a:ext cx="981055" cy="410704"/>
          </a:xfrm>
          <a:prstGeom prst="roundRect">
            <a:avLst>
              <a:gd name="adj" fmla="val 14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latin typeface="+mj-lt"/>
              </a:rPr>
              <a:t>FPGA/ASIC</a:t>
            </a:r>
          </a:p>
        </p:txBody>
      </p:sp>
      <p:sp>
        <p:nvSpPr>
          <p:cNvPr id="50" name="TextBox 49">
            <a:extLst>
              <a:ext uri="{FF2B5EF4-FFF2-40B4-BE49-F238E27FC236}">
                <a16:creationId xmlns:a16="http://schemas.microsoft.com/office/drawing/2014/main" id="{EE32853D-8653-F716-C169-AD5B73F10545}"/>
              </a:ext>
            </a:extLst>
          </p:cNvPr>
          <p:cNvSpPr txBox="1"/>
          <p:nvPr/>
        </p:nvSpPr>
        <p:spPr>
          <a:xfrm>
            <a:off x="2603926" y="1489859"/>
            <a:ext cx="981052" cy="332399"/>
          </a:xfrm>
          <a:prstGeom prst="rect">
            <a:avLst/>
          </a:prstGeom>
          <a:noFill/>
        </p:spPr>
        <p:txBody>
          <a:bodyPr wrap="square" lIns="0" tIns="0" rIns="0" bIns="0" rtlCol="0">
            <a:spAutoFit/>
          </a:bodyPr>
          <a:lstStyle/>
          <a:p>
            <a:pPr algn="ctr">
              <a:lnSpc>
                <a:spcPct val="90000"/>
              </a:lnSpc>
            </a:pPr>
            <a:r>
              <a:rPr lang="en-US" sz="1200" b="1">
                <a:solidFill>
                  <a:srgbClr val="C00000"/>
                </a:solidFill>
              </a:rPr>
              <a:t>SDN policies evaluation </a:t>
            </a:r>
          </a:p>
        </p:txBody>
      </p:sp>
      <p:sp>
        <p:nvSpPr>
          <p:cNvPr id="51" name="Right Arrow 50">
            <a:extLst>
              <a:ext uri="{FF2B5EF4-FFF2-40B4-BE49-F238E27FC236}">
                <a16:creationId xmlns:a16="http://schemas.microsoft.com/office/drawing/2014/main" id="{DADF1769-D746-29B0-147D-487BD0DA8F14}"/>
              </a:ext>
            </a:extLst>
          </p:cNvPr>
          <p:cNvSpPr/>
          <p:nvPr/>
        </p:nvSpPr>
        <p:spPr bwMode="auto">
          <a:xfrm rot="16200000">
            <a:off x="3276676" y="3376930"/>
            <a:ext cx="420508" cy="171720"/>
          </a:xfrm>
          <a:prstGeom prst="rightArrow">
            <a:avLst/>
          </a:prstGeom>
          <a:gradFill flip="none" rotWithShape="1">
            <a:gsLst>
              <a:gs pos="0">
                <a:schemeClr val="tx1">
                  <a:alpha val="0"/>
                </a:schemeClr>
              </a:gs>
              <a:gs pos="100000">
                <a:schemeClr val="tx1"/>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52" name="Right Arrow 51">
            <a:extLst>
              <a:ext uri="{FF2B5EF4-FFF2-40B4-BE49-F238E27FC236}">
                <a16:creationId xmlns:a16="http://schemas.microsoft.com/office/drawing/2014/main" id="{74B73AF4-6849-89DE-ECB9-B3F4B473FC0A}"/>
              </a:ext>
            </a:extLst>
          </p:cNvPr>
          <p:cNvSpPr/>
          <p:nvPr/>
        </p:nvSpPr>
        <p:spPr bwMode="auto">
          <a:xfrm rot="5400000">
            <a:off x="2983887" y="1866563"/>
            <a:ext cx="221129" cy="171720"/>
          </a:xfrm>
          <a:prstGeom prst="rightArrow">
            <a:avLst/>
          </a:prstGeom>
          <a:gradFill flip="none" rotWithShape="1">
            <a:gsLst>
              <a:gs pos="0">
                <a:schemeClr val="tx1">
                  <a:alpha val="0"/>
                </a:schemeClr>
              </a:gs>
              <a:gs pos="100000">
                <a:schemeClr val="tx1"/>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solidFill>
                <a:srgbClr val="000000"/>
              </a:solidFill>
              <a:ea typeface="Segoe UI" pitchFamily="34" charset="0"/>
              <a:cs typeface="Segoe UI" pitchFamily="34" charset="0"/>
            </a:endParaRPr>
          </a:p>
        </p:txBody>
      </p:sp>
      <p:sp>
        <p:nvSpPr>
          <p:cNvPr id="8" name="Rounded Rectangle 2">
            <a:extLst>
              <a:ext uri="{FF2B5EF4-FFF2-40B4-BE49-F238E27FC236}">
                <a16:creationId xmlns:a16="http://schemas.microsoft.com/office/drawing/2014/main" id="{9B87A9B2-2F60-170D-4F32-732F60BDE139}"/>
              </a:ext>
            </a:extLst>
          </p:cNvPr>
          <p:cNvSpPr/>
          <p:nvPr/>
        </p:nvSpPr>
        <p:spPr>
          <a:xfrm>
            <a:off x="6388063" y="1274387"/>
            <a:ext cx="2228534" cy="1567062"/>
          </a:xfrm>
          <a:prstGeom prst="roundRect">
            <a:avLst>
              <a:gd name="adj" fmla="val 4112"/>
            </a:avLst>
          </a:prstGeom>
          <a:noFill/>
          <a:ln w="25400" cap="rnd" cmpd="sng" algn="ctr">
            <a:gradFill>
              <a:gsLst>
                <a:gs pos="0">
                  <a:srgbClr val="8DC8E8"/>
                </a:gs>
                <a:gs pos="100000">
                  <a:srgbClr val="CD98CF"/>
                </a:gs>
              </a:gsLst>
              <a:lin ang="2700000" scaled="0"/>
            </a:gradFill>
            <a:prstDash val="solid"/>
            <a:headEnd type="none" w="med" len="med"/>
            <a:tailEnd type="none" w="med" len="med"/>
          </a:ln>
          <a:effectLst>
            <a:outerShdw blurRad="63500" dist="63500" dir="2700000" algn="tl" rotWithShape="0">
              <a:srgbClr val="000000">
                <a:alpha val="50000"/>
              </a:srgbClr>
            </a:outerShdw>
          </a:effectLst>
        </p:spPr>
        <p:txBody>
          <a:bodyPr lIns="0" rIns="0" rtlCol="0" anchor="t"/>
          <a:lstStyle/>
          <a:p>
            <a:pPr algn="ctr"/>
            <a:endParaRPr lang="en-US" sz="1200" b="1">
              <a:solidFill>
                <a:prstClr val="black"/>
              </a:solidFill>
              <a:latin typeface="+mj-lt"/>
            </a:endParaRPr>
          </a:p>
        </p:txBody>
      </p:sp>
      <p:grpSp>
        <p:nvGrpSpPr>
          <p:cNvPr id="9" name="Group 8">
            <a:extLst>
              <a:ext uri="{FF2B5EF4-FFF2-40B4-BE49-F238E27FC236}">
                <a16:creationId xmlns:a16="http://schemas.microsoft.com/office/drawing/2014/main" id="{F3FC37AC-775E-FC80-EF22-FD2CB558318E}"/>
              </a:ext>
            </a:extLst>
          </p:cNvPr>
          <p:cNvGrpSpPr/>
          <p:nvPr/>
        </p:nvGrpSpPr>
        <p:grpSpPr>
          <a:xfrm>
            <a:off x="6580231" y="1511854"/>
            <a:ext cx="1844196" cy="410705"/>
            <a:chOff x="5497662" y="1516624"/>
            <a:chExt cx="2458928" cy="547607"/>
          </a:xfrm>
        </p:grpSpPr>
        <p:sp>
          <p:nvSpPr>
            <p:cNvPr id="27" name="Rounded Rectangle 12">
              <a:extLst>
                <a:ext uri="{FF2B5EF4-FFF2-40B4-BE49-F238E27FC236}">
                  <a16:creationId xmlns:a16="http://schemas.microsoft.com/office/drawing/2014/main" id="{B3E8614B-68F7-7F00-F198-3DCC24F29AA0}"/>
                </a:ext>
              </a:extLst>
            </p:cNvPr>
            <p:cNvSpPr/>
            <p:nvPr/>
          </p:nvSpPr>
          <p:spPr>
            <a:xfrm>
              <a:off x="5497662" y="1516624"/>
              <a:ext cx="2458928" cy="547607"/>
            </a:xfrm>
            <a:prstGeom prst="roundRect">
              <a:avLst>
                <a:gd name="adj" fmla="val 11607"/>
              </a:avLst>
            </a:prstGeom>
            <a:gradFill flip="none" rotWithShape="1">
              <a:gsLst>
                <a:gs pos="0">
                  <a:srgbClr val="8DC8E8"/>
                </a:gs>
                <a:gs pos="100000">
                  <a:srgbClr val="CD98CF"/>
                </a:gs>
              </a:gsLst>
              <a:lin ang="2700000" scaled="1"/>
              <a:tileRect/>
            </a:gradFill>
            <a:ln>
              <a:noFill/>
            </a:ln>
            <a:effectLst>
              <a:outerShdw blurRad="63500" dist="63500" dir="27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200" b="1">
                <a:solidFill>
                  <a:srgbClr val="2F2F2F"/>
                </a:solidFill>
                <a:latin typeface="Segoe UI Semibold" panose="020B0502040204020203" pitchFamily="34" charset="0"/>
                <a:cs typeface="Segoe UI Semibold" panose="020B0502040204020203" pitchFamily="34" charset="0"/>
              </a:endParaRPr>
            </a:p>
          </p:txBody>
        </p:sp>
        <p:sp>
          <p:nvSpPr>
            <p:cNvPr id="31" name="TextBox 30">
              <a:extLst>
                <a:ext uri="{FF2B5EF4-FFF2-40B4-BE49-F238E27FC236}">
                  <a16:creationId xmlns:a16="http://schemas.microsoft.com/office/drawing/2014/main" id="{3F5F0E08-CD02-553E-EFA0-C0FA76E004B6}"/>
                </a:ext>
              </a:extLst>
            </p:cNvPr>
            <p:cNvSpPr txBox="1"/>
            <p:nvPr/>
          </p:nvSpPr>
          <p:spPr>
            <a:xfrm>
              <a:off x="5582641" y="1621149"/>
              <a:ext cx="1671496" cy="369332"/>
            </a:xfrm>
            <a:prstGeom prst="rect">
              <a:avLst/>
            </a:prstGeom>
            <a:noFill/>
          </p:spPr>
          <p:txBody>
            <a:bodyPr wrap="square">
              <a:spAutoFit/>
            </a:bodyPr>
            <a:lstStyle/>
            <a:p>
              <a:pPr algn="ctr"/>
              <a:r>
                <a:rPr lang="en-US" sz="1200">
                  <a:solidFill>
                    <a:schemeClr val="bg1"/>
                  </a:solidFill>
                  <a:latin typeface="+mj-lt"/>
                </a:rPr>
                <a:t>Hyper-V Switch</a:t>
              </a:r>
            </a:p>
          </p:txBody>
        </p:sp>
        <p:sp>
          <p:nvSpPr>
            <p:cNvPr id="33" name="Rounded Rectangle 11">
              <a:extLst>
                <a:ext uri="{FF2B5EF4-FFF2-40B4-BE49-F238E27FC236}">
                  <a16:creationId xmlns:a16="http://schemas.microsoft.com/office/drawing/2014/main" id="{E53BF7CE-8BEB-3D8E-3E38-58CF742D6A7B}"/>
                </a:ext>
              </a:extLst>
            </p:cNvPr>
            <p:cNvSpPr/>
            <p:nvPr/>
          </p:nvSpPr>
          <p:spPr>
            <a:xfrm>
              <a:off x="7254137" y="1625960"/>
              <a:ext cx="578603" cy="345770"/>
            </a:xfrm>
            <a:prstGeom prst="roundRect">
              <a:avLst/>
            </a:prstGeom>
            <a:solidFill>
              <a:schemeClr val="accent5"/>
            </a:solidFill>
            <a:ln>
              <a:noFill/>
            </a:ln>
            <a:effectLst>
              <a:outerShdw blurRad="63500" dist="63500" dir="27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r>
                <a:rPr lang="en-US" sz="1000" b="1">
                  <a:solidFill>
                    <a:srgbClr val="2F2F2F"/>
                  </a:solidFill>
                  <a:latin typeface="Segoe UI Semibold" panose="020B0502040204020203" pitchFamily="34" charset="0"/>
                  <a:cs typeface="Segoe UI Semibold" panose="020B0502040204020203" pitchFamily="34" charset="0"/>
                </a:rPr>
                <a:t>VFP</a:t>
              </a:r>
            </a:p>
          </p:txBody>
        </p:sp>
      </p:grpSp>
      <p:sp>
        <p:nvSpPr>
          <p:cNvPr id="37" name="Right Bracket 36">
            <a:extLst>
              <a:ext uri="{FF2B5EF4-FFF2-40B4-BE49-F238E27FC236}">
                <a16:creationId xmlns:a16="http://schemas.microsoft.com/office/drawing/2014/main" id="{99C93462-CB89-0A62-1E12-A3EB30C9B31B}"/>
              </a:ext>
            </a:extLst>
          </p:cNvPr>
          <p:cNvSpPr/>
          <p:nvPr/>
        </p:nvSpPr>
        <p:spPr>
          <a:xfrm rot="16200000">
            <a:off x="7421122" y="1467414"/>
            <a:ext cx="162414" cy="1334613"/>
          </a:xfrm>
          <a:prstGeom prst="rightBracket">
            <a:avLst>
              <a:gd name="adj" fmla="val 0"/>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38" name="Straight Connector 37">
            <a:extLst>
              <a:ext uri="{FF2B5EF4-FFF2-40B4-BE49-F238E27FC236}">
                <a16:creationId xmlns:a16="http://schemas.microsoft.com/office/drawing/2014/main" id="{6A7DD19A-0623-9C3F-AC72-3BCC597592D4}"/>
              </a:ext>
            </a:extLst>
          </p:cNvPr>
          <p:cNvCxnSpPr>
            <a:cxnSpLocks/>
          </p:cNvCxnSpPr>
          <p:nvPr/>
        </p:nvCxnSpPr>
        <p:spPr>
          <a:xfrm flipV="1">
            <a:off x="7502329" y="1925645"/>
            <a:ext cx="0" cy="290283"/>
          </a:xfrm>
          <a:prstGeom prst="line">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71EC8CB-1CF0-CBD6-ED06-C2630B188C97}"/>
              </a:ext>
            </a:extLst>
          </p:cNvPr>
          <p:cNvGrpSpPr/>
          <p:nvPr/>
        </p:nvGrpSpPr>
        <p:grpSpPr>
          <a:xfrm>
            <a:off x="6629169" y="2213424"/>
            <a:ext cx="1746320" cy="408762"/>
            <a:chOff x="5556886" y="2666432"/>
            <a:chExt cx="2328426" cy="545016"/>
          </a:xfrm>
        </p:grpSpPr>
        <p:pic>
          <p:nvPicPr>
            <p:cNvPr id="42" name="Graphic 41">
              <a:extLst>
                <a:ext uri="{FF2B5EF4-FFF2-40B4-BE49-F238E27FC236}">
                  <a16:creationId xmlns:a16="http://schemas.microsoft.com/office/drawing/2014/main" id="{37BC58AD-AFEB-371F-34A5-70153E4348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6886" y="2666432"/>
              <a:ext cx="545018" cy="545016"/>
            </a:xfrm>
            <a:prstGeom prst="rect">
              <a:avLst/>
            </a:prstGeom>
          </p:spPr>
        </p:pic>
        <p:pic>
          <p:nvPicPr>
            <p:cNvPr id="53" name="Graphic 52">
              <a:extLst>
                <a:ext uri="{FF2B5EF4-FFF2-40B4-BE49-F238E27FC236}">
                  <a16:creationId xmlns:a16="http://schemas.microsoft.com/office/drawing/2014/main" id="{4EC52BB7-392A-EA07-AF7F-EBDA32D311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48590" y="2666432"/>
              <a:ext cx="545018" cy="545016"/>
            </a:xfrm>
            <a:prstGeom prst="rect">
              <a:avLst/>
            </a:prstGeom>
          </p:spPr>
        </p:pic>
        <p:pic>
          <p:nvPicPr>
            <p:cNvPr id="54" name="Graphic 53">
              <a:extLst>
                <a:ext uri="{FF2B5EF4-FFF2-40B4-BE49-F238E27FC236}">
                  <a16:creationId xmlns:a16="http://schemas.microsoft.com/office/drawing/2014/main" id="{976F584A-1C2C-4BC1-4978-175DDCAD5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0294" y="2666432"/>
              <a:ext cx="545018" cy="545016"/>
            </a:xfrm>
            <a:prstGeom prst="rect">
              <a:avLst/>
            </a:prstGeom>
          </p:spPr>
        </p:pic>
      </p:grpSp>
      <p:sp>
        <p:nvSpPr>
          <p:cNvPr id="55" name="Rounded Rectangle 15">
            <a:extLst>
              <a:ext uri="{FF2B5EF4-FFF2-40B4-BE49-F238E27FC236}">
                <a16:creationId xmlns:a16="http://schemas.microsoft.com/office/drawing/2014/main" id="{790C3420-8A7F-16D4-AD35-0E52A5484A95}"/>
              </a:ext>
            </a:extLst>
          </p:cNvPr>
          <p:cNvSpPr/>
          <p:nvPr/>
        </p:nvSpPr>
        <p:spPr>
          <a:xfrm>
            <a:off x="6388063" y="3152206"/>
            <a:ext cx="2228534" cy="1567062"/>
          </a:xfrm>
          <a:prstGeom prst="roundRect">
            <a:avLst>
              <a:gd name="adj" fmla="val 4112"/>
            </a:avLst>
          </a:prstGeom>
          <a:noFill/>
          <a:ln w="25400" cap="rnd" cmpd="sng" algn="ctr">
            <a:gradFill>
              <a:gsLst>
                <a:gs pos="0">
                  <a:srgbClr val="8DC8E8"/>
                </a:gs>
                <a:gs pos="100000">
                  <a:srgbClr val="CD98CF"/>
                </a:gs>
              </a:gsLst>
              <a:lin ang="2700000" scaled="0"/>
            </a:gradFill>
            <a:prstDash val="solid"/>
            <a:headEnd type="none" w="med" len="med"/>
            <a:tailEnd type="none" w="med" len="med"/>
          </a:ln>
          <a:effectLst>
            <a:outerShdw blurRad="63500" dist="63500" dir="2700000" algn="tl" rotWithShape="0">
              <a:srgbClr val="000000">
                <a:alpha val="50000"/>
              </a:srgbClr>
            </a:outerShdw>
          </a:effectLst>
        </p:spPr>
        <p:txBody>
          <a:bodyPr lIns="0" rIns="0" rtlCol="0" anchor="t"/>
          <a:lstStyle/>
          <a:p>
            <a:pPr algn="ctr"/>
            <a:endParaRPr lang="en-US" sz="1200" b="1">
              <a:solidFill>
                <a:prstClr val="black"/>
              </a:solidFill>
              <a:latin typeface="+mj-lt"/>
            </a:endParaRPr>
          </a:p>
        </p:txBody>
      </p:sp>
      <p:grpSp>
        <p:nvGrpSpPr>
          <p:cNvPr id="58" name="Group 57">
            <a:extLst>
              <a:ext uri="{FF2B5EF4-FFF2-40B4-BE49-F238E27FC236}">
                <a16:creationId xmlns:a16="http://schemas.microsoft.com/office/drawing/2014/main" id="{B67751E4-7F49-F2AF-D33F-30AC665FC5C7}"/>
              </a:ext>
            </a:extLst>
          </p:cNvPr>
          <p:cNvGrpSpPr/>
          <p:nvPr/>
        </p:nvGrpSpPr>
        <p:grpSpPr>
          <a:xfrm>
            <a:off x="6580231" y="3389672"/>
            <a:ext cx="1844196" cy="410705"/>
            <a:chOff x="5497662" y="1516624"/>
            <a:chExt cx="2458928" cy="547607"/>
          </a:xfrm>
        </p:grpSpPr>
        <p:sp>
          <p:nvSpPr>
            <p:cNvPr id="59" name="Rounded Rectangle 17">
              <a:extLst>
                <a:ext uri="{FF2B5EF4-FFF2-40B4-BE49-F238E27FC236}">
                  <a16:creationId xmlns:a16="http://schemas.microsoft.com/office/drawing/2014/main" id="{DEFA9798-598F-6FF4-99C1-77A839F580FA}"/>
                </a:ext>
              </a:extLst>
            </p:cNvPr>
            <p:cNvSpPr/>
            <p:nvPr/>
          </p:nvSpPr>
          <p:spPr>
            <a:xfrm>
              <a:off x="5497662" y="1516624"/>
              <a:ext cx="2458928" cy="547607"/>
            </a:xfrm>
            <a:prstGeom prst="roundRect">
              <a:avLst>
                <a:gd name="adj" fmla="val 11607"/>
              </a:avLst>
            </a:prstGeom>
            <a:gradFill flip="none" rotWithShape="1">
              <a:gsLst>
                <a:gs pos="0">
                  <a:srgbClr val="8DC8E8"/>
                </a:gs>
                <a:gs pos="100000">
                  <a:srgbClr val="CD98CF"/>
                </a:gs>
              </a:gsLst>
              <a:lin ang="2700000" scaled="1"/>
              <a:tileRect/>
            </a:gradFill>
            <a:ln>
              <a:noFill/>
            </a:ln>
            <a:effectLst>
              <a:outerShdw blurRad="63500" dist="63500" dir="27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200" b="1">
                <a:solidFill>
                  <a:srgbClr val="2F2F2F"/>
                </a:solidFill>
                <a:latin typeface="Segoe UI Semibold" panose="020B0502040204020203" pitchFamily="34" charset="0"/>
                <a:cs typeface="Segoe UI Semibold" panose="020B0502040204020203" pitchFamily="34" charset="0"/>
              </a:endParaRPr>
            </a:p>
          </p:txBody>
        </p:sp>
        <p:sp>
          <p:nvSpPr>
            <p:cNvPr id="60" name="TextBox 59">
              <a:extLst>
                <a:ext uri="{FF2B5EF4-FFF2-40B4-BE49-F238E27FC236}">
                  <a16:creationId xmlns:a16="http://schemas.microsoft.com/office/drawing/2014/main" id="{5CEC36EC-7E2C-B911-3F1F-65CCAFCC78AB}"/>
                </a:ext>
              </a:extLst>
            </p:cNvPr>
            <p:cNvSpPr txBox="1"/>
            <p:nvPr/>
          </p:nvSpPr>
          <p:spPr>
            <a:xfrm>
              <a:off x="5582641" y="1621149"/>
              <a:ext cx="1671496" cy="369332"/>
            </a:xfrm>
            <a:prstGeom prst="rect">
              <a:avLst/>
            </a:prstGeom>
            <a:noFill/>
          </p:spPr>
          <p:txBody>
            <a:bodyPr wrap="square">
              <a:spAutoFit/>
            </a:bodyPr>
            <a:lstStyle/>
            <a:p>
              <a:pPr algn="ctr"/>
              <a:r>
                <a:rPr lang="en-US" sz="1200">
                  <a:solidFill>
                    <a:schemeClr val="bg1"/>
                  </a:solidFill>
                  <a:latin typeface="+mj-lt"/>
                </a:rPr>
                <a:t>Hyper-V Switch</a:t>
              </a:r>
            </a:p>
          </p:txBody>
        </p:sp>
        <p:sp>
          <p:nvSpPr>
            <p:cNvPr id="61" name="Rounded Rectangle 24">
              <a:extLst>
                <a:ext uri="{FF2B5EF4-FFF2-40B4-BE49-F238E27FC236}">
                  <a16:creationId xmlns:a16="http://schemas.microsoft.com/office/drawing/2014/main" id="{B49F91A1-A739-DC9D-6B21-D5E7FCD0CDD7}"/>
                </a:ext>
              </a:extLst>
            </p:cNvPr>
            <p:cNvSpPr/>
            <p:nvPr/>
          </p:nvSpPr>
          <p:spPr>
            <a:xfrm>
              <a:off x="7254137" y="1625962"/>
              <a:ext cx="578603" cy="340963"/>
            </a:xfrm>
            <a:prstGeom prst="roundRect">
              <a:avLst/>
            </a:prstGeom>
            <a:solidFill>
              <a:schemeClr val="accent5"/>
            </a:solidFill>
            <a:ln>
              <a:noFill/>
            </a:ln>
            <a:effectLst>
              <a:outerShdw blurRad="63500" dist="63500" dir="27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r>
                <a:rPr lang="en-US" sz="1000" b="1">
                  <a:solidFill>
                    <a:srgbClr val="2F2F2F"/>
                  </a:solidFill>
                  <a:latin typeface="Segoe UI Semibold" panose="020B0502040204020203" pitchFamily="34" charset="0"/>
                  <a:cs typeface="Segoe UI Semibold" panose="020B0502040204020203" pitchFamily="34" charset="0"/>
                </a:rPr>
                <a:t>VFP</a:t>
              </a:r>
            </a:p>
          </p:txBody>
        </p:sp>
      </p:grpSp>
      <p:sp>
        <p:nvSpPr>
          <p:cNvPr id="62" name="Right Bracket 61">
            <a:extLst>
              <a:ext uri="{FF2B5EF4-FFF2-40B4-BE49-F238E27FC236}">
                <a16:creationId xmlns:a16="http://schemas.microsoft.com/office/drawing/2014/main" id="{03B979E4-DB64-DFFC-5ED2-3DA1C5CD8D1E}"/>
              </a:ext>
            </a:extLst>
          </p:cNvPr>
          <p:cNvSpPr/>
          <p:nvPr/>
        </p:nvSpPr>
        <p:spPr>
          <a:xfrm rot="16200000">
            <a:off x="7421122" y="3345233"/>
            <a:ext cx="162414" cy="1334613"/>
          </a:xfrm>
          <a:prstGeom prst="rightBracket">
            <a:avLst>
              <a:gd name="adj" fmla="val 0"/>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64" name="Straight Connector 63">
            <a:extLst>
              <a:ext uri="{FF2B5EF4-FFF2-40B4-BE49-F238E27FC236}">
                <a16:creationId xmlns:a16="http://schemas.microsoft.com/office/drawing/2014/main" id="{54643A86-7426-91E2-D5D3-981BB78FF1E7}"/>
              </a:ext>
            </a:extLst>
          </p:cNvPr>
          <p:cNvCxnSpPr>
            <a:cxnSpLocks/>
          </p:cNvCxnSpPr>
          <p:nvPr/>
        </p:nvCxnSpPr>
        <p:spPr>
          <a:xfrm flipV="1">
            <a:off x="7502329" y="3803463"/>
            <a:ext cx="0" cy="290283"/>
          </a:xfrm>
          <a:prstGeom prst="line">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D2188269-2FFD-15FA-E5E3-33E597332034}"/>
              </a:ext>
            </a:extLst>
          </p:cNvPr>
          <p:cNvGrpSpPr/>
          <p:nvPr/>
        </p:nvGrpSpPr>
        <p:grpSpPr>
          <a:xfrm>
            <a:off x="6629169" y="4091243"/>
            <a:ext cx="1746320" cy="408762"/>
            <a:chOff x="5556886" y="2666432"/>
            <a:chExt cx="2328426" cy="545016"/>
          </a:xfrm>
        </p:grpSpPr>
        <p:pic>
          <p:nvPicPr>
            <p:cNvPr id="66" name="Graphic 65">
              <a:extLst>
                <a:ext uri="{FF2B5EF4-FFF2-40B4-BE49-F238E27FC236}">
                  <a16:creationId xmlns:a16="http://schemas.microsoft.com/office/drawing/2014/main" id="{E05128C4-FAD2-DB34-92E9-1E60BF6920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6886" y="2666432"/>
              <a:ext cx="545018" cy="545016"/>
            </a:xfrm>
            <a:prstGeom prst="rect">
              <a:avLst/>
            </a:prstGeom>
          </p:spPr>
        </p:pic>
        <p:pic>
          <p:nvPicPr>
            <p:cNvPr id="67" name="Graphic 66">
              <a:extLst>
                <a:ext uri="{FF2B5EF4-FFF2-40B4-BE49-F238E27FC236}">
                  <a16:creationId xmlns:a16="http://schemas.microsoft.com/office/drawing/2014/main" id="{04D430FB-1FC9-63BF-C074-58ABA18A93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48590" y="2666432"/>
              <a:ext cx="545018" cy="545016"/>
            </a:xfrm>
            <a:prstGeom prst="rect">
              <a:avLst/>
            </a:prstGeom>
          </p:spPr>
        </p:pic>
        <p:pic>
          <p:nvPicPr>
            <p:cNvPr id="68" name="Graphic 67">
              <a:extLst>
                <a:ext uri="{FF2B5EF4-FFF2-40B4-BE49-F238E27FC236}">
                  <a16:creationId xmlns:a16="http://schemas.microsoft.com/office/drawing/2014/main" id="{C991613D-3719-1B83-9DF3-6AE1E98434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0294" y="2666432"/>
              <a:ext cx="545018" cy="545016"/>
            </a:xfrm>
            <a:prstGeom prst="rect">
              <a:avLst/>
            </a:prstGeom>
          </p:spPr>
        </p:pic>
      </p:grpSp>
      <p:sp>
        <p:nvSpPr>
          <p:cNvPr id="71" name="TextBox 70">
            <a:extLst>
              <a:ext uri="{FF2B5EF4-FFF2-40B4-BE49-F238E27FC236}">
                <a16:creationId xmlns:a16="http://schemas.microsoft.com/office/drawing/2014/main" id="{1BBFE327-A3AB-217A-3D63-6885F0F26CEE}"/>
              </a:ext>
            </a:extLst>
          </p:cNvPr>
          <p:cNvSpPr txBox="1"/>
          <p:nvPr/>
        </p:nvSpPr>
        <p:spPr>
          <a:xfrm>
            <a:off x="450446" y="1853954"/>
            <a:ext cx="1565703" cy="830997"/>
          </a:xfrm>
          <a:prstGeom prst="rect">
            <a:avLst/>
          </a:prstGeom>
          <a:noFill/>
        </p:spPr>
        <p:txBody>
          <a:bodyPr wrap="square" lIns="0" tIns="0" rIns="0" bIns="0" rtlCol="0">
            <a:spAutoFit/>
          </a:bodyPr>
          <a:lstStyle/>
          <a:p>
            <a:r>
              <a:rPr lang="en-US" sz="1350"/>
              <a:t>Offload SDN policies evaluation to disaggregated switch/appliance</a:t>
            </a:r>
          </a:p>
        </p:txBody>
      </p:sp>
      <p:sp>
        <p:nvSpPr>
          <p:cNvPr id="72" name="TextBox 71">
            <a:extLst>
              <a:ext uri="{FF2B5EF4-FFF2-40B4-BE49-F238E27FC236}">
                <a16:creationId xmlns:a16="http://schemas.microsoft.com/office/drawing/2014/main" id="{80FA747B-9DE9-21D6-DDB6-3065F453AE01}"/>
              </a:ext>
            </a:extLst>
          </p:cNvPr>
          <p:cNvSpPr txBox="1"/>
          <p:nvPr/>
        </p:nvSpPr>
        <p:spPr>
          <a:xfrm>
            <a:off x="450445" y="3015321"/>
            <a:ext cx="1435505" cy="415498"/>
          </a:xfrm>
          <a:prstGeom prst="rect">
            <a:avLst/>
          </a:prstGeom>
          <a:noFill/>
        </p:spPr>
        <p:txBody>
          <a:bodyPr wrap="square" lIns="0" tIns="0" rIns="0" bIns="0" rtlCol="0">
            <a:spAutoFit/>
          </a:bodyPr>
          <a:lstStyle/>
          <a:p>
            <a:r>
              <a:rPr lang="en-US" sz="1350"/>
              <a:t>Lower power, lower latency</a:t>
            </a:r>
          </a:p>
        </p:txBody>
      </p:sp>
      <p:sp>
        <p:nvSpPr>
          <p:cNvPr id="73" name="TextBox 72">
            <a:extLst>
              <a:ext uri="{FF2B5EF4-FFF2-40B4-BE49-F238E27FC236}">
                <a16:creationId xmlns:a16="http://schemas.microsoft.com/office/drawing/2014/main" id="{44E7ABB5-465A-020A-B0F3-97AE7BA81F8D}"/>
              </a:ext>
            </a:extLst>
          </p:cNvPr>
          <p:cNvSpPr txBox="1"/>
          <p:nvPr/>
        </p:nvSpPr>
        <p:spPr>
          <a:xfrm>
            <a:off x="450445" y="3761192"/>
            <a:ext cx="1721116" cy="415498"/>
          </a:xfrm>
          <a:prstGeom prst="rect">
            <a:avLst/>
          </a:prstGeom>
          <a:noFill/>
        </p:spPr>
        <p:txBody>
          <a:bodyPr wrap="square" lIns="0" tIns="0" rIns="0" bIns="0" rtlCol="0">
            <a:spAutoFit/>
          </a:bodyPr>
          <a:lstStyle/>
          <a:p>
            <a:r>
              <a:rPr lang="en-US" sz="1350"/>
              <a:t>Higher throughput and IO</a:t>
            </a:r>
          </a:p>
        </p:txBody>
      </p:sp>
      <p:cxnSp>
        <p:nvCxnSpPr>
          <p:cNvPr id="74" name="Straight Connector 73">
            <a:extLst>
              <a:ext uri="{FF2B5EF4-FFF2-40B4-BE49-F238E27FC236}">
                <a16:creationId xmlns:a16="http://schemas.microsoft.com/office/drawing/2014/main" id="{F37EE69C-9E07-69CA-0C9B-8B9FBA6C2E4C}"/>
              </a:ext>
            </a:extLst>
          </p:cNvPr>
          <p:cNvCxnSpPr>
            <a:cxnSpLocks/>
          </p:cNvCxnSpPr>
          <p:nvPr/>
        </p:nvCxnSpPr>
        <p:spPr>
          <a:xfrm>
            <a:off x="462622" y="2850136"/>
            <a:ext cx="1620000" cy="0"/>
          </a:xfrm>
          <a:prstGeom prst="line">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43C6315-07B1-C291-7DE5-1736B1F28361}"/>
              </a:ext>
            </a:extLst>
          </p:cNvPr>
          <p:cNvCxnSpPr>
            <a:cxnSpLocks/>
          </p:cNvCxnSpPr>
          <p:nvPr/>
        </p:nvCxnSpPr>
        <p:spPr>
          <a:xfrm>
            <a:off x="450445" y="3596005"/>
            <a:ext cx="1620000" cy="0"/>
          </a:xfrm>
          <a:prstGeom prst="line">
            <a:avLst/>
          </a:prstGeom>
          <a:ln w="12700" cap="rnd">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8491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5000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42" presetClass="path" presetSubtype="0" decel="50000" fill="hold" grpId="1" nodeType="withEffect">
                                  <p:stCondLst>
                                    <p:cond delay="0"/>
                                  </p:stCondLst>
                                  <p:childTnLst>
                                    <p:animMotion origin="layout" path="M 4.58333E-6 -3.7037E-6 L 0.02057 0.00047 " pathEditMode="relative" rAng="0" ptsTypes="AA">
                                      <p:cBhvr>
                                        <p:cTn id="9" dur="500" spd="-100000" fill="hold"/>
                                        <p:tgtEl>
                                          <p:spTgt spid="71"/>
                                        </p:tgtEl>
                                        <p:attrNameLst>
                                          <p:attrName>ppt_x</p:attrName>
                                          <p:attrName>ppt_y</p:attrName>
                                        </p:attrNameLst>
                                      </p:cBhvr>
                                      <p:rCtr x="1029" y="23"/>
                                    </p:animMotion>
                                  </p:childTnLst>
                                </p:cTn>
                              </p:par>
                              <p:par>
                                <p:cTn id="10" presetID="10" presetClass="entr" presetSubtype="0" decel="50000"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42" presetClass="path" presetSubtype="0" decel="50000" fill="hold" grpId="1" nodeType="withEffect">
                                  <p:stCondLst>
                                    <p:cond delay="0"/>
                                  </p:stCondLst>
                                  <p:childTnLst>
                                    <p:animMotion origin="layout" path="M 4.58333E-6 -3.7037E-6 L 0.02057 0.00047 " pathEditMode="relative" rAng="0" ptsTypes="AA">
                                      <p:cBhvr>
                                        <p:cTn id="14" dur="500" spd="-100000" fill="hold"/>
                                        <p:tgtEl>
                                          <p:spTgt spid="72"/>
                                        </p:tgtEl>
                                        <p:attrNameLst>
                                          <p:attrName>ppt_x</p:attrName>
                                          <p:attrName>ppt_y</p:attrName>
                                        </p:attrNameLst>
                                      </p:cBhvr>
                                      <p:rCtr x="1029" y="23"/>
                                    </p:animMotion>
                                  </p:childTnLst>
                                </p:cTn>
                              </p:par>
                              <p:par>
                                <p:cTn id="15" presetID="10" presetClass="entr" presetSubtype="0" decel="5000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42" presetClass="path" presetSubtype="0" decel="50000" fill="hold" grpId="1" nodeType="withEffect">
                                  <p:stCondLst>
                                    <p:cond delay="0"/>
                                  </p:stCondLst>
                                  <p:childTnLst>
                                    <p:animMotion origin="layout" path="M 4.58333E-6 -3.7037E-6 L 0.02057 0.00047 " pathEditMode="relative" rAng="0" ptsTypes="AA">
                                      <p:cBhvr>
                                        <p:cTn id="19" dur="500" spd="-100000" fill="hold"/>
                                        <p:tgtEl>
                                          <p:spTgt spid="73"/>
                                        </p:tgtEl>
                                        <p:attrNameLst>
                                          <p:attrName>ppt_x</p:attrName>
                                          <p:attrName>ppt_y</p:attrName>
                                        </p:attrNameLst>
                                      </p:cBhvr>
                                      <p:rCtr x="1029" y="23"/>
                                    </p:animMotion>
                                  </p:childTnLst>
                                </p:cTn>
                              </p:par>
                              <p:par>
                                <p:cTn id="20" presetID="10" presetClass="entr" presetSubtype="0"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10"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1" grpId="1"/>
      <p:bldP spid="72" grpId="0"/>
      <p:bldP spid="72" grpId="1"/>
      <p:bldP spid="73" grpId="0"/>
      <p:bldP spid="7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46A529-3678-C9A5-BF9A-EF5F43A03888}"/>
              </a:ext>
            </a:extLst>
          </p:cNvPr>
          <p:cNvSpPr/>
          <p:nvPr/>
        </p:nvSpPr>
        <p:spPr>
          <a:xfrm>
            <a:off x="435769" y="2457450"/>
            <a:ext cx="8229600" cy="185176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F9A0BEA-6C18-9E90-D29F-D383AB3166BC}"/>
              </a:ext>
            </a:extLst>
          </p:cNvPr>
          <p:cNvSpPr>
            <a:spLocks noGrp="1"/>
          </p:cNvSpPr>
          <p:nvPr>
            <p:ph type="title"/>
          </p:nvPr>
        </p:nvSpPr>
        <p:spPr>
          <a:xfrm>
            <a:off x="370384" y="98895"/>
            <a:ext cx="7886700" cy="837471"/>
          </a:xfrm>
        </p:spPr>
        <p:txBody>
          <a:bodyPr>
            <a:normAutofit fontScale="90000"/>
          </a:bodyPr>
          <a:lstStyle/>
          <a:p>
            <a:r>
              <a:rPr lang="en-US"/>
              <a:t>Smart Switch – High Availability</a:t>
            </a:r>
            <a:br>
              <a:rPr lang="en-US"/>
            </a:br>
            <a:endParaRPr lang="en-US"/>
          </a:p>
        </p:txBody>
      </p:sp>
      <p:sp>
        <p:nvSpPr>
          <p:cNvPr id="3" name="Content Placeholder 17">
            <a:extLst>
              <a:ext uri="{FF2B5EF4-FFF2-40B4-BE49-F238E27FC236}">
                <a16:creationId xmlns:a16="http://schemas.microsoft.com/office/drawing/2014/main" id="{78BDD2C9-305E-9826-5EE1-588D41B1EB2E}"/>
              </a:ext>
            </a:extLst>
          </p:cNvPr>
          <p:cNvSpPr txBox="1">
            <a:spLocks/>
          </p:cNvSpPr>
          <p:nvPr/>
        </p:nvSpPr>
        <p:spPr>
          <a:xfrm>
            <a:off x="323271" y="684067"/>
            <a:ext cx="8497455" cy="3625148"/>
          </a:xfrm>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317500">
              <a:buClr>
                <a:srgbClr val="000000"/>
              </a:buClr>
              <a:buSzPts val="1400"/>
              <a:buFont typeface="Wingdings" panose="05000000000000000000" pitchFamily="2" charset="2"/>
              <a:buChar char="q"/>
            </a:pPr>
            <a:r>
              <a:rPr lang="en-US" sz="1600">
                <a:solidFill>
                  <a:srgbClr val="000000"/>
                </a:solidFill>
                <a:latin typeface="Helvetica Neue"/>
                <a:ea typeface="Helvetica Neue"/>
                <a:cs typeface="Helvetica Neue"/>
                <a:sym typeface="Helvetica Neue"/>
              </a:rPr>
              <a:t>What is HA?</a:t>
            </a:r>
          </a:p>
          <a:p>
            <a:pPr marL="457200" indent="-317500">
              <a:buClr>
                <a:srgbClr val="000000"/>
              </a:buClr>
              <a:buSzPts val="1400"/>
              <a:buFont typeface="Wingdings" panose="05000000000000000000" pitchFamily="2" charset="2"/>
              <a:buChar char="q"/>
            </a:pPr>
            <a:endParaRPr lang="en-US" sz="14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r>
              <a:rPr lang="en-US" sz="1100">
                <a:solidFill>
                  <a:srgbClr val="000000"/>
                </a:solidFill>
                <a:latin typeface="Helvetica Neue"/>
                <a:ea typeface="Helvetica Neue"/>
                <a:cs typeface="Helvetica Neue"/>
                <a:sym typeface="Helvetica Neue"/>
              </a:rPr>
              <a:t>Enabling a Single SmartSwitch or DPU going down not causing interruption or traffic impact to the service hosted on the DPUs </a:t>
            </a:r>
          </a:p>
          <a:p>
            <a:pPr marL="797814" lvl="1" indent="-317500">
              <a:buClr>
                <a:srgbClr val="000000"/>
              </a:buClr>
              <a:buSzPts val="1400"/>
              <a:buFont typeface="Wingdings" panose="05000000000000000000" pitchFamily="2" charset="2"/>
              <a:buChar char="Ø"/>
            </a:pPr>
            <a:r>
              <a:rPr lang="en-US" sz="1100">
                <a:solidFill>
                  <a:srgbClr val="000000"/>
                </a:solidFill>
                <a:latin typeface="Helvetica Neue"/>
                <a:ea typeface="Helvetica Neue"/>
                <a:cs typeface="Helvetica Neue"/>
                <a:sym typeface="Helvetica Neue"/>
              </a:rPr>
              <a:t>Achieved by programming policies across the HA pair (Active/Standby or Active/Active) and performing Flow-Sync</a:t>
            </a:r>
          </a:p>
          <a:p>
            <a:pPr marL="797814" lvl="1" indent="-317500">
              <a:buClr>
                <a:srgbClr val="000000"/>
              </a:buClr>
              <a:buSzPts val="1400"/>
              <a:buFont typeface="Wingdings" panose="05000000000000000000" pitchFamily="2" charset="2"/>
              <a:buChar char="Ø"/>
            </a:pPr>
            <a:r>
              <a:rPr lang="en-US" sz="1100">
                <a:solidFill>
                  <a:srgbClr val="000000"/>
                </a:solidFill>
                <a:latin typeface="Helvetica Neue"/>
                <a:ea typeface="Helvetica Neue"/>
                <a:cs typeface="Helvetica Neue"/>
                <a:sym typeface="Helvetica Neue"/>
              </a:rPr>
              <a:t>SmartSwitch NPUs can detect DPU failures in fraction of a second, using BFD or similar keep-alive mechanism, thus redirecting traffic to peer DPU.</a:t>
            </a:r>
          </a:p>
          <a:p>
            <a:pPr marL="797814" lvl="1" indent="-317500">
              <a:buClr>
                <a:srgbClr val="000000"/>
              </a:buClr>
              <a:buSzPts val="1400"/>
              <a:buFont typeface="Wingdings" panose="05000000000000000000" pitchFamily="2" charset="2"/>
              <a:buChar char="Ø"/>
            </a:pPr>
            <a:endParaRPr lang="en-US" sz="1050">
              <a:solidFill>
                <a:srgbClr val="000000"/>
              </a:solidFill>
              <a:latin typeface="Helvetica Neue"/>
              <a:ea typeface="Helvetica Neue"/>
              <a:cs typeface="Helvetica Neue"/>
              <a:sym typeface="Helvetica Neue"/>
            </a:endParaRPr>
          </a:p>
          <a:p>
            <a:pPr marL="457200" indent="-317500">
              <a:buClr>
                <a:srgbClr val="000000"/>
              </a:buClr>
              <a:buSzPts val="1400"/>
              <a:buFont typeface="Wingdings" panose="05000000000000000000" pitchFamily="2" charset="2"/>
              <a:buChar char="q"/>
            </a:pPr>
            <a:r>
              <a:rPr lang="en-US" sz="1600">
                <a:solidFill>
                  <a:srgbClr val="000000"/>
                </a:solidFill>
                <a:latin typeface="Helvetica Neue"/>
                <a:sym typeface="Helvetica Neue"/>
              </a:rPr>
              <a:t>HA Goals</a:t>
            </a:r>
          </a:p>
          <a:p>
            <a:pPr marL="797814" lvl="1" indent="-317500">
              <a:buClr>
                <a:srgbClr val="000000"/>
              </a:buClr>
              <a:buSzPts val="1400"/>
              <a:buFont typeface="Helvetica Neue"/>
              <a:buChar char="●"/>
            </a:pPr>
            <a:endParaRPr lang="en-US" sz="1000">
              <a:solidFill>
                <a:srgbClr val="000000"/>
              </a:solidFill>
              <a:latin typeface="Helvetica Neue"/>
              <a:ea typeface="Helvetica Neue"/>
              <a:cs typeface="Helvetica Neue"/>
              <a:sym typeface="Helvetica Neue"/>
            </a:endParaRPr>
          </a:p>
          <a:p>
            <a:pPr marL="480314" lvl="1">
              <a:buClr>
                <a:srgbClr val="000000"/>
              </a:buClr>
              <a:buSzPts val="1400"/>
            </a:pPr>
            <a:endParaRPr lang="en-US" sz="1400">
              <a:solidFill>
                <a:srgbClr val="000000"/>
              </a:solidFill>
              <a:latin typeface="Helvetica Neue"/>
              <a:ea typeface="Helvetica Neue"/>
              <a:cs typeface="Helvetica Neue"/>
              <a:sym typeface="Helvetica Neue"/>
            </a:endParaRPr>
          </a:p>
          <a:p>
            <a:pPr marL="797814" lvl="1" indent="-317500">
              <a:buClr>
                <a:srgbClr val="000000"/>
              </a:buClr>
              <a:buSzPts val="1400"/>
              <a:buFontTx/>
              <a:buChar char="√"/>
            </a:pPr>
            <a:endParaRPr lang="en-US" sz="1400">
              <a:solidFill>
                <a:srgbClr val="000000"/>
              </a:solidFill>
              <a:latin typeface="Helvetica Neue"/>
              <a:ea typeface="Helvetica Neue"/>
              <a:cs typeface="Helvetica Neue"/>
              <a:sym typeface="Helvetica Neue"/>
            </a:endParaRPr>
          </a:p>
          <a:p>
            <a:endParaRPr lang="en-US"/>
          </a:p>
        </p:txBody>
      </p:sp>
      <p:pic>
        <p:nvPicPr>
          <p:cNvPr id="4" name="Picture 3">
            <a:extLst>
              <a:ext uri="{FF2B5EF4-FFF2-40B4-BE49-F238E27FC236}">
                <a16:creationId xmlns:a16="http://schemas.microsoft.com/office/drawing/2014/main" id="{EDB5092B-EAAA-9369-60C5-D64BDF552BE2}"/>
              </a:ext>
            </a:extLst>
          </p:cNvPr>
          <p:cNvPicPr>
            <a:picLocks noChangeAspect="1"/>
          </p:cNvPicPr>
          <p:nvPr/>
        </p:nvPicPr>
        <p:blipFill>
          <a:blip r:embed="rId6"/>
          <a:stretch>
            <a:fillRect/>
          </a:stretch>
        </p:blipFill>
        <p:spPr>
          <a:xfrm>
            <a:off x="323271" y="2314575"/>
            <a:ext cx="8384960" cy="2321719"/>
          </a:xfrm>
          <a:prstGeom prst="rect">
            <a:avLst/>
          </a:prstGeom>
        </p:spPr>
      </p:pic>
    </p:spTree>
    <p:extLst>
      <p:ext uri="{BB962C8B-B14F-4D97-AF65-F5344CB8AC3E}">
        <p14:creationId xmlns:p14="http://schemas.microsoft.com/office/powerpoint/2010/main" val="2956683678"/>
      </p:ext>
    </p:extLst>
  </p:cSld>
  <p:clrMapOvr>
    <a:overrideClrMapping bg1="lt1" tx1="dk1" bg2="lt2" tx2="dk2" accent1="accent1" accent2="accent2" accent3="accent3" accent4="accent4" accent5="accent5" accent6="accent6" hlink="hlink" folHlink="folHlink"/>
  </p:clrMapOvr>
  <p:transition>
    <p:fade/>
  </p:transition>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0BEA-6C18-9E90-D29F-D383AB3166BC}"/>
              </a:ext>
            </a:extLst>
          </p:cNvPr>
          <p:cNvSpPr>
            <a:spLocks noGrp="1"/>
          </p:cNvSpPr>
          <p:nvPr>
            <p:ph type="title"/>
          </p:nvPr>
        </p:nvSpPr>
        <p:spPr>
          <a:xfrm>
            <a:off x="370384" y="98895"/>
            <a:ext cx="7886700" cy="837471"/>
          </a:xfrm>
        </p:spPr>
        <p:txBody>
          <a:bodyPr>
            <a:normAutofit fontScale="90000"/>
          </a:bodyPr>
          <a:lstStyle/>
          <a:p>
            <a:r>
              <a:rPr lang="en-US"/>
              <a:t>Smart Switch – High Availability</a:t>
            </a:r>
            <a:br>
              <a:rPr lang="en-US"/>
            </a:br>
            <a:endParaRPr lang="en-US"/>
          </a:p>
        </p:txBody>
      </p:sp>
      <p:sp>
        <p:nvSpPr>
          <p:cNvPr id="3" name="Content Placeholder 17">
            <a:extLst>
              <a:ext uri="{FF2B5EF4-FFF2-40B4-BE49-F238E27FC236}">
                <a16:creationId xmlns:a16="http://schemas.microsoft.com/office/drawing/2014/main" id="{78BDD2C9-305E-9826-5EE1-588D41B1EB2E}"/>
              </a:ext>
            </a:extLst>
          </p:cNvPr>
          <p:cNvSpPr txBox="1">
            <a:spLocks/>
          </p:cNvSpPr>
          <p:nvPr/>
        </p:nvSpPr>
        <p:spPr>
          <a:xfrm>
            <a:off x="323272" y="684067"/>
            <a:ext cx="4981460" cy="3625148"/>
          </a:xfrm>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400"/>
          </a:p>
          <a:p>
            <a:pPr marL="457200" indent="-317500">
              <a:buClr>
                <a:srgbClr val="000000"/>
              </a:buClr>
              <a:buSzPts val="1400"/>
              <a:buFont typeface="Wingdings" panose="05000000000000000000" pitchFamily="2" charset="2"/>
              <a:buChar char="q"/>
            </a:pPr>
            <a:r>
              <a:rPr lang="en-US" sz="1200">
                <a:solidFill>
                  <a:srgbClr val="000000"/>
                </a:solidFill>
                <a:latin typeface="Helvetica Neue"/>
                <a:ea typeface="Helvetica Neue"/>
                <a:cs typeface="Helvetica Neue"/>
                <a:sym typeface="Helvetica Neue"/>
              </a:rPr>
              <a:t>Flow-Sync</a:t>
            </a:r>
          </a:p>
          <a:p>
            <a:pPr marL="457200" indent="-317500">
              <a:buClr>
                <a:srgbClr val="000000"/>
              </a:buClr>
              <a:buSzPts val="1400"/>
              <a:buFont typeface="Helvetica Neue"/>
              <a:buChar char="●"/>
            </a:pPr>
            <a:endParaRPr lang="en-US" sz="11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r>
              <a:rPr lang="en-US" sz="1200">
                <a:solidFill>
                  <a:srgbClr val="000000"/>
                </a:solidFill>
                <a:latin typeface="Helvetica Neue"/>
                <a:ea typeface="Helvetica Neue"/>
                <a:cs typeface="Helvetica Neue"/>
                <a:sym typeface="Helvetica Neue"/>
              </a:rPr>
              <a:t>Active/Standby resource allocation on two DPUs from two different SmartSwitch forming HA pair</a:t>
            </a:r>
          </a:p>
          <a:p>
            <a:pPr marL="797814" lvl="1" indent="-317500">
              <a:buClr>
                <a:srgbClr val="000000"/>
              </a:buClr>
              <a:buSzPts val="1400"/>
              <a:buFont typeface="Wingdings" panose="05000000000000000000" pitchFamily="2" charset="2"/>
              <a:buChar char="Ø"/>
            </a:pPr>
            <a:endParaRPr lang="en-US" sz="12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r>
              <a:rPr lang="en-US" sz="1200">
                <a:solidFill>
                  <a:srgbClr val="000000"/>
                </a:solidFill>
                <a:latin typeface="Helvetica Neue"/>
                <a:ea typeface="Helvetica Neue"/>
                <a:cs typeface="Helvetica Neue"/>
                <a:sym typeface="Helvetica Neue"/>
              </a:rPr>
              <a:t>One DPU serves as active and making flow decisions, while the other DPU serves as standby, only accepting flows from active. </a:t>
            </a:r>
          </a:p>
          <a:p>
            <a:pPr marL="797814" lvl="1" indent="-317500">
              <a:buClr>
                <a:srgbClr val="000000"/>
              </a:buClr>
              <a:buSzPts val="1400"/>
              <a:buFont typeface="Wingdings" panose="05000000000000000000" pitchFamily="2" charset="2"/>
              <a:buChar char="Ø"/>
            </a:pPr>
            <a:endParaRPr lang="en-US" sz="12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r>
              <a:rPr lang="en-US" sz="1200">
                <a:solidFill>
                  <a:srgbClr val="000000"/>
                </a:solidFill>
                <a:latin typeface="Helvetica Neue"/>
                <a:ea typeface="Helvetica Neue"/>
                <a:cs typeface="Helvetica Neue"/>
                <a:sym typeface="Helvetica Neue"/>
              </a:rPr>
              <a:t>In steady state, all flows shall be inline sync-ed from active to standby. When a DPU joins the HA pair, initiate flow bulk-sync</a:t>
            </a:r>
          </a:p>
          <a:p>
            <a:pPr marL="797814" lvl="1" indent="-317500">
              <a:buClr>
                <a:srgbClr val="000000"/>
              </a:buClr>
              <a:buSzPts val="1400"/>
              <a:buFont typeface="Wingdings" panose="05000000000000000000" pitchFamily="2" charset="2"/>
              <a:buChar char="Ø"/>
            </a:pPr>
            <a:endParaRPr lang="en-US" sz="12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r>
              <a:rPr lang="en-US" sz="1200">
                <a:solidFill>
                  <a:srgbClr val="000000"/>
                </a:solidFill>
                <a:latin typeface="Helvetica Neue"/>
                <a:ea typeface="Helvetica Neue"/>
                <a:cs typeface="Helvetica Neue"/>
                <a:sym typeface="Helvetica Neue"/>
              </a:rPr>
              <a:t>During active DPU failover, switchover from standby to new active</a:t>
            </a:r>
          </a:p>
          <a:p>
            <a:pPr marL="797814" lvl="1" indent="-317500">
              <a:buClr>
                <a:srgbClr val="000000"/>
              </a:buClr>
              <a:buSzPts val="1400"/>
              <a:buFont typeface="Wingdings" panose="05000000000000000000" pitchFamily="2" charset="2"/>
              <a:buChar char="Ø"/>
            </a:pPr>
            <a:endParaRPr lang="en-US" sz="1100">
              <a:solidFill>
                <a:srgbClr val="000000"/>
              </a:solidFill>
              <a:latin typeface="Helvetica Neue"/>
              <a:ea typeface="Helvetica Neue"/>
              <a:cs typeface="Helvetica Neue"/>
              <a:sym typeface="Helvetica Neue"/>
            </a:endParaRPr>
          </a:p>
          <a:p>
            <a:pPr marL="480314" lvl="1">
              <a:buClr>
                <a:srgbClr val="000000"/>
              </a:buClr>
              <a:buSzPts val="1400"/>
            </a:pPr>
            <a:endParaRPr lang="en-US" sz="900">
              <a:solidFill>
                <a:srgbClr val="000000"/>
              </a:solidFill>
              <a:latin typeface="Helvetica Neue"/>
              <a:ea typeface="Helvetica Neue"/>
              <a:cs typeface="Helvetica Neue"/>
              <a:sym typeface="Helvetica Neue"/>
            </a:endParaRPr>
          </a:p>
          <a:p>
            <a:pPr marL="797814" lvl="1" indent="-317500">
              <a:buClr>
                <a:srgbClr val="000000"/>
              </a:buClr>
              <a:buSzPts val="1400"/>
              <a:buFont typeface="Wingdings" panose="05000000000000000000" pitchFamily="2" charset="2"/>
              <a:buChar char="Ø"/>
            </a:pPr>
            <a:endParaRPr lang="en-US" sz="900">
              <a:solidFill>
                <a:srgbClr val="000000"/>
              </a:solidFill>
              <a:latin typeface="Helvetica Neue"/>
              <a:ea typeface="Helvetica Neue"/>
              <a:cs typeface="Helvetica Neue"/>
              <a:sym typeface="Helvetica Neue"/>
            </a:endParaRPr>
          </a:p>
          <a:p>
            <a:pPr marL="797814" lvl="1" indent="-317500">
              <a:buClr>
                <a:srgbClr val="000000"/>
              </a:buClr>
              <a:buSzPts val="1400"/>
              <a:buFont typeface="Helvetica Neue"/>
              <a:buChar char="●"/>
            </a:pPr>
            <a:endParaRPr lang="en-US" sz="800">
              <a:solidFill>
                <a:srgbClr val="000000"/>
              </a:solidFill>
              <a:latin typeface="Helvetica Neue"/>
              <a:ea typeface="Helvetica Neue"/>
              <a:cs typeface="Helvetica Neue"/>
              <a:sym typeface="Helvetica Neue"/>
            </a:endParaRPr>
          </a:p>
          <a:p>
            <a:pPr marL="480314" lvl="1">
              <a:buClr>
                <a:srgbClr val="000000"/>
              </a:buClr>
              <a:buSzPts val="1400"/>
            </a:pPr>
            <a:endParaRPr lang="en-US" sz="1100">
              <a:solidFill>
                <a:srgbClr val="000000"/>
              </a:solidFill>
              <a:latin typeface="Helvetica Neue"/>
              <a:ea typeface="Helvetica Neue"/>
              <a:cs typeface="Helvetica Neue"/>
              <a:sym typeface="Helvetica Neue"/>
            </a:endParaRPr>
          </a:p>
          <a:p>
            <a:pPr marL="797814" lvl="1" indent="-317500">
              <a:buClr>
                <a:srgbClr val="000000"/>
              </a:buClr>
              <a:buSzPts val="1400"/>
              <a:buFontTx/>
              <a:buChar char="√"/>
            </a:pPr>
            <a:endParaRPr lang="en-US" sz="1100">
              <a:solidFill>
                <a:srgbClr val="000000"/>
              </a:solidFill>
              <a:latin typeface="Helvetica Neue"/>
              <a:ea typeface="Helvetica Neue"/>
              <a:cs typeface="Helvetica Neue"/>
              <a:sym typeface="Helvetica Neue"/>
            </a:endParaRPr>
          </a:p>
          <a:p>
            <a:endParaRPr lang="en-US" sz="1400"/>
          </a:p>
        </p:txBody>
      </p:sp>
      <p:pic>
        <p:nvPicPr>
          <p:cNvPr id="27" name="Picture 26" descr="A diagram of a computer program&#10;&#10;Description automatically generated">
            <a:extLst>
              <a:ext uri="{FF2B5EF4-FFF2-40B4-BE49-F238E27FC236}">
                <a16:creationId xmlns:a16="http://schemas.microsoft.com/office/drawing/2014/main" id="{CEFE91E3-449C-A053-E6E6-475E0C1DAC8E}"/>
              </a:ext>
            </a:extLst>
          </p:cNvPr>
          <p:cNvPicPr>
            <a:picLocks noChangeAspect="1"/>
          </p:cNvPicPr>
          <p:nvPr/>
        </p:nvPicPr>
        <p:blipFill>
          <a:blip r:embed="rId5"/>
          <a:stretch>
            <a:fillRect/>
          </a:stretch>
        </p:blipFill>
        <p:spPr>
          <a:xfrm>
            <a:off x="5751304" y="1019676"/>
            <a:ext cx="2993822" cy="2639734"/>
          </a:xfrm>
          <a:prstGeom prst="rect">
            <a:avLst/>
          </a:prstGeom>
        </p:spPr>
      </p:pic>
    </p:spTree>
    <p:extLst>
      <p:ext uri="{BB962C8B-B14F-4D97-AF65-F5344CB8AC3E}">
        <p14:creationId xmlns:p14="http://schemas.microsoft.com/office/powerpoint/2010/main" val="834801770"/>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DC1F3B-207C-90ED-172A-BF237A6E1F2C}"/>
              </a:ext>
            </a:extLst>
          </p:cNvPr>
          <p:cNvSpPr>
            <a:spLocks noGrp="1"/>
          </p:cNvSpPr>
          <p:nvPr>
            <p:ph type="body" sz="quarter" idx="10"/>
          </p:nvPr>
        </p:nvSpPr>
        <p:spPr>
          <a:xfrm>
            <a:off x="399549" y="813078"/>
            <a:ext cx="3358852" cy="36251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a:p>
            <a:r>
              <a:rPr lang="en-US" sz="2000"/>
              <a:t>Smart Switch deployed as Tier–1 Switches</a:t>
            </a:r>
          </a:p>
          <a:p>
            <a:r>
              <a:rPr lang="en-US" sz="2000"/>
              <a:t>When a T1 NPU receives a packet destined to a resource allocated on a DPU, it forwards the packet to the active DPU using a </a:t>
            </a:r>
            <a:r>
              <a:rPr lang="en-US" sz="2000" err="1"/>
              <a:t>Vxlan</a:t>
            </a:r>
            <a:r>
              <a:rPr lang="en-US" sz="2000"/>
              <a:t> tunnel.</a:t>
            </a:r>
          </a:p>
        </p:txBody>
      </p:sp>
      <p:sp>
        <p:nvSpPr>
          <p:cNvPr id="3" name="Title 2">
            <a:extLst>
              <a:ext uri="{FF2B5EF4-FFF2-40B4-BE49-F238E27FC236}">
                <a16:creationId xmlns:a16="http://schemas.microsoft.com/office/drawing/2014/main" id="{619A6BEB-09C2-F20E-69FD-687B20B8E419}"/>
              </a:ext>
            </a:extLst>
          </p:cNvPr>
          <p:cNvSpPr>
            <a:spLocks noGrp="1"/>
          </p:cNvSpPr>
          <p:nvPr>
            <p:ph type="title"/>
          </p:nvPr>
        </p:nvSpPr>
        <p:spPr/>
        <p:txBody>
          <a:bodyPr/>
          <a:lstStyle/>
          <a:p>
            <a:r>
              <a:rPr lang="en-US"/>
              <a:t>Smart Switch – High Availability</a:t>
            </a:r>
          </a:p>
        </p:txBody>
      </p:sp>
      <p:pic>
        <p:nvPicPr>
          <p:cNvPr id="2050" name="Picture 2" descr="A diagram of a switch&#10;&#10;Description automatically generated">
            <a:extLst>
              <a:ext uri="{FF2B5EF4-FFF2-40B4-BE49-F238E27FC236}">
                <a16:creationId xmlns:a16="http://schemas.microsoft.com/office/drawing/2014/main" id="{D30300CF-F43F-71F0-E45F-1AD89B11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84" y="813078"/>
            <a:ext cx="4826245" cy="362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516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reakout Sessions Template">
  <a:themeElements>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2.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3.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4.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5.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6.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7.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ppt/theme/themeOverride8.xml><?xml version="1.0" encoding="utf-8"?>
<a:themeOverride xmlns:a="http://schemas.openxmlformats.org/drawingml/2006/main">
  <a:clrScheme name="OCPGLO23">
    <a:dk1>
      <a:srgbClr val="000000"/>
    </a:dk1>
    <a:lt1>
      <a:srgbClr val="FFFFFF"/>
    </a:lt1>
    <a:dk2>
      <a:srgbClr val="000000"/>
    </a:dk2>
    <a:lt2>
      <a:srgbClr val="E7E6E6"/>
    </a:lt2>
    <a:accent1>
      <a:srgbClr val="8DC63F"/>
    </a:accent1>
    <a:accent2>
      <a:srgbClr val="F6B71C"/>
    </a:accent2>
    <a:accent3>
      <a:srgbClr val="C87728"/>
    </a:accent3>
    <a:accent4>
      <a:srgbClr val="343895"/>
    </a:accent4>
    <a:accent5>
      <a:srgbClr val="5F6061"/>
    </a:accent5>
    <a:accent6>
      <a:srgbClr val="653A05"/>
    </a:accent6>
    <a:hlink>
      <a:srgbClr val="0079FF"/>
    </a:hlink>
    <a:folHlink>
      <a:srgbClr val="954FE1"/>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Breakout Sessions Template</vt:lpstr>
      <vt:lpstr>Build limitless network with Smart Switch</vt:lpstr>
      <vt:lpstr>Build limitless network with Smart Switch</vt:lpstr>
      <vt:lpstr>Smart Switch - Hardware Concept</vt:lpstr>
      <vt:lpstr>Smart Switch - Motivation</vt:lpstr>
      <vt:lpstr>Smart Switch – Placement proposal</vt:lpstr>
      <vt:lpstr>Smart Switch - Use Case - Powered by DASH </vt:lpstr>
      <vt:lpstr>Smart Switch – High Availability </vt:lpstr>
      <vt:lpstr>Smart Switch – High Availability </vt:lpstr>
      <vt:lpstr>Smart Switch – High Availability</vt:lpstr>
      <vt:lpstr>Smart Switch – High Availability</vt:lpstr>
      <vt:lpstr>Smart Switch – High Availability</vt:lpstr>
      <vt:lpstr>Smart Switch – NPU Requirements</vt:lpstr>
      <vt:lpstr>Smart Switch – Software Architecture on SONiC</vt:lpstr>
      <vt:lpstr>Smart Switch – Extending SONiC/SAI to support DPU</vt:lpstr>
      <vt:lpstr>Acknowledgments</vt:lpstr>
      <vt:lpstr>[Call to Action] [MANDATORY]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cp:revision>
  <dcterms:created xsi:type="dcterms:W3CDTF">2020-02-12T17:20:03Z</dcterms:created>
  <dcterms:modified xsi:type="dcterms:W3CDTF">2023-10-03T01:40:10Z</dcterms:modified>
</cp:coreProperties>
</file>