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677" r:id="rId4"/>
  </p:sldMasterIdLst>
  <p:notesMasterIdLst>
    <p:notesMasterId r:id="rId15"/>
  </p:notesMasterIdLst>
  <p:handoutMasterIdLst>
    <p:handoutMasterId r:id="rId16"/>
  </p:handoutMasterIdLst>
  <p:sldIdLst>
    <p:sldId id="258" r:id="rId5"/>
    <p:sldId id="269" r:id="rId6"/>
    <p:sldId id="270" r:id="rId7"/>
    <p:sldId id="272" r:id="rId8"/>
    <p:sldId id="273" r:id="rId9"/>
    <p:sldId id="274" r:id="rId10"/>
    <p:sldId id="275" r:id="rId11"/>
    <p:sldId id="271" r:id="rId12"/>
    <p:sldId id="268" r:id="rId13"/>
    <p:sldId id="267" r:id="rId14"/>
  </p:sldIdLst>
  <p:sldSz cx="12188825" cy="6858000"/>
  <p:notesSz cx="6858000" cy="9144000"/>
  <p:custDataLst>
    <p:tags r:id="rId17"/>
  </p:custDataLst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59" autoAdjust="0"/>
    <p:restoredTop sz="94878" autoAdjust="0"/>
  </p:normalViewPr>
  <p:slideViewPr>
    <p:cSldViewPr showGuides="1">
      <p:cViewPr varScale="1">
        <p:scale>
          <a:sx n="68" d="100"/>
          <a:sy n="68" d="100"/>
        </p:scale>
        <p:origin x="276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3984DB4-3AA5-41F8-ABFF-441894870809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2020/9/15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AAD605A-0A28-48D3-854F-4FDF8C1733EE}" type="datetime1">
              <a:rPr lang="zh-TW" altLang="en-US" smtClean="0"/>
              <a:pPr/>
              <a:t>2020/9/15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3199CD-3E1B-4AE6-990F-76F925F5EA9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altLang="zh-TW" smtClean="0"/>
              <a:pPr/>
              <a:t>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1370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設定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"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translate_tabs_to_spaces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": true,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"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word_wrap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": false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安裝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ctrl+`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開啟命令列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import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urllib.request,os,hashlib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; h = 'df21e130d211cfc94d9b0905775a7c0f' + '1e3d39e33b79698005270310898eea76'; pf = 'Package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Control.sublime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-package';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ipp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=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sublime.installed_packages_path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();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urllib.request.install_opener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urllib.request.build_opener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urllib.request.ProxyHandler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()) ); by =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urllib.request.urlopen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 'http://packagecontrol.io/' +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pf.replace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(' ', '%20')).read(); dh = hashlib.sha256(by).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hexdigest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(); print('Error validating download (got %s instead of %s), please try manual install' % (dh, h)) if dh != h else open(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os.path.join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ipp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, pf), '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wb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' ).write(by)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92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LiveReload</a:t>
            </a:r>
            <a:endParaRPr lang="en-US" altLang="zh-TW" dirty="0" smtClean="0"/>
          </a:p>
          <a:p>
            <a:r>
              <a:rPr lang="en-US" altLang="zh-TW" dirty="0" smtClean="0"/>
              <a:t>"</a:t>
            </a:r>
            <a:r>
              <a:rPr lang="en-US" altLang="zh-TW" dirty="0" err="1" smtClean="0"/>
              <a:t>enabled_plugins</a:t>
            </a:r>
            <a:r>
              <a:rPr lang="en-US" altLang="zh-TW" dirty="0" smtClean="0"/>
              <a:t>": [</a:t>
            </a:r>
          </a:p>
          <a:p>
            <a:r>
              <a:rPr lang="en-US" altLang="zh-TW" dirty="0" smtClean="0"/>
              <a:t>        "</a:t>
            </a:r>
            <a:r>
              <a:rPr lang="en-US" altLang="zh-TW" dirty="0" err="1" smtClean="0"/>
              <a:t>SimpleReloadPlugin</a:t>
            </a:r>
            <a:r>
              <a:rPr lang="en-US" altLang="zh-TW" dirty="0" smtClean="0"/>
              <a:t>",</a:t>
            </a:r>
          </a:p>
          <a:p>
            <a:r>
              <a:rPr lang="en-US" altLang="zh-TW" dirty="0" smtClean="0"/>
              <a:t>        "</a:t>
            </a:r>
            <a:r>
              <a:rPr lang="en-US" altLang="zh-TW" dirty="0" err="1" smtClean="0"/>
              <a:t>SimpleRefresh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    ]</a:t>
            </a:r>
          </a:p>
          <a:p>
            <a:r>
              <a:rPr lang="en-US" altLang="zh-TW" dirty="0" smtClean="0"/>
              <a:t>Chrome(</a:t>
            </a:r>
            <a:r>
              <a:rPr lang="zh-TW" altLang="en-US" dirty="0" smtClean="0"/>
              <a:t>允許檔案存取網址要打勾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LiveStyle</a:t>
            </a:r>
            <a:endParaRPr lang="en-US" altLang="zh-TW" dirty="0" smtClean="0"/>
          </a:p>
          <a:p>
            <a:r>
              <a:rPr lang="en-US" altLang="zh-TW" dirty="0" smtClean="0"/>
              <a:t>http://livestyle.io/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Seti_UI</a:t>
            </a:r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"theme": "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Seti_orig.sublime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-theme",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53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9A23-D0DC-4043-9420-BD5A26061900}" type="datetime1">
              <a:rPr lang="zh-TW" altLang="en-US" smtClean="0"/>
              <a:t>2020/9/15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龍晟科技有限公司</a:t>
            </a:r>
            <a:endParaRPr lang="zh-TW" alt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51174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9A23-D0DC-4043-9420-BD5A26061900}" type="datetime1">
              <a:rPr lang="zh-TW" altLang="en-US" smtClean="0"/>
              <a:t>2020/9/15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龍晟科技有限公司</a:t>
            </a:r>
            <a:endParaRPr lang="zh-TW" altLang="en-U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629468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9A23-D0DC-4043-9420-BD5A26061900}" type="datetime1">
              <a:rPr lang="zh-TW" altLang="en-US" smtClean="0"/>
              <a:t>2020/9/15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龍晟科技有限公司</a:t>
            </a:r>
            <a:endParaRPr lang="zh-TW" alt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51599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9A23-D0DC-4043-9420-BD5A26061900}" type="datetime1">
              <a:rPr lang="zh-TW" altLang="en-US" smtClean="0"/>
              <a:t>2020/9/15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龍晟科技有限公司</a:t>
            </a:r>
            <a:endParaRPr lang="zh-TW" altLang="en-U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848635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9A23-D0DC-4043-9420-BD5A26061900}" type="datetime1">
              <a:rPr lang="zh-TW" altLang="en-US" smtClean="0"/>
              <a:t>2020/9/15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龍晟科技有限公司</a:t>
            </a:r>
            <a:endParaRPr lang="zh-TW" alt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2106464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291C-D29B-4A25-8A17-FD9CD1B2B117}" type="datetime1">
              <a:rPr lang="zh-TW" altLang="en-US" smtClean="0"/>
              <a:t>2020/9/15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noProof="0"/>
              <a:t>龍晟科技有限公司</a:t>
            </a:r>
            <a:endParaRPr lang="zh-TW" alt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20864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6506-9B64-46F6-BE9D-C9F6C43C90FA}" type="datetime1">
              <a:rPr lang="zh-TW" altLang="en-US" smtClean="0"/>
              <a:t>2020/9/15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龍晟科技有限公司</a:t>
            </a:r>
            <a:endParaRPr lang="zh-TW" alt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09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972" y="151062"/>
            <a:ext cx="8909366" cy="1280890"/>
          </a:xfrm>
        </p:spPr>
        <p:txBody>
          <a:bodyPr anchor="ctr">
            <a:normAutofit/>
          </a:bodyPr>
          <a:lstStyle>
            <a:lvl1pPr algn="ctr">
              <a:defRPr sz="40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884" y="1628800"/>
            <a:ext cx="10441160" cy="4752528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538" y="6453336"/>
            <a:ext cx="7618015" cy="365125"/>
          </a:xfrm>
        </p:spPr>
        <p:txBody>
          <a:bodyPr/>
          <a:lstStyle>
            <a:lvl1pPr algn="ctr"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龍晟科技有限公司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2A013F82-EE5E-44EE-A61D-E31C6657F26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634676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9097-B340-4FB1-942D-58CC8443BD50}" type="datetime1">
              <a:rPr lang="zh-TW" altLang="en-US" smtClean="0"/>
              <a:pPr/>
              <a:t>2020/9/15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龍晟科技有限公司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2A013F82-EE5E-44EE-A61D-E31C6657F26F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8469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9A23-D0DC-4043-9420-BD5A26061900}" type="datetime1">
              <a:rPr lang="zh-TW" altLang="en-US" smtClean="0"/>
              <a:t>2020/9/15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龍晟科技有限公司</a:t>
            </a:r>
            <a:endParaRPr lang="zh-TW" altLang="en-U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3365438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9A23-D0DC-4043-9420-BD5A26061900}" type="datetime1">
              <a:rPr lang="zh-TW" altLang="en-US" smtClean="0"/>
              <a:t>2020/9/15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龍晟科技有限公司</a:t>
            </a:r>
            <a:endParaRPr lang="zh-TW" altLang="en-U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8585174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B42-9257-4B04-845D-CB272389A0E4}" type="datetime1">
              <a:rPr lang="zh-TW" altLang="en-US" smtClean="0"/>
              <a:t>2020/9/15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龍晟科技有限公司</a:t>
            </a:r>
            <a:endParaRPr lang="zh-TW" alt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72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BC95-D5E6-45C1-A162-064B8D6A0484}" type="datetime1">
              <a:rPr lang="zh-TW" altLang="en-US" smtClean="0"/>
              <a:t>2020/9/15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noProof="0"/>
              <a:t>龍晟科技有限公司</a:t>
            </a:r>
            <a:endParaRPr lang="zh-TW" altLang="en-U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16136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B905-8826-4658-BFB1-DA95F39F9697}" type="datetime1">
              <a:rPr lang="zh-TW" altLang="en-US" smtClean="0"/>
              <a:t>2020/9/15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noProof="0"/>
              <a:t>龍晟科技有限公司</a:t>
            </a:r>
            <a:endParaRPr lang="zh-TW" alt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89814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2AFF-AFEC-4961-9AFB-5463B73D2137}" type="datetime1">
              <a:rPr lang="zh-TW" altLang="en-US" smtClean="0"/>
              <a:t>2020/9/15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龍晟科技有限公司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2A013F82-EE5E-44EE-A61D-E31C6657F26F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577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157"/>
            <a:ext cx="2356060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9A23-D0DC-4043-9420-BD5A26061900}" type="datetime1">
              <a:rPr lang="zh-TW" altLang="en-US" smtClean="0"/>
              <a:t>2020/9/15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noProof="0"/>
              <a:t>龍晟科技有限公司</a:t>
            </a:r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7099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ckagecontrol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2133972" y="1340768"/>
            <a:ext cx="8352928" cy="289560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zh-TW" sz="5500" dirty="0" smtClean="0">
                <a:cs typeface="Arial" panose="020B0604020202020204" pitchFamily="34" charset="0"/>
              </a:rPr>
              <a:t>IDE</a:t>
            </a:r>
            <a:r>
              <a:rPr lang="zh-TW" altLang="en-US" sz="5500" dirty="0" smtClean="0">
                <a:cs typeface="Arial" panose="020B0604020202020204" pitchFamily="34" charset="0"/>
              </a:rPr>
              <a:t>與</a:t>
            </a:r>
            <a:r>
              <a:rPr lang="en-US" altLang="zh-TW" sz="5500" dirty="0">
                <a:cs typeface="Arial" panose="020B0604020202020204" pitchFamily="34" charset="0"/>
              </a:rPr>
              <a:t>GitHub</a:t>
            </a:r>
            <a:endParaRPr lang="zh-TW" altLang="en-US" sz="5500" b="1" dirty="0">
              <a:cs typeface="Arial" panose="020B0604020202020204" pitchFamily="34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>
          <a:xfrm>
            <a:off x="2782044" y="4077072"/>
            <a:ext cx="6696744" cy="1219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TW" altLang="it-IT" sz="3200" b="1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8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SourceTree</a:t>
            </a:r>
            <a:r>
              <a:rPr lang="zh-TW" altLang="en-US" dirty="0" smtClean="0"/>
              <a:t>使用流程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官網下載軟體並註冊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軟體安裝及帳號申請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username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email</a:t>
            </a:r>
          </a:p>
          <a:p>
            <a:r>
              <a:rPr lang="en-US" altLang="zh-TW" dirty="0" smtClean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「</a:t>
            </a:r>
            <a:r>
              <a:rPr lang="en-US" altLang="zh-TW" dirty="0" smtClean="0"/>
              <a:t>+</a:t>
            </a:r>
            <a:r>
              <a:rPr lang="zh-TW" altLang="en-US" dirty="0" smtClean="0"/>
              <a:t>」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Clone</a:t>
            </a:r>
            <a:r>
              <a:rPr lang="zh-TW" altLang="en-US" dirty="0" smtClean="0"/>
              <a:t>專案</a:t>
            </a:r>
            <a:endParaRPr lang="en-US" altLang="zh-TW" dirty="0" smtClean="0"/>
          </a:p>
          <a:p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注意是否有先</a:t>
            </a:r>
            <a:r>
              <a:rPr lang="en-US" altLang="zh-TW" dirty="0" smtClean="0"/>
              <a:t>commit </a:t>
            </a:r>
            <a:r>
              <a:rPr lang="en-US" altLang="zh-TW" dirty="0" smtClean="0">
                <a:sym typeface="Wingdings" panose="05000000000000000000" pitchFamily="2" charset="2"/>
              </a:rPr>
              <a:t> push 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GitHub</a:t>
            </a:r>
            <a:r>
              <a:rPr lang="zh-TW" altLang="en-US" dirty="0" smtClean="0">
                <a:sym typeface="Wingdings" panose="05000000000000000000" pitchFamily="2" charset="2"/>
              </a:rPr>
              <a:t> 倉庫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龍晟科技有限公司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09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IDE(Integrated Development Environment)</a:t>
            </a:r>
          </a:p>
          <a:p>
            <a:pPr lvl="1"/>
            <a:r>
              <a:rPr lang="zh-TW" altLang="en-US" dirty="0"/>
              <a:t>編輯</a:t>
            </a:r>
            <a:r>
              <a:rPr lang="zh-TW" altLang="en-US" dirty="0" smtClean="0"/>
              <a:t>器</a:t>
            </a:r>
            <a:endParaRPr lang="en-US" altLang="zh-TW" dirty="0"/>
          </a:p>
          <a:p>
            <a:pPr lvl="1"/>
            <a:r>
              <a:rPr lang="zh-TW" altLang="en-US" dirty="0"/>
              <a:t>編譯</a:t>
            </a:r>
            <a:r>
              <a:rPr lang="zh-TW" altLang="en-US" dirty="0" smtClean="0"/>
              <a:t>器 </a:t>
            </a:r>
            <a:r>
              <a:rPr lang="en-US" altLang="zh-TW" dirty="0" smtClean="0"/>
              <a:t>(compiler)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/>
              <a:t>直譯</a:t>
            </a:r>
            <a:r>
              <a:rPr lang="zh-TW" altLang="en-US" dirty="0" smtClean="0"/>
              <a:t>器 </a:t>
            </a:r>
            <a:r>
              <a:rPr lang="en-US" altLang="zh-TW" dirty="0" smtClean="0"/>
              <a:t>(interpreter)</a:t>
            </a:r>
          </a:p>
          <a:p>
            <a:pPr lvl="1"/>
            <a:r>
              <a:rPr lang="zh-TW" altLang="en-US" dirty="0" smtClean="0"/>
              <a:t>流程圖工具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命令行工具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版本管理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龍晟科技有限公司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27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6C056F6-30EE-4658-80F5-26D6D400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編輯器的功能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803FD9-712F-48A5-B8F5-6147C25E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4" y="1628800"/>
            <a:ext cx="4536504" cy="4752528"/>
          </a:xfrm>
        </p:spPr>
        <p:txBody>
          <a:bodyPr/>
          <a:lstStyle/>
          <a:p>
            <a:r>
              <a:rPr lang="zh-TW" altLang="en-US" dirty="0" smtClean="0"/>
              <a:t>語法高量</a:t>
            </a:r>
            <a:endParaRPr lang="en-US" altLang="zh-TW" dirty="0" smtClean="0"/>
          </a:p>
          <a:p>
            <a:r>
              <a:rPr lang="zh-TW" altLang="en-US" dirty="0" smtClean="0"/>
              <a:t>語法提示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/>
              <a:t>s</a:t>
            </a:r>
            <a:r>
              <a:rPr lang="en-US" altLang="zh-TW" smtClean="0"/>
              <a:t>nippet</a:t>
            </a:r>
            <a:r>
              <a:rPr lang="zh-TW" altLang="en-US" dirty="0" smtClean="0"/>
              <a:t> </a:t>
            </a:r>
            <a:r>
              <a:rPr lang="en-US" altLang="zh-TW" b="0" dirty="0" smtClean="0"/>
              <a:t>)</a:t>
            </a:r>
            <a:endParaRPr lang="en-US" altLang="zh-TW" dirty="0" smtClean="0"/>
          </a:p>
          <a:p>
            <a:r>
              <a:rPr lang="zh-TW" altLang="en-US" dirty="0" smtClean="0"/>
              <a:t>語法補全 </a:t>
            </a:r>
            <a:r>
              <a:rPr lang="en-US" altLang="zh-TW" dirty="0" smtClean="0"/>
              <a:t>( autocomplete </a:t>
            </a:r>
            <a:r>
              <a:rPr lang="en-US" altLang="zh-TW" b="0" dirty="0" smtClean="0"/>
              <a:t>)</a:t>
            </a:r>
            <a:endParaRPr lang="en-US" altLang="zh-TW" dirty="0" smtClean="0"/>
          </a:p>
          <a:p>
            <a:r>
              <a:rPr lang="zh-TW" altLang="en-US" dirty="0" smtClean="0"/>
              <a:t>顏色標示</a:t>
            </a:r>
            <a:endParaRPr lang="en-US" altLang="zh-TW" dirty="0" smtClean="0"/>
          </a:p>
          <a:p>
            <a:r>
              <a:rPr lang="zh-TW" altLang="en-US" dirty="0" smtClean="0"/>
              <a:t>搜尋取代資料夾內所有程式碼</a:t>
            </a:r>
            <a:endParaRPr lang="en-US" altLang="zh-TW" dirty="0" smtClean="0"/>
          </a:p>
          <a:p>
            <a:r>
              <a:rPr lang="zh-TW" altLang="en-US" dirty="0" smtClean="0"/>
              <a:t>檔案修改歷史紀錄</a:t>
            </a:r>
            <a:endParaRPr lang="en-US" altLang="zh-TW" dirty="0" smtClean="0"/>
          </a:p>
          <a:p>
            <a:r>
              <a:rPr lang="zh-TW" altLang="en-US" dirty="0" smtClean="0"/>
              <a:t>檔案比對</a:t>
            </a:r>
            <a:endParaRPr lang="en-US" altLang="zh-TW" dirty="0" smtClean="0"/>
          </a:p>
          <a:p>
            <a:r>
              <a:rPr lang="zh-TW" altLang="en-US" dirty="0"/>
              <a:t>程</a:t>
            </a:r>
            <a:r>
              <a:rPr lang="zh-TW" altLang="en-US" dirty="0" smtClean="0"/>
              <a:t>式碼修改</a:t>
            </a:r>
            <a:r>
              <a:rPr lang="zh-TW" altLang="en-US" dirty="0"/>
              <a:t>瀏</a:t>
            </a:r>
            <a:r>
              <a:rPr lang="zh-TW" altLang="en-US" dirty="0" smtClean="0"/>
              <a:t>覽器</a:t>
            </a:r>
            <a:r>
              <a:rPr lang="zh-TW" altLang="en-US" dirty="0"/>
              <a:t>即</a:t>
            </a:r>
            <a:r>
              <a:rPr lang="zh-TW" altLang="en-US" dirty="0" smtClean="0"/>
              <a:t>時更</a:t>
            </a:r>
            <a:r>
              <a:rPr lang="zh-TW" altLang="en-US" dirty="0"/>
              <a:t>新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FAC49A78-78E0-4799-9AF2-5FD1539B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龍晟科技有限公司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C6D2651-E0BD-4AD4-ADE3-A67A8C45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zh-TW" smtClean="0"/>
              <a:pPr/>
              <a:t>2</a:t>
            </a:fld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xmlns="" id="{D2803FD9-712F-48A5-B8F5-6147C25EE359}"/>
              </a:ext>
            </a:extLst>
          </p:cNvPr>
          <p:cNvSpPr txBox="1">
            <a:spLocks/>
          </p:cNvSpPr>
          <p:nvPr/>
        </p:nvSpPr>
        <p:spPr>
          <a:xfrm>
            <a:off x="6094412" y="1628800"/>
            <a:ext cx="4536504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游標多個選取</a:t>
            </a:r>
            <a:endParaRPr lang="en-US" altLang="zh-TW" dirty="0" smtClean="0"/>
          </a:p>
          <a:p>
            <a:r>
              <a:rPr lang="zh-TW" altLang="en-US" dirty="0"/>
              <a:t>程</a:t>
            </a:r>
            <a:r>
              <a:rPr lang="zh-TW" altLang="en-US" dirty="0" smtClean="0"/>
              <a:t>式碼上下搬移</a:t>
            </a:r>
            <a:endParaRPr lang="en-US" altLang="zh-TW" dirty="0" smtClean="0"/>
          </a:p>
          <a:p>
            <a:r>
              <a:rPr lang="zh-TW" altLang="en-US" dirty="0" smtClean="0"/>
              <a:t>分割視窗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45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55C038D-DBA6-492C-A73B-D28B442F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使用過的編輯器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xmlns="" id="{A6FD2B6E-3D28-4495-AEED-3C50E62E7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0756" y="2143165"/>
            <a:ext cx="2725924" cy="1809723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53A5EDA-AF57-4622-999B-DECDF469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龍晟科技有限公司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B052CA1-25EC-4855-90E7-6DB530A5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zh-TW" smtClean="0"/>
              <a:pPr/>
              <a:t>3</a:t>
            </a:fld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FDDC593E-F473-47D9-8EC4-B93FB3BA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45" y="2000277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記事本」的圖片搜尋結果">
            <a:extLst>
              <a:ext uri="{FF2B5EF4-FFF2-40B4-BE49-F238E27FC236}">
                <a16:creationId xmlns:a16="http://schemas.microsoft.com/office/drawing/2014/main" xmlns="" id="{2A46CBFA-3299-47CA-9D9D-D414428CA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30" y="2000277"/>
            <a:ext cx="226691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C901E6F9-15F2-43C9-AD42-F8F02AA6D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080" y="2000277"/>
            <a:ext cx="2095500" cy="2095500"/>
          </a:xfrm>
          <a:prstGeom prst="rect">
            <a:avLst/>
          </a:prstGeom>
        </p:spPr>
      </p:pic>
      <p:pic>
        <p:nvPicPr>
          <p:cNvPr id="2054" name="Picture 6" descr="「dreamweaver CS3」的圖片搜尋結果">
            <a:extLst>
              <a:ext uri="{FF2B5EF4-FFF2-40B4-BE49-F238E27FC236}">
                <a16:creationId xmlns:a16="http://schemas.microsoft.com/office/drawing/2014/main" xmlns="" id="{F6DF89FB-F78C-4BB5-9331-A569DF565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4493303"/>
            <a:ext cx="3039230" cy="170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「sublime text」的圖片搜尋結果">
            <a:extLst>
              <a:ext uri="{FF2B5EF4-FFF2-40B4-BE49-F238E27FC236}">
                <a16:creationId xmlns:a16="http://schemas.microsoft.com/office/drawing/2014/main" xmlns="" id="{91A98003-1161-42C0-8E7C-B2010789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980" y="4493303"/>
            <a:ext cx="1782261" cy="178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「visual studio code」的圖片搜尋結果">
            <a:extLst>
              <a:ext uri="{FF2B5EF4-FFF2-40B4-BE49-F238E27FC236}">
                <a16:creationId xmlns:a16="http://schemas.microsoft.com/office/drawing/2014/main" xmlns="" id="{B0D90BB7-AF8E-4BA6-8D4F-8FFB1C707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89" y="4493416"/>
            <a:ext cx="3709734" cy="175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2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Sublime Text </a:t>
            </a:r>
            <a:r>
              <a:rPr lang="zh-TW" altLang="en-US" b="1" dirty="0" smtClean="0"/>
              <a:t>安裝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1884" y="1628800"/>
            <a:ext cx="10081120" cy="4104456"/>
          </a:xfrm>
        </p:spPr>
        <p:txBody>
          <a:bodyPr/>
          <a:lstStyle/>
          <a:p>
            <a:r>
              <a:rPr lang="zh-TW" altLang="en-US" b="1" dirty="0" smtClean="0"/>
              <a:t>官網 </a:t>
            </a:r>
            <a:r>
              <a:rPr lang="en-US" altLang="zh-TW" b="1" dirty="0" smtClean="0"/>
              <a:t>: </a:t>
            </a:r>
            <a:r>
              <a:rPr lang="en-US" altLang="zh-TW" b="1" dirty="0" smtClean="0">
                <a:hlinkClick r:id="rId3"/>
              </a:rPr>
              <a:t>https</a:t>
            </a:r>
            <a:r>
              <a:rPr lang="en-US" altLang="zh-TW" b="1" dirty="0">
                <a:hlinkClick r:id="rId3"/>
              </a:rPr>
              <a:t>://www.sublimetext.com</a:t>
            </a:r>
            <a:r>
              <a:rPr lang="en-US" altLang="zh-TW" b="1" dirty="0" smtClean="0">
                <a:hlinkClick r:id="rId3"/>
              </a:rPr>
              <a:t>/</a:t>
            </a:r>
            <a:endParaRPr lang="en-US" altLang="zh-TW" b="1" dirty="0" smtClean="0"/>
          </a:p>
          <a:p>
            <a:r>
              <a:rPr lang="zh-TW" altLang="en-US" b="1" dirty="0" smtClean="0"/>
              <a:t>外掛神器 </a:t>
            </a:r>
            <a:r>
              <a:rPr lang="en-US" altLang="zh-TW" b="1" dirty="0" smtClean="0"/>
              <a:t>: Package Control</a:t>
            </a:r>
          </a:p>
          <a:p>
            <a:pPr lvl="1"/>
            <a:r>
              <a:rPr lang="en-US" altLang="zh-TW" b="1" dirty="0" smtClean="0">
                <a:hlinkClick r:id="rId4"/>
              </a:rPr>
              <a:t>https://packagecontrol.io/</a:t>
            </a:r>
            <a:endParaRPr lang="en-US" altLang="zh-TW" b="1" dirty="0" smtClean="0"/>
          </a:p>
          <a:p>
            <a:r>
              <a:rPr lang="zh-TW" altLang="en-US" b="1" dirty="0" smtClean="0"/>
              <a:t>快速鍵 </a:t>
            </a:r>
            <a:r>
              <a:rPr lang="en-US" altLang="zh-TW" b="1" dirty="0" err="1" smtClean="0"/>
              <a:t>Ctrl+Shift+P</a:t>
            </a:r>
            <a:endParaRPr lang="en-US" altLang="zh-TW" b="1" dirty="0" smtClean="0"/>
          </a:p>
          <a:p>
            <a:r>
              <a:rPr lang="en-US" altLang="zh-TW" b="1" dirty="0" smtClean="0"/>
              <a:t>Install Package</a:t>
            </a:r>
            <a:endParaRPr lang="zh-TW" altLang="en-US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龍晟科技有限公司</a:t>
            </a:r>
            <a:endParaRPr lang="zh-TW" altLang="en-US" noProof="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zh-TW" noProof="0" smtClean="0"/>
              <a:pPr/>
              <a:t>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03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zh-TW" altLang="en-US" b="1" dirty="0" smtClean="0"/>
              <a:t>外掛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1884" y="1556792"/>
            <a:ext cx="10081120" cy="4752528"/>
          </a:xfrm>
        </p:spPr>
        <p:txBody>
          <a:bodyPr>
            <a:noAutofit/>
          </a:bodyPr>
          <a:lstStyle/>
          <a:p>
            <a:r>
              <a:rPr lang="en-US" altLang="zh-TW" b="1" dirty="0" err="1" smtClean="0"/>
              <a:t>IMESupport</a:t>
            </a:r>
            <a:endParaRPr lang="en-US" altLang="zh-TW" b="1" dirty="0" smtClean="0"/>
          </a:p>
          <a:p>
            <a:r>
              <a:rPr lang="en-US" altLang="zh-TW" b="1" dirty="0" smtClean="0">
                <a:solidFill>
                  <a:srgbClr val="333399"/>
                </a:solidFill>
              </a:rPr>
              <a:t>Emmet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Bootstrap 4x </a:t>
            </a:r>
            <a:r>
              <a:rPr lang="en-US" altLang="zh-TW" dirty="0" smtClean="0">
                <a:solidFill>
                  <a:schemeClr val="tx1"/>
                </a:solidFill>
              </a:rPr>
              <a:t>Snippets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Bootstrap 4x Autocomplete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Color </a:t>
            </a:r>
            <a:r>
              <a:rPr lang="en-US" altLang="zh-TW" dirty="0" smtClean="0">
                <a:solidFill>
                  <a:schemeClr val="tx1"/>
                </a:solidFill>
              </a:rPr>
              <a:t>Highlight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Sublimerge </a:t>
            </a:r>
            <a:r>
              <a:rPr lang="en-US" altLang="zh-TW" dirty="0" smtClean="0">
                <a:solidFill>
                  <a:schemeClr val="tx1"/>
                </a:solidFill>
              </a:rPr>
              <a:t>3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Terminal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FakeImg Image Placeholder Snippet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龍晟科技有限公司</a:t>
            </a:r>
            <a:endParaRPr lang="zh-TW" altLang="en-US" noProof="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zh-TW" noProof="0" smtClean="0"/>
              <a:pPr/>
              <a:t>5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1685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 Text </a:t>
            </a:r>
            <a:r>
              <a:rPr lang="zh-TW" altLang="en-US" b="1" dirty="0" smtClean="0"/>
              <a:t>快速鍵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9876" y="1628800"/>
            <a:ext cx="10153128" cy="432048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Ctrl + P					: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打開搜尋框可搜尋檔案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/>
              <a:t>Ctrl + Shift + P			: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打開命令框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/>
              <a:t>Ctrl + Shift +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上下鍵</a:t>
            </a:r>
            <a:r>
              <a:rPr lang="en-US" altLang="zh-TW" dirty="0" smtClean="0"/>
              <a:t>		: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將程式碼上下換行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/>
              <a:t>Ctrl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/						: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註解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/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取消註解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滑鼠中鍵             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多行選取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Ctrl + </a:t>
            </a:r>
            <a:r>
              <a:rPr lang="en-US" altLang="zh-TW" dirty="0" smtClean="0"/>
              <a:t>D                             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選取下一個單詞</a:t>
            </a:r>
            <a:endParaRPr lang="en-US" altLang="zh-TW" dirty="0" smtClean="0"/>
          </a:p>
          <a:p>
            <a:r>
              <a:rPr lang="en-US" altLang="zh-TW" dirty="0"/>
              <a:t>Ctrl + </a:t>
            </a:r>
            <a:r>
              <a:rPr lang="en-US" altLang="zh-TW" dirty="0" smtClean="0"/>
              <a:t>Shift + D</a:t>
            </a:r>
            <a:r>
              <a:rPr lang="zh-TW" altLang="en-US" dirty="0" smtClean="0"/>
              <a:t>                 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複製選取區並在下一行貼上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龍晟科技有限公司</a:t>
            </a:r>
            <a:endParaRPr lang="zh-TW" altLang="en-US" noProof="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zh-TW" noProof="0" smtClean="0"/>
              <a:pPr/>
              <a:t>6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40939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DF6901F-6BC5-48D2-8C7B-2CCE7186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市場上的編輯器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0B682C2-279A-41CD-8178-C82455AD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重量級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Visual Studio</a:t>
            </a:r>
          </a:p>
          <a:p>
            <a:pPr lvl="1"/>
            <a:r>
              <a:rPr lang="en-US" altLang="zh-TW" dirty="0"/>
              <a:t>Phpstorm</a:t>
            </a:r>
          </a:p>
          <a:p>
            <a:pPr lvl="1"/>
            <a:r>
              <a:rPr lang="en-US" altLang="zh-TW" dirty="0" smtClean="0"/>
              <a:t>NetBeans</a:t>
            </a:r>
          </a:p>
          <a:p>
            <a:r>
              <a:rPr lang="zh-TW" altLang="en-US" dirty="0" smtClean="0"/>
              <a:t>輕量級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Visual </a:t>
            </a:r>
            <a:r>
              <a:rPr lang="en-US" altLang="zh-TW" dirty="0"/>
              <a:t>Studio Code </a:t>
            </a:r>
            <a:r>
              <a:rPr lang="en-US" altLang="zh-TW" dirty="0" smtClean="0"/>
              <a:t>(VS Code)</a:t>
            </a:r>
            <a:endParaRPr lang="en-US" altLang="zh-TW" dirty="0"/>
          </a:p>
          <a:p>
            <a:pPr lvl="1"/>
            <a:r>
              <a:rPr lang="en-US" altLang="zh-TW" dirty="0" smtClean="0"/>
              <a:t>Sublime text</a:t>
            </a:r>
          </a:p>
          <a:p>
            <a:pPr lvl="1"/>
            <a:r>
              <a:rPr lang="en-US" altLang="zh-TW" dirty="0"/>
              <a:t>Notepad</a:t>
            </a:r>
            <a:r>
              <a:rPr lang="en-US" altLang="zh-TW" dirty="0" smtClean="0"/>
              <a:t>++</a:t>
            </a:r>
          </a:p>
          <a:p>
            <a:pPr lvl="1"/>
            <a:r>
              <a:rPr lang="en-US" altLang="zh-TW" dirty="0" smtClean="0"/>
              <a:t>Atom</a:t>
            </a:r>
          </a:p>
          <a:p>
            <a:pPr lvl="1"/>
            <a:r>
              <a:rPr lang="en-US" altLang="zh-TW" dirty="0" smtClean="0"/>
              <a:t>Brackets</a:t>
            </a:r>
          </a:p>
          <a:p>
            <a:r>
              <a:rPr lang="en-US" altLang="zh-TW" dirty="0" smtClean="0"/>
              <a:t>Linux</a:t>
            </a:r>
          </a:p>
          <a:p>
            <a:pPr lvl="1"/>
            <a:r>
              <a:rPr lang="en-US" altLang="zh-TW" dirty="0" smtClean="0"/>
              <a:t>VIM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17AF0D7A-19FB-4420-BC1E-43EFDF29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龍晟科技有限公司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262A86D-0229-4D77-B746-CDAB4E55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zh-TW" smtClean="0"/>
              <a:pPr/>
              <a:t>7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5926841"/>
            <a:ext cx="365770" cy="3368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197" y="5157192"/>
            <a:ext cx="395473" cy="37107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899" y="4797009"/>
            <a:ext cx="332635" cy="33115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597" y="3576286"/>
            <a:ext cx="783738" cy="29648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411" y="4335302"/>
            <a:ext cx="543123" cy="379031"/>
          </a:xfrm>
          <a:prstGeom prst="rect">
            <a:avLst/>
          </a:prstGeom>
        </p:spPr>
      </p:pic>
      <p:pic>
        <p:nvPicPr>
          <p:cNvPr id="12" name="Picture 8" descr="「sublime text」的圖片搜尋結果">
            <a:extLst>
              <a:ext uri="{FF2B5EF4-FFF2-40B4-BE49-F238E27FC236}">
                <a16:creationId xmlns:a16="http://schemas.microsoft.com/office/drawing/2014/main" xmlns="" id="{91A98003-1161-42C0-8E7C-B2010789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652" y="3893992"/>
            <a:ext cx="426797" cy="42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ru/thumb/c/c8/%D0%9B%D0%BE%D0%B3%D0%BE%D1%82%D0%B8%D0%BF_PhpStorm.svg/1200px-%D0%9B%D0%BE%D0%B3%D0%BE%D1%82%D0%B8%D0%BF_PhpStorm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35" y="2382356"/>
            <a:ext cx="391315" cy="39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70E36BE5-043A-4882-AA33-1849782981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814" y="2045214"/>
            <a:ext cx="979194" cy="26399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003" y="2846815"/>
            <a:ext cx="1316531" cy="28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GitHub</a:t>
            </a:r>
            <a:r>
              <a:rPr lang="zh-TW" altLang="en-US" dirty="0" smtClean="0"/>
              <a:t>使用流程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新增帳號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新增倉庫</a:t>
            </a:r>
            <a:endParaRPr lang="en-US" altLang="zh-TW" dirty="0"/>
          </a:p>
          <a:p>
            <a:pPr lvl="1"/>
            <a:r>
              <a:rPr lang="zh-TW" altLang="en-US" dirty="0" smtClean="0"/>
              <a:t>倉庫設定公開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複製倉庫連結位置</a:t>
            </a:r>
            <a:endParaRPr lang="en-US" altLang="zh-TW" dirty="0" smtClean="0"/>
          </a:p>
          <a:p>
            <a:r>
              <a:rPr lang="en-US" altLang="zh-TW" dirty="0" smtClean="0"/>
              <a:t>4.SourceTree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Clone</a:t>
            </a:r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在本機新增首頁檔案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首頁檔名</a:t>
            </a:r>
            <a:r>
              <a:rPr lang="en-US" altLang="zh-TW" dirty="0" smtClean="0"/>
              <a:t>:index.html</a:t>
            </a:r>
          </a:p>
          <a:p>
            <a:r>
              <a:rPr lang="en-US" altLang="zh-TW" dirty="0" smtClean="0"/>
              <a:t>6.SourceTree</a:t>
            </a:r>
            <a:r>
              <a:rPr lang="zh-TW" altLang="en-US" dirty="0" smtClean="0"/>
              <a:t>中</a:t>
            </a:r>
            <a:r>
              <a:rPr lang="en-US" altLang="zh-TW" dirty="0" smtClean="0"/>
              <a:t>commit </a:t>
            </a:r>
            <a:r>
              <a:rPr lang="en-US" altLang="zh-TW" dirty="0" smtClean="0">
                <a:sym typeface="Wingdings" panose="05000000000000000000" pitchFamily="2" charset="2"/>
              </a:rPr>
              <a:t> Push</a:t>
            </a:r>
            <a:endParaRPr lang="en-US" altLang="zh-TW" dirty="0" smtClean="0"/>
          </a:p>
          <a:p>
            <a:r>
              <a:rPr lang="en-US" altLang="zh-TW" dirty="0" smtClean="0"/>
              <a:t>7.GitHub</a:t>
            </a:r>
            <a:r>
              <a:rPr lang="zh-TW" altLang="en-US" dirty="0" smtClean="0"/>
              <a:t>倉庫中 </a:t>
            </a:r>
            <a:r>
              <a:rPr lang="en-US" altLang="zh-TW" dirty="0" smtClean="0">
                <a:sym typeface="Wingdings" panose="05000000000000000000" pitchFamily="2" charset="2"/>
              </a:rPr>
              <a:t> system </a:t>
            </a:r>
            <a:r>
              <a:rPr lang="zh-TW" altLang="en-US" dirty="0" smtClean="0"/>
              <a:t> </a:t>
            </a:r>
            <a:r>
              <a:rPr lang="en-US" altLang="zh-TW" dirty="0"/>
              <a:t>GitHub </a:t>
            </a:r>
            <a:r>
              <a:rPr lang="en-US" altLang="zh-TW" dirty="0" smtClean="0"/>
              <a:t>Pages</a:t>
            </a:r>
          </a:p>
          <a:p>
            <a:r>
              <a:rPr lang="en-US" altLang="zh-TW" dirty="0" smtClean="0"/>
              <a:t>8.</a:t>
            </a:r>
            <a:r>
              <a:rPr lang="zh-TW" altLang="en-US" dirty="0" smtClean="0"/>
              <a:t>查看首頁是否成功</a:t>
            </a:r>
            <a:r>
              <a:rPr lang="en-US" altLang="zh-TW" dirty="0" smtClean="0"/>
              <a:t>:</a:t>
            </a:r>
            <a:r>
              <a:rPr lang="zh-TW" altLang="en-US" dirty="0" smtClean="0"/>
              <a:t>連結位置</a:t>
            </a:r>
            <a:endParaRPr lang="en-US" altLang="zh-TW" dirty="0" smtClean="0"/>
          </a:p>
          <a:p>
            <a:pPr lvl="1"/>
            <a:r>
              <a:rPr lang="en-US" altLang="zh-TW" dirty="0"/>
              <a:t>https://</a:t>
            </a:r>
            <a:r>
              <a:rPr lang="zh-TW" altLang="en-US" dirty="0"/>
              <a:t>帳號</a:t>
            </a:r>
            <a:r>
              <a:rPr lang="en-US" altLang="zh-TW" dirty="0"/>
              <a:t>.github.io/</a:t>
            </a:r>
            <a:r>
              <a:rPr lang="zh-TW" altLang="en-US" dirty="0"/>
              <a:t>倉庫名</a:t>
            </a:r>
            <a:r>
              <a:rPr lang="zh-TW" altLang="en-US" dirty="0" smtClean="0"/>
              <a:t>稱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龍晟科技有限公司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7679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佈景主題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605</Words>
  <Application>Microsoft Office PowerPoint</Application>
  <PresentationFormat>自訂</PresentationFormat>
  <Paragraphs>114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Century Gothic</vt:lpstr>
      <vt:lpstr>Microsoft JhengHei UI</vt:lpstr>
      <vt:lpstr>微軟正黑體</vt:lpstr>
      <vt:lpstr>標楷體</vt:lpstr>
      <vt:lpstr>Arial</vt:lpstr>
      <vt:lpstr>Corbel</vt:lpstr>
      <vt:lpstr>Times New Roman</vt:lpstr>
      <vt:lpstr>Wingdings</vt:lpstr>
      <vt:lpstr>Wingdings 3</vt:lpstr>
      <vt:lpstr>絲縷</vt:lpstr>
      <vt:lpstr>IDE與GitHub</vt:lpstr>
      <vt:lpstr>開發工具</vt:lpstr>
      <vt:lpstr>編輯器的功能</vt:lpstr>
      <vt:lpstr>使用過的編輯器</vt:lpstr>
      <vt:lpstr>Sublime Text 安裝</vt:lpstr>
      <vt:lpstr>Sublime Text 外掛</vt:lpstr>
      <vt:lpstr>Sublime Text 快速鍵</vt:lpstr>
      <vt:lpstr>市場上的編輯器</vt:lpstr>
      <vt:lpstr>GitHub使用流程</vt:lpstr>
      <vt:lpstr>SourceTree使用流程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2017-04-09T16:12:56Z</dcterms:created>
  <dcterms:modified xsi:type="dcterms:W3CDTF">2020-09-14T19:27:24Z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