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209" r:id="rId2"/>
  </p:sldIdLst>
  <p:sldSz cx="9906000" cy="6858000" type="A4"/>
  <p:notesSz cx="6781800" cy="9918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 Narrow" panose="020B060602020203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 Narrow" panose="020B060602020203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 Narrow" panose="020B060602020203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 Narrow" panose="020B060602020203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 Narrow" panose="020B060602020203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kern="1200">
        <a:solidFill>
          <a:schemeClr val="tx1"/>
        </a:solidFill>
        <a:latin typeface="Arial Narrow" panose="020B060602020203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kern="1200">
        <a:solidFill>
          <a:schemeClr val="tx1"/>
        </a:solidFill>
        <a:latin typeface="Arial Narrow" panose="020B060602020203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kern="1200">
        <a:solidFill>
          <a:schemeClr val="tx1"/>
        </a:solidFill>
        <a:latin typeface="Arial Narrow" panose="020B060602020203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kern="1200">
        <a:solidFill>
          <a:schemeClr val="tx1"/>
        </a:solidFill>
        <a:latin typeface="Arial Narrow" panose="020B060602020203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2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8F7FE"/>
    <a:srgbClr val="FFE4C9"/>
    <a:srgbClr val="333399"/>
    <a:srgbClr val="CCECFF"/>
    <a:srgbClr val="FF0066"/>
    <a:srgbClr val="CC0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78" autoAdjust="0"/>
    <p:restoredTop sz="94604" autoAdjust="0"/>
  </p:normalViewPr>
  <p:slideViewPr>
    <p:cSldViewPr snapToObjects="1">
      <p:cViewPr varScale="1">
        <p:scale>
          <a:sx n="114" d="100"/>
          <a:sy n="114" d="100"/>
        </p:scale>
        <p:origin x="810" y="108"/>
      </p:cViewPr>
      <p:guideLst>
        <p:guide orient="horz" pos="3022"/>
        <p:guide pos="126"/>
        <p:guide pos="31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8663" y="638175"/>
            <a:ext cx="534670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83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  <a:lvl2pPr>
              <a:defRPr>
                <a:ea typeface="맑은 고딕" pitchFamily="50" charset="-127"/>
              </a:defRPr>
            </a:lvl2pPr>
            <a:lvl3pPr>
              <a:defRPr>
                <a:ea typeface="맑은 고딕" pitchFamily="50" charset="-127"/>
              </a:defRPr>
            </a:lvl3pPr>
            <a:lvl4pPr>
              <a:defRPr>
                <a:ea typeface="맑은 고딕" pitchFamily="50" charset="-127"/>
              </a:defRPr>
            </a:lvl4pPr>
            <a:lvl5pPr>
              <a:defRPr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  <a:lvl2pPr>
              <a:defRPr>
                <a:ea typeface="맑은 고딕" pitchFamily="50" charset="-127"/>
              </a:defRPr>
            </a:lvl2pPr>
            <a:lvl3pPr>
              <a:defRPr>
                <a:ea typeface="맑은 고딕" pitchFamily="50" charset="-127"/>
              </a:defRPr>
            </a:lvl3pPr>
            <a:lvl4pPr>
              <a:defRPr>
                <a:ea typeface="맑은 고딕" pitchFamily="50" charset="-127"/>
              </a:defRPr>
            </a:lvl4pPr>
            <a:lvl5pPr>
              <a:defRPr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  <a:lvl2pPr>
              <a:defRPr>
                <a:ea typeface="맑은 고딕" pitchFamily="50" charset="-127"/>
              </a:defRPr>
            </a:lvl2pPr>
            <a:lvl3pPr>
              <a:defRPr>
                <a:ea typeface="맑은 고딕" pitchFamily="50" charset="-127"/>
              </a:defRPr>
            </a:lvl3pPr>
            <a:lvl4pPr>
              <a:defRPr>
                <a:ea typeface="맑은 고딕" pitchFamily="50" charset="-127"/>
              </a:defRPr>
            </a:lvl4pPr>
            <a:lvl5pPr>
              <a:defRPr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5397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  <a:lvl2pPr>
              <a:defRPr>
                <a:ea typeface="맑은 고딕" pitchFamily="50" charset="-127"/>
              </a:defRPr>
            </a:lvl2pPr>
            <a:lvl3pPr>
              <a:defRPr>
                <a:ea typeface="맑은 고딕" pitchFamily="50" charset="-127"/>
              </a:defRPr>
            </a:lvl3pPr>
            <a:lvl4pPr>
              <a:defRPr>
                <a:ea typeface="맑은 고딕" pitchFamily="50" charset="-127"/>
              </a:defRPr>
            </a:lvl4pPr>
            <a:lvl5pPr>
              <a:defRPr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  <a:lvl2pPr>
              <a:defRPr>
                <a:ea typeface="맑은 고딕" pitchFamily="50" charset="-127"/>
              </a:defRPr>
            </a:lvl2pPr>
            <a:lvl3pPr>
              <a:defRPr>
                <a:ea typeface="맑은 고딕" pitchFamily="50" charset="-127"/>
              </a:defRPr>
            </a:lvl3pPr>
            <a:lvl4pPr>
              <a:defRPr>
                <a:ea typeface="맑은 고딕" pitchFamily="50" charset="-127"/>
              </a:defRPr>
            </a:lvl4pPr>
            <a:lvl5pPr>
              <a:defRPr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4962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텍스트 개체 틀 2"/>
          <p:cNvSpPr txBox="1">
            <a:spLocks/>
          </p:cNvSpPr>
          <p:nvPr userDrawn="1"/>
        </p:nvSpPr>
        <p:spPr bwMode="auto">
          <a:xfrm>
            <a:off x="4738688" y="6308725"/>
            <a:ext cx="428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20000"/>
              </a:spcBef>
              <a:defRPr/>
            </a:pPr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" name="TextBox 5"/>
          <p:cNvSpPr txBox="1">
            <a:spLocks noChangeArrowheads="1"/>
          </p:cNvSpPr>
          <p:nvPr userDrawn="1"/>
        </p:nvSpPr>
        <p:spPr bwMode="auto">
          <a:xfrm>
            <a:off x="4595813" y="6438900"/>
            <a:ext cx="642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fld id="{504CDD84-F035-425C-AFE3-30AD6E067FFC}" type="slidenum">
              <a:rPr lang="ko-KR" altLang="en-US" smtClean="0"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ko-KR" altLang="en-US">
              <a:ea typeface="맑은 고딕" panose="020B0503020000020004" pitchFamily="50" charset="-127"/>
            </a:endParaRPr>
          </a:p>
        </p:txBody>
      </p:sp>
      <p:cxnSp>
        <p:nvCxnSpPr>
          <p:cNvPr id="1028" name="직선 연결선 7"/>
          <p:cNvCxnSpPr>
            <a:cxnSpLocks noChangeShapeType="1"/>
          </p:cNvCxnSpPr>
          <p:nvPr userDrawn="1"/>
        </p:nvCxnSpPr>
        <p:spPr bwMode="auto">
          <a:xfrm>
            <a:off x="273050" y="620713"/>
            <a:ext cx="9359900" cy="1587"/>
          </a:xfrm>
          <a:prstGeom prst="line">
            <a:avLst/>
          </a:prstGeom>
          <a:noFill/>
          <a:ln w="25400" cmpd="thickThin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" name="직선 연결선 8"/>
          <p:cNvCxnSpPr>
            <a:cxnSpLocks noChangeShapeType="1"/>
          </p:cNvCxnSpPr>
          <p:nvPr userDrawn="1"/>
        </p:nvCxnSpPr>
        <p:spPr bwMode="auto">
          <a:xfrm>
            <a:off x="273050" y="6308725"/>
            <a:ext cx="93599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0" name="직사각형 1"/>
          <p:cNvSpPr>
            <a:spLocks noChangeArrowheads="1"/>
          </p:cNvSpPr>
          <p:nvPr userDrawn="1"/>
        </p:nvSpPr>
        <p:spPr bwMode="auto">
          <a:xfrm>
            <a:off x="733425" y="6413500"/>
            <a:ext cx="22431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ko-KR" altLang="en-US" b="1" err="1">
                <a:latin typeface="맑은 고딕" pitchFamily="50" charset="-127"/>
                <a:ea typeface="맑은 고딕" pitchFamily="50" charset="-127"/>
              </a:rPr>
              <a:t>카카오페이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err="1">
                <a:latin typeface="맑은 고딕" pitchFamily="50" charset="-127"/>
                <a:ea typeface="맑은 고딕" pitchFamily="50" charset="-127"/>
              </a:rPr>
              <a:t>보험원수사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 시스템 구축</a:t>
            </a:r>
          </a:p>
        </p:txBody>
      </p:sp>
      <p:pic>
        <p:nvPicPr>
          <p:cNvPr id="1031" name="그림 1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58"/>
          <a:stretch>
            <a:fillRect/>
          </a:stretch>
        </p:blipFill>
        <p:spPr bwMode="auto">
          <a:xfrm>
            <a:off x="9056688" y="6453188"/>
            <a:ext cx="508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6419850"/>
            <a:ext cx="4318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7889FB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7889FB"/>
          </a:solidFill>
          <a:latin typeface="Arial" pitchFamily="34" charset="0"/>
          <a:ea typeface="굴림" pitchFamily="50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7889FB"/>
          </a:solidFill>
          <a:latin typeface="Arial" pitchFamily="34" charset="0"/>
          <a:ea typeface="굴림" pitchFamily="50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7889FB"/>
          </a:solidFill>
          <a:latin typeface="Arial" pitchFamily="34" charset="0"/>
          <a:ea typeface="굴림" pitchFamily="50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7889FB"/>
          </a:solidFill>
          <a:latin typeface="Arial" pitchFamily="34" charset="0"/>
          <a:ea typeface="굴림" pitchFamily="50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7889FB"/>
          </a:solidFill>
          <a:latin typeface="Arial" pitchFamily="34" charset="0"/>
          <a:ea typeface="굴림" pitchFamily="50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7889FB"/>
          </a:solidFill>
          <a:latin typeface="Arial" pitchFamily="34" charset="0"/>
          <a:ea typeface="굴림" pitchFamily="50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7889FB"/>
          </a:solidFill>
          <a:latin typeface="Arial" pitchFamily="34" charset="0"/>
          <a:ea typeface="굴림" pitchFamily="50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7889FB"/>
          </a:solidFill>
          <a:latin typeface="Arial" pitchFamily="34" charset="0"/>
          <a:ea typeface="굴림" pitchFamily="50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tabLst>
          <a:tab pos="228600" algn="l"/>
        </a:tabLs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+mn-lt"/>
          <a:ea typeface="+mn-ea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sv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273050" y="168275"/>
            <a:ext cx="48244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81000" indent="-381000"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246" name="Rectangle 3">
            <a:extLst>
              <a:ext uri="{FF2B5EF4-FFF2-40B4-BE49-F238E27FC236}">
                <a16:creationId xmlns:a16="http://schemas.microsoft.com/office/drawing/2014/main" id="{9DFBE201-F682-0548-BA6B-42662072B066}"/>
              </a:ext>
            </a:extLst>
          </p:cNvPr>
          <p:cNvSpPr/>
          <p:nvPr/>
        </p:nvSpPr>
        <p:spPr>
          <a:xfrm>
            <a:off x="560511" y="1076258"/>
            <a:ext cx="8839199" cy="516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69" name="Rectangle 25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776536" y="1629483"/>
            <a:ext cx="8478589" cy="381573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 w="0"/>
              <a:solidFill>
                <a:srgbClr val="AAE2CA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44731" y="1052736"/>
            <a:ext cx="1283933" cy="246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defPPr>
              <a:defRPr lang="ko-KR"/>
            </a:defPPr>
            <a:lvl2pPr marL="0" lvl="1" indent="-141737" algn="ctr" defTabSz="1042731" fontAlgn="base" latinLnBrk="0">
              <a:spcBef>
                <a:spcPct val="0"/>
              </a:spcBef>
              <a:buSzPct val="80000"/>
              <a:tabLst>
                <a:tab pos="6021697" algn="l"/>
              </a:tabLst>
              <a:defRPr kumimoji="1" sz="800">
                <a:solidFill>
                  <a:schemeClr val="tx1">
                    <a:lumMod val="85000"/>
                    <a:lumOff val="15000"/>
                  </a:schemeClr>
                </a:solidFill>
                <a:latin typeface="Yoon 윤고딕 530_TT" pitchFamily="18" charset="-127"/>
                <a:ea typeface="Yoon 윤고딕 530_TT" pitchFamily="18" charset="-127"/>
              </a:defRPr>
            </a:lvl2pPr>
          </a:lstStyle>
          <a:p>
            <a:pPr marL="0" marR="0" lvl="1" indent="-141737" algn="ctr" defTabSz="104273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>
                <a:tab pos="6021697" algn="l"/>
              </a:tabLst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AWS Cloud (Seoul)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992560" y="1644734"/>
            <a:ext cx="1417423" cy="1842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defPPr>
              <a:defRPr lang="ko-KR"/>
            </a:defPPr>
            <a:lvl2pPr marL="0" lvl="1" indent="-141737" algn="ctr" defTabSz="1042731" fontAlgn="base" latinLnBrk="0">
              <a:spcBef>
                <a:spcPct val="0"/>
              </a:spcBef>
              <a:buSzPct val="80000"/>
              <a:tabLst>
                <a:tab pos="6021697" algn="l"/>
              </a:tabLst>
              <a:defRPr kumimoji="1" sz="800">
                <a:solidFill>
                  <a:schemeClr val="tx1">
                    <a:lumMod val="85000"/>
                    <a:lumOff val="15000"/>
                  </a:schemeClr>
                </a:solidFill>
                <a:latin typeface="Yoon 윤고딕 530_TT" pitchFamily="18" charset="-127"/>
                <a:ea typeface="Yoon 윤고딕 530_TT" pitchFamily="18" charset="-127"/>
              </a:defRPr>
            </a:lvl2pPr>
          </a:lstStyle>
          <a:p>
            <a:pPr lvl="1" algn="l">
              <a:spcAft>
                <a:spcPts val="0"/>
              </a:spcAft>
              <a:defRPr/>
            </a:pPr>
            <a:r>
              <a:rPr lang="en-US" altLang="ko-KR" sz="9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VPC(</a:t>
            </a:r>
            <a:r>
              <a:rPr lang="en-US" altLang="ko-KR" sz="9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sk_care_pilot</a:t>
            </a:r>
            <a:r>
              <a:rPr lang="en-US" altLang="ko-KR" sz="9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6" name="Rectangle 36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1085854" y="1304257"/>
            <a:ext cx="3240000" cy="4074320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1" indent="-141737" algn="ctr" defTabSz="1042731">
              <a:spcAft>
                <a:spcPts val="0"/>
              </a:spcAft>
              <a:buSzPct val="80000"/>
              <a:tabLst>
                <a:tab pos="6021697" algn="l"/>
              </a:tabLst>
              <a:defRPr/>
            </a:pPr>
            <a:r>
              <a:rPr kumimoji="1" lang="en-US" sz="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Availability Zone(ap-northeast-2a)</a:t>
            </a:r>
          </a:p>
        </p:txBody>
      </p:sp>
      <p:pic>
        <p:nvPicPr>
          <p:cNvPr id="40" name="Graphic 11">
            <a:extLst>
              <a:ext uri="{FF2B5EF4-FFF2-40B4-BE49-F238E27FC236}">
                <a16:creationId xmlns:a16="http://schemas.microsoft.com/office/drawing/2014/main" id="{1F6FB4C0-0CA6-40BD-B478-8D5D9CBB5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512" y="1081605"/>
            <a:ext cx="180000" cy="180000"/>
          </a:xfrm>
          <a:prstGeom prst="rect">
            <a:avLst/>
          </a:prstGeom>
        </p:spPr>
      </p:pic>
      <p:pic>
        <p:nvPicPr>
          <p:cNvPr id="41" name="Graphic 66">
            <a:extLst>
              <a:ext uri="{FF2B5EF4-FFF2-40B4-BE49-F238E27FC236}">
                <a16:creationId xmlns:a16="http://schemas.microsoft.com/office/drawing/2014/main" id="{18C7740C-D737-4A5A-9E2B-564E69B8C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690" y="1636249"/>
            <a:ext cx="180000" cy="180000"/>
          </a:xfrm>
          <a:prstGeom prst="rect">
            <a:avLst/>
          </a:prstGeom>
        </p:spPr>
      </p:pic>
      <p:pic>
        <p:nvPicPr>
          <p:cNvPr id="42" name="Graphic 39">
            <a:extLst>
              <a:ext uri="{FF2B5EF4-FFF2-40B4-BE49-F238E27FC236}">
                <a16:creationId xmlns:a16="http://schemas.microsoft.com/office/drawing/2014/main" id="{D35C3C61-7988-4DE3-AF65-8B0C8FD42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1185" y="620688"/>
            <a:ext cx="267679" cy="267679"/>
          </a:xfrm>
          <a:prstGeom prst="rect">
            <a:avLst/>
          </a:prstGeom>
        </p:spPr>
      </p:pic>
      <p:pic>
        <p:nvPicPr>
          <p:cNvPr id="43" name="Graphic 36">
            <a:extLst>
              <a:ext uri="{FF2B5EF4-FFF2-40B4-BE49-F238E27FC236}">
                <a16:creationId xmlns:a16="http://schemas.microsoft.com/office/drawing/2014/main" id="{35D89AEE-D232-49E0-8523-15FDAF34B4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81024" y="1153591"/>
            <a:ext cx="288000" cy="288000"/>
          </a:xfrm>
          <a:prstGeom prst="rect">
            <a:avLst/>
          </a:prstGeom>
        </p:spPr>
      </p:pic>
      <p:sp>
        <p:nvSpPr>
          <p:cNvPr id="44" name="Rectangle 36">
            <a:extLst>
              <a:ext uri="{FF2B5EF4-FFF2-40B4-BE49-F238E27FC236}">
                <a16:creationId xmlns:a16="http://schemas.microsoft.com/office/drawing/2014/main" id="{D270284A-C31C-4CF4-9050-81BA102D1893}"/>
              </a:ext>
            </a:extLst>
          </p:cNvPr>
          <p:cNvSpPr/>
          <p:nvPr/>
        </p:nvSpPr>
        <p:spPr>
          <a:xfrm>
            <a:off x="5745088" y="1298896"/>
            <a:ext cx="3240000" cy="4074320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1" indent="-141737" algn="ctr" defTabSz="1042731">
              <a:spcAft>
                <a:spcPts val="0"/>
              </a:spcAft>
              <a:buSzPct val="80000"/>
              <a:tabLst>
                <a:tab pos="6021697" algn="l"/>
              </a:tabLst>
              <a:defRPr/>
            </a:pPr>
            <a:r>
              <a:rPr kumimoji="1" lang="en-US" sz="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Availability Zone</a:t>
            </a:r>
            <a:r>
              <a:rPr kumimoji="1" lang="en-US" altLang="ko-KR" sz="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(ap-northeast-2c)</a:t>
            </a:r>
            <a:endParaRPr kumimoji="1" lang="en-US" sz="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Graphic 29">
            <a:extLst>
              <a:ext uri="{FF2B5EF4-FFF2-40B4-BE49-F238E27FC236}">
                <a16:creationId xmlns:a16="http://schemas.microsoft.com/office/drawing/2014/main" id="{8A7F98C1-E7BE-4963-AACB-72F6C3B5A1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83575" y="1916864"/>
            <a:ext cx="288000" cy="288000"/>
          </a:xfrm>
          <a:prstGeom prst="rect">
            <a:avLst/>
          </a:prstGeom>
        </p:spPr>
      </p:pic>
      <p:sp>
        <p:nvSpPr>
          <p:cNvPr id="47" name="Rectangle 28">
            <a:extLst>
              <a:ext uri="{FF2B5EF4-FFF2-40B4-BE49-F238E27FC236}">
                <a16:creationId xmlns:a16="http://schemas.microsoft.com/office/drawing/2014/main" id="{3E832F6C-3BE6-4D7A-81F3-3C41616CE27B}"/>
              </a:ext>
            </a:extLst>
          </p:cNvPr>
          <p:cNvSpPr/>
          <p:nvPr/>
        </p:nvSpPr>
        <p:spPr>
          <a:xfrm>
            <a:off x="1239116" y="2353595"/>
            <a:ext cx="2921795" cy="29043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0" dirty="0">
                <a:solidFill>
                  <a:srgbClr val="007CB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sk-subnet-01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7CB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Graphic 13">
            <a:extLst>
              <a:ext uri="{FF2B5EF4-FFF2-40B4-BE49-F238E27FC236}">
                <a16:creationId xmlns:a16="http://schemas.microsoft.com/office/drawing/2014/main" id="{6BA75614-AB3C-4C6A-9338-E0AB007E88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39117" y="2351238"/>
            <a:ext cx="274320" cy="274320"/>
          </a:xfrm>
          <a:prstGeom prst="rect">
            <a:avLst/>
          </a:prstGeom>
        </p:spPr>
      </p:pic>
      <p:sp>
        <p:nvSpPr>
          <p:cNvPr id="49" name="Rectangle 28">
            <a:extLst>
              <a:ext uri="{FF2B5EF4-FFF2-40B4-BE49-F238E27FC236}">
                <a16:creationId xmlns:a16="http://schemas.microsoft.com/office/drawing/2014/main" id="{292FCFCF-08EF-445F-9DE3-648DA5F3246C}"/>
              </a:ext>
            </a:extLst>
          </p:cNvPr>
          <p:cNvSpPr/>
          <p:nvPr/>
        </p:nvSpPr>
        <p:spPr>
          <a:xfrm>
            <a:off x="5898351" y="2351237"/>
            <a:ext cx="2921795" cy="29043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0" dirty="0">
                <a:solidFill>
                  <a:srgbClr val="007CB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sk_care-private-subnet-02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7CB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Graphic 13">
            <a:extLst>
              <a:ext uri="{FF2B5EF4-FFF2-40B4-BE49-F238E27FC236}">
                <a16:creationId xmlns:a16="http://schemas.microsoft.com/office/drawing/2014/main" id="{2001973E-F6D8-4007-B229-987E8AAD6B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98352" y="2348880"/>
            <a:ext cx="274320" cy="274320"/>
          </a:xfrm>
          <a:prstGeom prst="rect">
            <a:avLst/>
          </a:prstGeom>
        </p:spPr>
      </p:pic>
      <p:sp>
        <p:nvSpPr>
          <p:cNvPr id="51" name="Rectangle 16">
            <a:extLst>
              <a:ext uri="{FF2B5EF4-FFF2-40B4-BE49-F238E27FC236}">
                <a16:creationId xmlns:a16="http://schemas.microsoft.com/office/drawing/2014/main" id="{A4F92F7E-FC25-48D0-9286-958F2893C0B2}"/>
              </a:ext>
            </a:extLst>
          </p:cNvPr>
          <p:cNvSpPr/>
          <p:nvPr/>
        </p:nvSpPr>
        <p:spPr>
          <a:xfrm>
            <a:off x="1242520" y="2675777"/>
            <a:ext cx="7577626" cy="1977359"/>
          </a:xfrm>
          <a:prstGeom prst="rect">
            <a:avLst/>
          </a:prstGeom>
          <a:noFill/>
          <a:ln w="12700">
            <a:solidFill>
              <a:srgbClr val="D8661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7200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rgbClr val="D8661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EKS Cluster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96B448-394A-48CF-A446-081FA51964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2520" y="2675778"/>
            <a:ext cx="271741" cy="2803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A07ABB7-289D-4707-9CE3-04037DFAA4B5}"/>
              </a:ext>
            </a:extLst>
          </p:cNvPr>
          <p:cNvSpPr/>
          <p:nvPr/>
        </p:nvSpPr>
        <p:spPr bwMode="auto">
          <a:xfrm>
            <a:off x="1424608" y="3573016"/>
            <a:ext cx="7200800" cy="1008112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E2EB7-377F-4A2D-BFB7-6DB64472F4DB}"/>
              </a:ext>
            </a:extLst>
          </p:cNvPr>
          <p:cNvSpPr txBox="1"/>
          <p:nvPr/>
        </p:nvSpPr>
        <p:spPr>
          <a:xfrm>
            <a:off x="4410844" y="3550156"/>
            <a:ext cx="1213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EKS Node Group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02CD72-7270-4F0B-AE16-172124B9D063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3278" y="3970236"/>
            <a:ext cx="353469" cy="357113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3DFBA3A-A292-490B-8FD1-09AB9397C473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2513" y="3992983"/>
            <a:ext cx="353469" cy="35711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115705F-D4C3-4A4C-89BA-9464D7474A3F}"/>
              </a:ext>
            </a:extLst>
          </p:cNvPr>
          <p:cNvSpPr txBox="1"/>
          <p:nvPr/>
        </p:nvSpPr>
        <p:spPr>
          <a:xfrm>
            <a:off x="2257877" y="4319249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800" dirty="0">
                <a:solidFill>
                  <a:schemeClr val="tx1"/>
                </a:solidFill>
                <a:latin typeface="+mn-lt"/>
                <a:ea typeface="+mn-ea"/>
              </a:rPr>
              <a:t>EKS Work Node</a:t>
            </a:r>
            <a:endParaRPr lang="ko-KR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924C4F-D575-474C-B56C-0EDA79A643A0}"/>
              </a:ext>
            </a:extLst>
          </p:cNvPr>
          <p:cNvSpPr txBox="1"/>
          <p:nvPr/>
        </p:nvSpPr>
        <p:spPr>
          <a:xfrm>
            <a:off x="6897216" y="4365684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800" dirty="0">
                <a:solidFill>
                  <a:schemeClr val="tx1"/>
                </a:solidFill>
                <a:latin typeface="+mn-lt"/>
                <a:ea typeface="+mn-ea"/>
              </a:rPr>
              <a:t>EKS Work Node</a:t>
            </a:r>
            <a:endParaRPr lang="ko-KR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9" name="Rectangle 79">
            <a:extLst>
              <a:ext uri="{FF2B5EF4-FFF2-40B4-BE49-F238E27FC236}">
                <a16:creationId xmlns:a16="http://schemas.microsoft.com/office/drawing/2014/main" id="{38DE1D6F-1E45-438B-834D-C1C9F9F1D8FC}"/>
              </a:ext>
            </a:extLst>
          </p:cNvPr>
          <p:cNvSpPr/>
          <p:nvPr/>
        </p:nvSpPr>
        <p:spPr>
          <a:xfrm>
            <a:off x="2100492" y="3625108"/>
            <a:ext cx="1214587" cy="24279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800" b="1" dirty="0">
                <a:solidFill>
                  <a:srgbClr val="DF33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 group</a:t>
            </a:r>
          </a:p>
        </p:txBody>
      </p:sp>
      <p:sp>
        <p:nvSpPr>
          <p:cNvPr id="60" name="Rectangle 79">
            <a:extLst>
              <a:ext uri="{FF2B5EF4-FFF2-40B4-BE49-F238E27FC236}">
                <a16:creationId xmlns:a16="http://schemas.microsoft.com/office/drawing/2014/main" id="{CED63C4A-CFF0-4EFB-A9EB-07A04C2A92D9}"/>
              </a:ext>
            </a:extLst>
          </p:cNvPr>
          <p:cNvSpPr/>
          <p:nvPr/>
        </p:nvSpPr>
        <p:spPr>
          <a:xfrm>
            <a:off x="6753200" y="3626643"/>
            <a:ext cx="1214587" cy="24279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800" b="1" dirty="0">
                <a:solidFill>
                  <a:srgbClr val="DF33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 group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6A735A3-E993-41EA-9EF3-F1CB77FDF092}"/>
              </a:ext>
            </a:extLst>
          </p:cNvPr>
          <p:cNvGrpSpPr/>
          <p:nvPr/>
        </p:nvGrpSpPr>
        <p:grpSpPr>
          <a:xfrm>
            <a:off x="2544184" y="4741550"/>
            <a:ext cx="311660" cy="311660"/>
            <a:chOff x="4412834" y="1808242"/>
            <a:chExt cx="311660" cy="311660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65C7D51A-EC02-4E28-B03C-548AE38EE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431627" y="1952737"/>
              <a:ext cx="149706" cy="147750"/>
            </a:xfrm>
            <a:prstGeom prst="rect">
              <a:avLst/>
            </a:prstGeom>
          </p:spPr>
        </p:pic>
        <p:pic>
          <p:nvPicPr>
            <p:cNvPr id="63" name="Graphic 90">
              <a:extLst>
                <a:ext uri="{FF2B5EF4-FFF2-40B4-BE49-F238E27FC236}">
                  <a16:creationId xmlns:a16="http://schemas.microsoft.com/office/drawing/2014/main" id="{FC6E9EB4-FEEE-42EC-B448-0CB0D9F52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412834" y="1808242"/>
              <a:ext cx="311660" cy="31166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8967A76-0C4B-49E4-9A0B-F2996DC5D484}"/>
              </a:ext>
            </a:extLst>
          </p:cNvPr>
          <p:cNvSpPr txBox="1"/>
          <p:nvPr/>
        </p:nvSpPr>
        <p:spPr>
          <a:xfrm>
            <a:off x="2216548" y="5075192"/>
            <a:ext cx="1063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800" dirty="0" err="1">
                <a:solidFill>
                  <a:schemeClr val="tx1"/>
                </a:solidFill>
                <a:latin typeface="+mn-lt"/>
                <a:ea typeface="+mn-ea"/>
              </a:rPr>
              <a:t>기간계</a:t>
            </a:r>
            <a:r>
              <a:rPr lang="ko-KR" altLang="en-US" sz="8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lt"/>
                <a:ea typeface="+mn-ea"/>
              </a:rPr>
              <a:t>DB(Master)</a:t>
            </a:r>
            <a:endParaRPr lang="ko-KR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65" name="Picture 2" descr="https://github.com/kubernetes/community/raw/master/icons/png/resources/unlabeled/pod-128.png">
            <a:extLst>
              <a:ext uri="{FF2B5EF4-FFF2-40B4-BE49-F238E27FC236}">
                <a16:creationId xmlns:a16="http://schemas.microsoft.com/office/drawing/2014/main" id="{A8A8BDE6-6949-4B55-93EC-2D01E05FD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80" y="297628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5DE3F87-3CEB-4295-B533-864DAAA33D3B}"/>
              </a:ext>
            </a:extLst>
          </p:cNvPr>
          <p:cNvSpPr txBox="1"/>
          <p:nvPr/>
        </p:nvSpPr>
        <p:spPr>
          <a:xfrm>
            <a:off x="1424608" y="3338644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800" dirty="0" err="1">
                <a:solidFill>
                  <a:schemeClr val="tx1"/>
                </a:solidFill>
                <a:latin typeface="+mn-lt"/>
                <a:ea typeface="+mn-ea"/>
              </a:rPr>
              <a:t>기간계</a:t>
            </a:r>
            <a:endParaRPr lang="ko-KR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E2211FC-627B-4264-AFC0-438B15067E04}"/>
              </a:ext>
            </a:extLst>
          </p:cNvPr>
          <p:cNvCxnSpPr>
            <a:stCxn id="42" idx="2"/>
            <a:endCxn id="45" idx="0"/>
          </p:cNvCxnSpPr>
          <p:nvPr/>
        </p:nvCxnSpPr>
        <p:spPr bwMode="auto">
          <a:xfrm>
            <a:off x="5025025" y="888367"/>
            <a:ext cx="2550" cy="10284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CDF6866-A823-4351-9277-F95EDAA9A2EA}"/>
              </a:ext>
            </a:extLst>
          </p:cNvPr>
          <p:cNvCxnSpPr>
            <a:cxnSpLocks/>
            <a:stCxn id="47" idx="0"/>
            <a:endCxn id="45" idx="1"/>
          </p:cNvCxnSpPr>
          <p:nvPr/>
        </p:nvCxnSpPr>
        <p:spPr bwMode="auto">
          <a:xfrm rot="5400000" flipH="1" flipV="1">
            <a:off x="3645429" y="1115450"/>
            <a:ext cx="292731" cy="218356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0" name="직선 화살표 연결선 76">
            <a:extLst>
              <a:ext uri="{FF2B5EF4-FFF2-40B4-BE49-F238E27FC236}">
                <a16:creationId xmlns:a16="http://schemas.microsoft.com/office/drawing/2014/main" id="{4053E3A0-4B1E-4247-988F-EBC1F1B4F59B}"/>
              </a:ext>
            </a:extLst>
          </p:cNvPr>
          <p:cNvCxnSpPr>
            <a:cxnSpLocks/>
            <a:stCxn id="49" idx="0"/>
            <a:endCxn id="45" idx="3"/>
          </p:cNvCxnSpPr>
          <p:nvPr/>
        </p:nvCxnSpPr>
        <p:spPr bwMode="auto">
          <a:xfrm rot="16200000" flipV="1">
            <a:off x="6120226" y="1112214"/>
            <a:ext cx="290373" cy="218767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43FDE2C-1C89-4933-8A33-A01DF68C6ADD}"/>
              </a:ext>
            </a:extLst>
          </p:cNvPr>
          <p:cNvGrpSpPr/>
          <p:nvPr/>
        </p:nvGrpSpPr>
        <p:grpSpPr>
          <a:xfrm>
            <a:off x="7182513" y="4736720"/>
            <a:ext cx="311660" cy="311660"/>
            <a:chOff x="4412834" y="1808242"/>
            <a:chExt cx="311660" cy="311660"/>
          </a:xfrm>
        </p:grpSpPr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06E4DE38-E3ED-4BEE-A3C9-6DE04CC85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431627" y="1952737"/>
              <a:ext cx="149706" cy="147750"/>
            </a:xfrm>
            <a:prstGeom prst="rect">
              <a:avLst/>
            </a:prstGeom>
          </p:spPr>
        </p:pic>
        <p:pic>
          <p:nvPicPr>
            <p:cNvPr id="87" name="Graphic 90">
              <a:extLst>
                <a:ext uri="{FF2B5EF4-FFF2-40B4-BE49-F238E27FC236}">
                  <a16:creationId xmlns:a16="http://schemas.microsoft.com/office/drawing/2014/main" id="{AB0A21D1-C24E-43AF-9F49-000B76E07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412834" y="1808242"/>
              <a:ext cx="311660" cy="311660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CC6B8F4-DFC0-4477-BBB7-C7DC8E812652}"/>
              </a:ext>
            </a:extLst>
          </p:cNvPr>
          <p:cNvSpPr txBox="1"/>
          <p:nvPr/>
        </p:nvSpPr>
        <p:spPr>
          <a:xfrm>
            <a:off x="6854877" y="5070362"/>
            <a:ext cx="9909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800" dirty="0" err="1">
                <a:solidFill>
                  <a:schemeClr val="tx1"/>
                </a:solidFill>
                <a:latin typeface="+mn-lt"/>
                <a:ea typeface="+mn-ea"/>
              </a:rPr>
              <a:t>기간계</a:t>
            </a:r>
            <a:r>
              <a:rPr lang="ko-KR" altLang="en-US" sz="8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lt"/>
                <a:ea typeface="+mn-ea"/>
              </a:rPr>
              <a:t>DB(slave)</a:t>
            </a:r>
            <a:endParaRPr lang="ko-KR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89" name="직선 화살표 연결선 76">
            <a:extLst>
              <a:ext uri="{FF2B5EF4-FFF2-40B4-BE49-F238E27FC236}">
                <a16:creationId xmlns:a16="http://schemas.microsoft.com/office/drawing/2014/main" id="{609FD542-8899-44B3-9908-D7E8BECBD4B4}"/>
              </a:ext>
            </a:extLst>
          </p:cNvPr>
          <p:cNvCxnSpPr>
            <a:cxnSpLocks/>
            <a:stCxn id="87" idx="1"/>
            <a:endCxn id="63" idx="3"/>
          </p:cNvCxnSpPr>
          <p:nvPr/>
        </p:nvCxnSpPr>
        <p:spPr bwMode="auto">
          <a:xfrm flipH="1">
            <a:off x="2855844" y="4892550"/>
            <a:ext cx="43266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A8B4D00-3120-4AE9-A622-FB2C1C571D58}"/>
              </a:ext>
            </a:extLst>
          </p:cNvPr>
          <p:cNvSpPr txBox="1"/>
          <p:nvPr/>
        </p:nvSpPr>
        <p:spPr>
          <a:xfrm>
            <a:off x="4716402" y="491068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이중화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9CF1A1-A542-4C15-93FE-86A47183F254}"/>
              </a:ext>
            </a:extLst>
          </p:cNvPr>
          <p:cNvSpPr/>
          <p:nvPr/>
        </p:nvSpPr>
        <p:spPr bwMode="auto">
          <a:xfrm>
            <a:off x="3030796" y="2763993"/>
            <a:ext cx="1092270" cy="6987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BFCE775-8F25-4EF7-A162-936EA1AE993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28026" y="3170780"/>
            <a:ext cx="416862" cy="245485"/>
          </a:xfrm>
          <a:prstGeom prst="rect">
            <a:avLst/>
          </a:prstGeom>
        </p:spPr>
      </p:pic>
      <p:pic>
        <p:nvPicPr>
          <p:cNvPr id="99" name="Picture 2" descr="https://github.com/kubernetes/community/raw/master/icons/png/resources/unlabeled/pod-128.png">
            <a:extLst>
              <a:ext uri="{FF2B5EF4-FFF2-40B4-BE49-F238E27FC236}">
                <a16:creationId xmlns:a16="http://schemas.microsoft.com/office/drawing/2014/main" id="{3B2D890A-5BD2-465B-A601-940E27ED4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130" y="294227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DC91AC8-3C5F-4009-9187-C30C5D89E2A7}"/>
              </a:ext>
            </a:extLst>
          </p:cNvPr>
          <p:cNvSpPr txBox="1"/>
          <p:nvPr/>
        </p:nvSpPr>
        <p:spPr>
          <a:xfrm>
            <a:off x="6449272" y="3304633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800" dirty="0" err="1">
                <a:solidFill>
                  <a:schemeClr val="tx1"/>
                </a:solidFill>
                <a:latin typeface="+mn-lt"/>
                <a:ea typeface="+mn-ea"/>
              </a:rPr>
              <a:t>기간계</a:t>
            </a:r>
            <a:endParaRPr lang="ko-KR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074A434-DEBB-4668-AD34-84940C52B82C}"/>
              </a:ext>
            </a:extLst>
          </p:cNvPr>
          <p:cNvSpPr txBox="1"/>
          <p:nvPr/>
        </p:nvSpPr>
        <p:spPr>
          <a:xfrm>
            <a:off x="4818509" y="818242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800" dirty="0">
                <a:solidFill>
                  <a:schemeClr val="tx1"/>
                </a:solidFill>
                <a:latin typeface="+mn-lt"/>
                <a:ea typeface="+mn-ea"/>
              </a:rPr>
              <a:t>User</a:t>
            </a:r>
            <a:endParaRPr lang="ko-KR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108" name="Picture 2" descr="https://github.com/kubernetes/community/raw/master/icons/png/resources/unlabeled/pod-128.png">
            <a:extLst>
              <a:ext uri="{FF2B5EF4-FFF2-40B4-BE49-F238E27FC236}">
                <a16:creationId xmlns:a16="http://schemas.microsoft.com/office/drawing/2014/main" id="{B97E464D-8A8F-458B-974A-350B63E8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210" y="293446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CDAEDBF0-F557-4B60-9776-B55EA84B2096}"/>
              </a:ext>
            </a:extLst>
          </p:cNvPr>
          <p:cNvSpPr txBox="1"/>
          <p:nvPr/>
        </p:nvSpPr>
        <p:spPr>
          <a:xfrm>
            <a:off x="7254287" y="329682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800" dirty="0">
                <a:solidFill>
                  <a:schemeClr val="tx1"/>
                </a:solidFill>
                <a:latin typeface="+mn-lt"/>
                <a:ea typeface="+mn-ea"/>
              </a:rPr>
              <a:t>UI</a:t>
            </a:r>
            <a:endParaRPr lang="ko-KR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110" name="Picture 2" descr="https://github.com/kubernetes/community/raw/master/icons/png/resources/unlabeled/pod-128.png">
            <a:extLst>
              <a:ext uri="{FF2B5EF4-FFF2-40B4-BE49-F238E27FC236}">
                <a16:creationId xmlns:a16="http://schemas.microsoft.com/office/drawing/2014/main" id="{15575B34-A88A-4DB4-BABE-826671B01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617" y="292494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62BA7529-F890-4CE5-9DCF-BB9E6F204C98}"/>
              </a:ext>
            </a:extLst>
          </p:cNvPr>
          <p:cNvSpPr txBox="1"/>
          <p:nvPr/>
        </p:nvSpPr>
        <p:spPr>
          <a:xfrm>
            <a:off x="7862694" y="3287302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800" dirty="0">
                <a:solidFill>
                  <a:schemeClr val="tx1"/>
                </a:solidFill>
                <a:latin typeface="+mn-lt"/>
                <a:ea typeface="+mn-ea"/>
              </a:rPr>
              <a:t>Etc..</a:t>
            </a:r>
            <a:endParaRPr lang="ko-KR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10AA15D8-168A-4BFD-B1AA-ED3FB294C8D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90700" y="3174486"/>
            <a:ext cx="396440" cy="115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3" name="Picture 2" descr="https://github.com/kubernetes/community/raw/master/icons/png/resources/unlabeled/pod-128.png">
            <a:extLst>
              <a:ext uri="{FF2B5EF4-FFF2-40B4-BE49-F238E27FC236}">
                <a16:creationId xmlns:a16="http://schemas.microsoft.com/office/drawing/2014/main" id="{9DE50352-35FE-411C-B964-28B557C6D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670" y="296567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88D37DB4-4F10-445E-9F0B-5362F19B27C2}"/>
              </a:ext>
            </a:extLst>
          </p:cNvPr>
          <p:cNvSpPr txBox="1"/>
          <p:nvPr/>
        </p:nvSpPr>
        <p:spPr>
          <a:xfrm>
            <a:off x="2086747" y="332802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800" dirty="0">
                <a:solidFill>
                  <a:schemeClr val="tx1"/>
                </a:solidFill>
                <a:latin typeface="+mn-lt"/>
                <a:ea typeface="+mn-ea"/>
              </a:rPr>
              <a:t>UI</a:t>
            </a:r>
            <a:endParaRPr lang="ko-KR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115" name="Picture 2" descr="https://github.com/kubernetes/community/raw/master/icons/png/resources/unlabeled/pod-128.png">
            <a:extLst>
              <a:ext uri="{FF2B5EF4-FFF2-40B4-BE49-F238E27FC236}">
                <a16:creationId xmlns:a16="http://schemas.microsoft.com/office/drawing/2014/main" id="{4CAF5CEE-CC84-4710-9744-5BF7FE66E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36" y="29561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BA652D12-F4AD-4444-BB36-E9A288ABF9F1}"/>
              </a:ext>
            </a:extLst>
          </p:cNvPr>
          <p:cNvSpPr txBox="1"/>
          <p:nvPr/>
        </p:nvSpPr>
        <p:spPr>
          <a:xfrm>
            <a:off x="2609813" y="3318504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800" dirty="0">
                <a:solidFill>
                  <a:schemeClr val="tx1"/>
                </a:solidFill>
                <a:latin typeface="+mn-lt"/>
                <a:ea typeface="+mn-ea"/>
              </a:rPr>
              <a:t>Etc..</a:t>
            </a:r>
            <a:endParaRPr lang="ko-KR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2029015-C81B-47C2-BFE2-33724BE5B4A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85143" y="2861795"/>
            <a:ext cx="878334" cy="2994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FFF845A-D4DF-4BE1-B4BC-021033F2612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52800" y="3158351"/>
            <a:ext cx="337019" cy="28431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E8642251-1517-469C-AD15-C18C168B3420}"/>
              </a:ext>
            </a:extLst>
          </p:cNvPr>
          <p:cNvSpPr txBox="1"/>
          <p:nvPr/>
        </p:nvSpPr>
        <p:spPr>
          <a:xfrm>
            <a:off x="2953349" y="2744820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800" dirty="0">
                <a:solidFill>
                  <a:schemeClr val="tx1"/>
                </a:solidFill>
                <a:latin typeface="+mn-lt"/>
                <a:ea typeface="+mn-ea"/>
              </a:rPr>
              <a:t>CI/CD</a:t>
            </a:r>
            <a:endParaRPr lang="ko-KR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4C8F3363-8906-4146-A4FC-2FEEB3D53B9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74481" y="3151309"/>
            <a:ext cx="396440" cy="115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0" name="Graphic 15">
            <a:extLst>
              <a:ext uri="{FF2B5EF4-FFF2-40B4-BE49-F238E27FC236}">
                <a16:creationId xmlns:a16="http://schemas.microsoft.com/office/drawing/2014/main" id="{19BE6815-B70F-4068-B429-7303C8F3E2D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857095" y="5445224"/>
            <a:ext cx="288000" cy="2880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5547ECB-B858-4B7F-BA73-18B5E945D585}"/>
              </a:ext>
            </a:extLst>
          </p:cNvPr>
          <p:cNvSpPr txBox="1"/>
          <p:nvPr/>
        </p:nvSpPr>
        <p:spPr>
          <a:xfrm>
            <a:off x="4055185" y="6124654"/>
            <a:ext cx="422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latin typeface="맑은 고딕" panose="020B0503020000020004" pitchFamily="50" charset="-127"/>
                <a:ea typeface="맑은 고딕" panose="020B0503020000020004" pitchFamily="50" charset="-127"/>
              </a:rPr>
              <a:t>EKS</a:t>
            </a:r>
            <a:endParaRPr 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4" name="Graphic 8">
            <a:extLst>
              <a:ext uri="{FF2B5EF4-FFF2-40B4-BE49-F238E27FC236}">
                <a16:creationId xmlns:a16="http://schemas.microsoft.com/office/drawing/2014/main" id="{0E1D448D-3102-4011-AE73-49A1BFCA2F8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22844" y="5882777"/>
            <a:ext cx="288000" cy="288000"/>
          </a:xfrm>
          <a:prstGeom prst="rect">
            <a:avLst/>
          </a:prstGeom>
        </p:spPr>
      </p:pic>
      <p:pic>
        <p:nvPicPr>
          <p:cNvPr id="125" name="Graphic 71">
            <a:extLst>
              <a:ext uri="{FF2B5EF4-FFF2-40B4-BE49-F238E27FC236}">
                <a16:creationId xmlns:a16="http://schemas.microsoft.com/office/drawing/2014/main" id="{A5F7CD47-997A-47B3-B3BC-65E00345164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536454" y="5884223"/>
            <a:ext cx="288000" cy="28800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4715D9A-A869-4E60-BFC3-9AA36D7ED232}"/>
              </a:ext>
            </a:extLst>
          </p:cNvPr>
          <p:cNvSpPr txBox="1"/>
          <p:nvPr/>
        </p:nvSpPr>
        <p:spPr>
          <a:xfrm>
            <a:off x="5469152" y="6124654"/>
            <a:ext cx="422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latin typeface="맑은 고딕" panose="020B0503020000020004" pitchFamily="50" charset="-127"/>
                <a:ea typeface="맑은 고딕" panose="020B0503020000020004" pitchFamily="50" charset="-127"/>
              </a:rPr>
              <a:t>S3</a:t>
            </a:r>
            <a:endParaRPr 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7" name="직선 화살표 연결선 76">
            <a:extLst>
              <a:ext uri="{FF2B5EF4-FFF2-40B4-BE49-F238E27FC236}">
                <a16:creationId xmlns:a16="http://schemas.microsoft.com/office/drawing/2014/main" id="{835911FD-942C-4546-AD1D-484EA6A221F5}"/>
              </a:ext>
            </a:extLst>
          </p:cNvPr>
          <p:cNvCxnSpPr>
            <a:cxnSpLocks/>
            <a:stCxn id="446" idx="2"/>
            <a:endCxn id="120" idx="1"/>
          </p:cNvCxnSpPr>
          <p:nvPr/>
        </p:nvCxnSpPr>
        <p:spPr bwMode="auto">
          <a:xfrm rot="16200000" flipH="1">
            <a:off x="3676151" y="4408279"/>
            <a:ext cx="210647" cy="215124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8" name="직선 화살표 연결선 76">
            <a:extLst>
              <a:ext uri="{FF2B5EF4-FFF2-40B4-BE49-F238E27FC236}">
                <a16:creationId xmlns:a16="http://schemas.microsoft.com/office/drawing/2014/main" id="{003EC85C-1BF4-4F8C-8F9D-9B5BAE9AAEE6}"/>
              </a:ext>
            </a:extLst>
          </p:cNvPr>
          <p:cNvCxnSpPr>
            <a:cxnSpLocks/>
            <a:stCxn id="44" idx="2"/>
            <a:endCxn id="120" idx="3"/>
          </p:cNvCxnSpPr>
          <p:nvPr/>
        </p:nvCxnSpPr>
        <p:spPr bwMode="auto">
          <a:xfrm rot="5400000">
            <a:off x="6147088" y="4371224"/>
            <a:ext cx="216008" cy="221999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3" name="직선 화살표 연결선 76">
            <a:extLst>
              <a:ext uri="{FF2B5EF4-FFF2-40B4-BE49-F238E27FC236}">
                <a16:creationId xmlns:a16="http://schemas.microsoft.com/office/drawing/2014/main" id="{83B03F3D-CC90-4145-998D-3093D2C82E5E}"/>
              </a:ext>
            </a:extLst>
          </p:cNvPr>
          <p:cNvCxnSpPr>
            <a:cxnSpLocks/>
            <a:stCxn id="125" idx="0"/>
            <a:endCxn id="124" idx="0"/>
          </p:cNvCxnSpPr>
          <p:nvPr/>
        </p:nvCxnSpPr>
        <p:spPr bwMode="auto">
          <a:xfrm rot="16200000" flipV="1">
            <a:off x="4972926" y="5176695"/>
            <a:ext cx="1446" cy="1413610"/>
          </a:xfrm>
          <a:prstGeom prst="bentConnector3">
            <a:avLst>
              <a:gd name="adj1" fmla="val 4315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8EE593CB-8C79-4A2A-A3BA-A9FBC58CDFC4}"/>
              </a:ext>
            </a:extLst>
          </p:cNvPr>
          <p:cNvCxnSpPr>
            <a:cxnSpLocks/>
          </p:cNvCxnSpPr>
          <p:nvPr/>
        </p:nvCxnSpPr>
        <p:spPr bwMode="auto">
          <a:xfrm flipV="1">
            <a:off x="5001095" y="5720556"/>
            <a:ext cx="0" cy="10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876198576"/>
      </p:ext>
    </p:extLst>
  </p:cSld>
  <p:clrMapOvr>
    <a:masterClrMapping/>
  </p:clrMapOvr>
</p:sld>
</file>

<file path=ppt/theme/theme1.xml><?xml version="1.0" encoding="utf-8"?>
<a:theme xmlns:a="http://schemas.openxmlformats.org/drawingml/2006/main" name="other">
  <a:themeElements>
    <a:clrScheme name="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th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ctr" anchorCtr="0" compatLnSpc="1">
        <a:prstTxWarp prst="textNoShape">
          <a:avLst/>
        </a:prstTxWarp>
      </a:bodyPr>
      <a:lstStyle>
        <a:defPPr marL="0" marR="0" indent="0" algn="ctr" defTabSz="785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ctr" anchorCtr="0" compatLnSpc="1">
        <a:prstTxWarp prst="textNoShape">
          <a:avLst/>
        </a:prstTxWarp>
      </a:bodyPr>
      <a:lstStyle>
        <a:defPPr marL="0" marR="0" indent="0" algn="ctr" defTabSz="785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" pitchFamily="50" charset="-127"/>
          </a:defRPr>
        </a:defPPr>
      </a:lstStyle>
    </a:lnDef>
  </a:objectDefaults>
  <a:extraClrSchemeLst>
    <a:extraClrScheme>
      <a:clrScheme name="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1472388939</TotalTime>
  <Pages>39</Pages>
  <Words>69</Words>
  <Application>Microsoft Office PowerPoint</Application>
  <PresentationFormat>A4 용지(210x297mm)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Arial Narrow</vt:lpstr>
      <vt:lpstr>other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Coopers &amp; Lybrand Consulting has a distinctive presentation style</dc:title>
  <dc:subject/>
  <dc:creator>Administrator</dc:creator>
  <cp:keywords/>
  <dc:description/>
  <cp:lastModifiedBy>User</cp:lastModifiedBy>
  <cp:revision>2480</cp:revision>
  <cp:lastPrinted>1998-10-23T19:48:03Z</cp:lastPrinted>
  <dcterms:created xsi:type="dcterms:W3CDTF">1996-10-14T12:11:22Z</dcterms:created>
  <dcterms:modified xsi:type="dcterms:W3CDTF">2022-09-05T10:43:21Z</dcterms:modified>
</cp:coreProperties>
</file>