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1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5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75C5-AF3B-4F6F-A82B-508A41DDAB7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38C8-B115-44E8-873E-0276F3597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3CCCBE2-29BF-4F89-8057-1730C37A989F}"/>
              </a:ext>
            </a:extLst>
          </p:cNvPr>
          <p:cNvGrpSpPr/>
          <p:nvPr/>
        </p:nvGrpSpPr>
        <p:grpSpPr>
          <a:xfrm>
            <a:off x="222613" y="270010"/>
            <a:ext cx="6524625" cy="5210175"/>
            <a:chOff x="1690687" y="823912"/>
            <a:chExt cx="6524625" cy="52101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87FE5D-1158-4630-B4C7-0FE25846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687" y="823912"/>
              <a:ext cx="6524625" cy="52101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E8BFA5-218E-4AF2-8A80-6DDE38A8CD39}"/>
                </a:ext>
              </a:extLst>
            </p:cNvPr>
            <p:cNvSpPr/>
            <p:nvPr/>
          </p:nvSpPr>
          <p:spPr>
            <a:xfrm>
              <a:off x="4009938" y="2172749"/>
              <a:ext cx="2759978" cy="2936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021558-49F2-4D3C-B0FD-27A9728EC92C}"/>
                </a:ext>
              </a:extLst>
            </p:cNvPr>
            <p:cNvSpPr/>
            <p:nvPr/>
          </p:nvSpPr>
          <p:spPr>
            <a:xfrm>
              <a:off x="3893890" y="2986709"/>
              <a:ext cx="1936459" cy="561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1516E5-F2AC-4B90-A6D7-803A25A91755}"/>
                </a:ext>
              </a:extLst>
            </p:cNvPr>
            <p:cNvSpPr/>
            <p:nvPr/>
          </p:nvSpPr>
          <p:spPr>
            <a:xfrm>
              <a:off x="3196207" y="1795245"/>
              <a:ext cx="436226" cy="2013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B53DB6-E464-43D4-832A-0D8B6AEB7FE1}"/>
              </a:ext>
            </a:extLst>
          </p:cNvPr>
          <p:cNvSpPr/>
          <p:nvPr/>
        </p:nvSpPr>
        <p:spPr>
          <a:xfrm>
            <a:off x="6565478" y="2250794"/>
            <a:ext cx="3280095" cy="17506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j-ea"/>
                <a:ea typeface="+mj-ea"/>
              </a:rPr>
              <a:t>담당 업무별 </a:t>
            </a:r>
            <a:r>
              <a:rPr lang="en-US" altLang="ko-KR" sz="1000" b="1" dirty="0">
                <a:latin typeface="+mj-ea"/>
                <a:ea typeface="+mj-ea"/>
              </a:rPr>
              <a:t>Database </a:t>
            </a:r>
            <a:r>
              <a:rPr lang="ko-KR" altLang="en-US" sz="1000" b="1" dirty="0">
                <a:latin typeface="+mj-ea"/>
                <a:ea typeface="+mj-ea"/>
              </a:rPr>
              <a:t>사용</a:t>
            </a:r>
            <a:endParaRPr lang="en-US" altLang="ko-KR" sz="1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skimspay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payapp</a:t>
            </a:r>
            <a:r>
              <a:rPr lang="en-US" altLang="ko-KR" sz="900" dirty="0">
                <a:latin typeface="+mj-ea"/>
                <a:ea typeface="+mj-ea"/>
              </a:rPr>
              <a:t>, PW: payapp1234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skimscnr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cnrapp</a:t>
            </a:r>
            <a:r>
              <a:rPr lang="en-US" altLang="ko-KR" sz="900" dirty="0">
                <a:latin typeface="+mj-ea"/>
                <a:ea typeface="+mj-ea"/>
              </a:rPr>
              <a:t>, PW: cnrapp1234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skimscus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cusapp</a:t>
            </a:r>
            <a:r>
              <a:rPr lang="en-US" altLang="ko-KR" sz="900" dirty="0">
                <a:latin typeface="+mj-ea"/>
                <a:ea typeface="+mj-ea"/>
              </a:rPr>
              <a:t>, PW: cusapp1234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skimsfin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finapp</a:t>
            </a:r>
            <a:r>
              <a:rPr lang="en-US" altLang="ko-KR" sz="900" dirty="0">
                <a:latin typeface="+mj-ea"/>
                <a:ea typeface="+mj-ea"/>
              </a:rPr>
              <a:t>, PW: finapp1234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skimsigd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igdapp</a:t>
            </a:r>
            <a:r>
              <a:rPr lang="en-US" altLang="ko-KR" sz="900" dirty="0">
                <a:latin typeface="+mj-ea"/>
                <a:ea typeface="+mj-ea"/>
              </a:rPr>
              <a:t>, PW: igdapp1234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skimsudw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udwapp</a:t>
            </a:r>
            <a:r>
              <a:rPr lang="en-US" altLang="ko-KR" sz="900" dirty="0">
                <a:latin typeface="+mj-ea"/>
                <a:ea typeface="+mj-ea"/>
              </a:rPr>
              <a:t>, PW: udwapp1234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Database</a:t>
            </a:r>
            <a:r>
              <a:rPr lang="ko-KR" altLang="en-US" sz="900" dirty="0">
                <a:latin typeface="+mj-ea"/>
                <a:ea typeface="+mj-ea"/>
              </a:rPr>
              <a:t>명</a:t>
            </a:r>
            <a:r>
              <a:rPr lang="en-US" altLang="ko-KR" sz="900" dirty="0">
                <a:latin typeface="+mj-ea"/>
                <a:ea typeface="+mj-ea"/>
              </a:rPr>
              <a:t>: </a:t>
            </a:r>
            <a:r>
              <a:rPr lang="en-US" altLang="ko-KR" sz="900" dirty="0" err="1">
                <a:latin typeface="+mj-ea"/>
                <a:ea typeface="+mj-ea"/>
              </a:rPr>
              <a:t>skimspln</a:t>
            </a:r>
            <a:r>
              <a:rPr lang="en-US" altLang="ko-KR" sz="900" dirty="0">
                <a:latin typeface="+mj-ea"/>
                <a:ea typeface="+mj-ea"/>
              </a:rPr>
              <a:t>,  USER: </a:t>
            </a:r>
            <a:r>
              <a:rPr lang="en-US" altLang="ko-KR" sz="900" dirty="0" err="1">
                <a:latin typeface="+mj-ea"/>
                <a:ea typeface="+mj-ea"/>
              </a:rPr>
              <a:t>plnapp</a:t>
            </a:r>
            <a:r>
              <a:rPr lang="en-US" altLang="ko-KR" sz="900" dirty="0">
                <a:latin typeface="+mj-ea"/>
                <a:ea typeface="+mj-ea"/>
              </a:rPr>
              <a:t>, PW: plnapp1234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5A745F-81F4-42A1-9A77-7B9557B602A4}"/>
              </a:ext>
            </a:extLst>
          </p:cNvPr>
          <p:cNvSpPr/>
          <p:nvPr/>
        </p:nvSpPr>
        <p:spPr>
          <a:xfrm>
            <a:off x="1887294" y="916117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883298-4B46-4BB3-AF7F-05E7E5C6D85A}"/>
              </a:ext>
            </a:extLst>
          </p:cNvPr>
          <p:cNvSpPr/>
          <p:nvPr/>
        </p:nvSpPr>
        <p:spPr>
          <a:xfrm>
            <a:off x="3484925" y="1489790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A4E3CC-24D5-4CF6-A544-7D24F22A818C}"/>
              </a:ext>
            </a:extLst>
          </p:cNvPr>
          <p:cNvSpPr/>
          <p:nvPr/>
        </p:nvSpPr>
        <p:spPr>
          <a:xfrm>
            <a:off x="6869933" y="1242623"/>
            <a:ext cx="276565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</a:rPr>
              <a:t>Server Host : skimsdbms.c1ndjsbnqrij.ap-northeast-2.rds.amazonaws.com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F4C7E6-C44B-49F0-9FC4-81A198B6C6D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301842" y="1442678"/>
            <a:ext cx="1568091" cy="2000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8977DF-D283-48B0-9A83-B72AFA0B4212}"/>
              </a:ext>
            </a:extLst>
          </p:cNvPr>
          <p:cNvCxnSpPr>
            <a:cxnSpLocks/>
          </p:cNvCxnSpPr>
          <p:nvPr/>
        </p:nvCxnSpPr>
        <p:spPr>
          <a:xfrm flipH="1" flipV="1">
            <a:off x="4362275" y="2577736"/>
            <a:ext cx="2139194" cy="2376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0771692-FC20-44FC-9C52-89DF71EF7C56}"/>
              </a:ext>
            </a:extLst>
          </p:cNvPr>
          <p:cNvSpPr/>
          <p:nvPr/>
        </p:nvSpPr>
        <p:spPr>
          <a:xfrm>
            <a:off x="4124339" y="2130575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29CED7-6D2C-45BD-AE1F-B509E9B22BD8}"/>
              </a:ext>
            </a:extLst>
          </p:cNvPr>
          <p:cNvSpPr/>
          <p:nvPr/>
        </p:nvSpPr>
        <p:spPr>
          <a:xfrm>
            <a:off x="2541864" y="1955687"/>
            <a:ext cx="1820411" cy="174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4B33159-999B-40F9-87FF-BDE621C3FD4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4362275" y="2043131"/>
            <a:ext cx="2139194" cy="7722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8F3F6F-3EF4-45C6-88EF-2FB4F1C2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" y="255282"/>
            <a:ext cx="6581775" cy="5229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458CA9-721A-4A84-AE5C-B421F779A93B}"/>
              </a:ext>
            </a:extLst>
          </p:cNvPr>
          <p:cNvSpPr/>
          <p:nvPr/>
        </p:nvSpPr>
        <p:spPr>
          <a:xfrm>
            <a:off x="3131891" y="1208875"/>
            <a:ext cx="408263" cy="268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23E62-C2DE-42D1-8C06-7963E522A7FD}"/>
              </a:ext>
            </a:extLst>
          </p:cNvPr>
          <p:cNvSpPr/>
          <p:nvPr/>
        </p:nvSpPr>
        <p:spPr>
          <a:xfrm>
            <a:off x="3199001" y="1999276"/>
            <a:ext cx="3210187" cy="1030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C116A1-C5F3-404A-ADB0-CDDAD7909C57}"/>
              </a:ext>
            </a:extLst>
          </p:cNvPr>
          <p:cNvSpPr/>
          <p:nvPr/>
        </p:nvSpPr>
        <p:spPr>
          <a:xfrm>
            <a:off x="243280" y="4983921"/>
            <a:ext cx="1442908" cy="411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EA858-06DD-48C7-95D2-E47ABE83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23" y="3554838"/>
            <a:ext cx="2748794" cy="14290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81F26-2226-463C-AB98-5BD7AC1C0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09" y="3996757"/>
            <a:ext cx="3798711" cy="2523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68B32D9-BDAE-4F1F-83CC-365C8BBA1DEC}"/>
              </a:ext>
            </a:extLst>
          </p:cNvPr>
          <p:cNvSpPr/>
          <p:nvPr/>
        </p:nvSpPr>
        <p:spPr>
          <a:xfrm>
            <a:off x="3131891" y="931810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A05F4-F00B-4756-9890-075D3C750E6B}"/>
              </a:ext>
            </a:extLst>
          </p:cNvPr>
          <p:cNvSpPr/>
          <p:nvPr/>
        </p:nvSpPr>
        <p:spPr>
          <a:xfrm>
            <a:off x="7239712" y="1745503"/>
            <a:ext cx="19714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j-ea"/>
              </a:rPr>
              <a:t>Bastion</a:t>
            </a:r>
            <a:r>
              <a:rPr lang="ko-KR" altLang="en-US" sz="1000" b="1" dirty="0">
                <a:latin typeface="+mj-ea"/>
              </a:rPr>
              <a:t>서버 </a:t>
            </a:r>
            <a:endParaRPr lang="en-US" altLang="ko-KR" sz="1000" b="1" dirty="0">
              <a:latin typeface="+mj-ea"/>
            </a:endParaRPr>
          </a:p>
          <a:p>
            <a:r>
              <a:rPr lang="en-US" altLang="ko-KR" sz="1000" b="1" dirty="0">
                <a:latin typeface="+mj-ea"/>
              </a:rPr>
              <a:t>IP </a:t>
            </a:r>
            <a:r>
              <a:rPr lang="en-US" altLang="ko-KR" sz="1000" b="1">
                <a:latin typeface="+mj-ea"/>
              </a:rPr>
              <a:t>: 3.34.182.206</a:t>
            </a:r>
            <a:endParaRPr lang="en-US" altLang="ko-KR" sz="1000" b="1" dirty="0">
              <a:latin typeface="+mj-ea"/>
            </a:endParaRPr>
          </a:p>
          <a:p>
            <a:r>
              <a:rPr lang="en-US" altLang="ko-KR" sz="1000" b="1" dirty="0">
                <a:latin typeface="+mj-ea"/>
              </a:rPr>
              <a:t>User : ubuntu</a:t>
            </a:r>
          </a:p>
          <a:p>
            <a:endParaRPr lang="en-US" altLang="ko-KR" sz="1000" b="1" dirty="0">
              <a:latin typeface="+mj-ea"/>
            </a:endParaRPr>
          </a:p>
          <a:p>
            <a:r>
              <a:rPr lang="en-US" altLang="ko-KR" sz="1000" b="1" dirty="0">
                <a:latin typeface="+mj-ea"/>
              </a:rPr>
              <a:t>Public key </a:t>
            </a:r>
            <a:r>
              <a:rPr lang="ko-KR" altLang="en-US" sz="1000" b="1" dirty="0">
                <a:latin typeface="+mj-ea"/>
              </a:rPr>
              <a:t>선택 후 첨부된 </a:t>
            </a:r>
            <a:endParaRPr lang="en-US" altLang="ko-KR" sz="1000" b="1" dirty="0">
              <a:latin typeface="+mj-ea"/>
            </a:endParaRPr>
          </a:p>
          <a:p>
            <a:r>
              <a:rPr lang="en-US" altLang="ko-KR" sz="1000" b="1" dirty="0" err="1">
                <a:latin typeface="+mj-ea"/>
              </a:rPr>
              <a:t>sk-rds-key.pem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ko-KR" altLang="en-US" sz="1000" b="1" dirty="0">
                <a:latin typeface="+mj-ea"/>
              </a:rPr>
              <a:t>경로 지정 </a:t>
            </a:r>
            <a:endParaRPr lang="en-US" altLang="ko-KR" sz="1000" b="1" dirty="0">
              <a:latin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2A06B2-2B94-4BFB-A4CC-AC87E2B36BB7}"/>
              </a:ext>
            </a:extLst>
          </p:cNvPr>
          <p:cNvSpPr/>
          <p:nvPr/>
        </p:nvSpPr>
        <p:spPr>
          <a:xfrm>
            <a:off x="2930325" y="2285338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BD4A12-1FCD-4B91-8777-18CA7C16E77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09190" y="2088860"/>
            <a:ext cx="830522" cy="1644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B1D99B-FD12-4979-ADD3-40F372E10E5E}"/>
              </a:ext>
            </a:extLst>
          </p:cNvPr>
          <p:cNvSpPr/>
          <p:nvPr/>
        </p:nvSpPr>
        <p:spPr>
          <a:xfrm>
            <a:off x="3245256" y="2530347"/>
            <a:ext cx="848572" cy="268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293D2E2-A5C0-4CCC-9271-923598DE98F7}"/>
              </a:ext>
            </a:extLst>
          </p:cNvPr>
          <p:cNvSpPr/>
          <p:nvPr/>
        </p:nvSpPr>
        <p:spPr>
          <a:xfrm>
            <a:off x="600152" y="4763857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705EB9-1CD9-40BA-8DD8-FC922FC034C2}"/>
              </a:ext>
            </a:extLst>
          </p:cNvPr>
          <p:cNvSpPr/>
          <p:nvPr/>
        </p:nvSpPr>
        <p:spPr>
          <a:xfrm>
            <a:off x="3718420" y="3451128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FC82315-8861-4E48-BF0C-C06CBBAA90AC}"/>
              </a:ext>
            </a:extLst>
          </p:cNvPr>
          <p:cNvSpPr/>
          <p:nvPr/>
        </p:nvSpPr>
        <p:spPr>
          <a:xfrm>
            <a:off x="6530621" y="3789268"/>
            <a:ext cx="277065" cy="277065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D12B3A-9E95-4370-BAD0-B6C2AA37F80B}"/>
              </a:ext>
            </a:extLst>
          </p:cNvPr>
          <p:cNvSpPr/>
          <p:nvPr/>
        </p:nvSpPr>
        <p:spPr>
          <a:xfrm>
            <a:off x="6807686" y="3527690"/>
            <a:ext cx="1971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j-ea"/>
              </a:rPr>
              <a:t>좌측 메뉴에서 접속된 </a:t>
            </a:r>
            <a:r>
              <a:rPr lang="en-US" altLang="ko-KR" sz="1000" b="1" dirty="0">
                <a:latin typeface="+mj-ea"/>
              </a:rPr>
              <a:t>Database </a:t>
            </a:r>
            <a:r>
              <a:rPr lang="ko-KR" altLang="en-US" sz="1000" b="1" dirty="0">
                <a:latin typeface="+mj-ea"/>
              </a:rPr>
              <a:t>확인</a:t>
            </a:r>
            <a:endParaRPr lang="en-US" altLang="ko-KR" sz="1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1760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기본테마" id="{82BD59E4-736E-4E3D-A6BB-88A448AAA858}" vid="{5D90C274-BCBF-4418-A085-EFD85EE70A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257</TotalTime>
  <Words>133</Words>
  <Application>Microsoft Office PowerPoint</Application>
  <PresentationFormat>A4 용지(210x297mm)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기본테마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2022-07-28T01:50:31Z</dcterms:created>
  <dcterms:modified xsi:type="dcterms:W3CDTF">2022-08-04T09:52:16Z</dcterms:modified>
</cp:coreProperties>
</file>