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70" r:id="rId4"/>
    <p:sldId id="271" r:id="rId5"/>
    <p:sldId id="272" r:id="rId6"/>
    <p:sldId id="266" r:id="rId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E81A33-9218-4B50-9748-C34E64D75DBB}" v="57" dt="2024-03-23T06:10:36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0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lis Kiagias" userId="c3565f1950a8e34f" providerId="LiveId" clId="{8BE81A33-9218-4B50-9748-C34E64D75DBB}"/>
    <pc:docChg chg="custSel addSld delSld modSld">
      <pc:chgData name="Manolis Kiagias" userId="c3565f1950a8e34f" providerId="LiveId" clId="{8BE81A33-9218-4B50-9748-C34E64D75DBB}" dt="2024-03-23T06:11:17.453" v="530" actId="1076"/>
      <pc:docMkLst>
        <pc:docMk/>
      </pc:docMkLst>
      <pc:sldChg chg="addSp delSp modSp mod">
        <pc:chgData name="Manolis Kiagias" userId="c3565f1950a8e34f" providerId="LiveId" clId="{8BE81A33-9218-4B50-9748-C34E64D75DBB}" dt="2024-03-23T05:39:28.345" v="26" actId="20577"/>
        <pc:sldMkLst>
          <pc:docMk/>
          <pc:sldMk cId="0" sldId="256"/>
        </pc:sldMkLst>
        <pc:spChg chg="mod">
          <ac:chgData name="Manolis Kiagias" userId="c3565f1950a8e34f" providerId="LiveId" clId="{8BE81A33-9218-4B50-9748-C34E64D75DBB}" dt="2024-03-23T05:39:28.345" v="26" actId="20577"/>
          <ac:spMkLst>
            <pc:docMk/>
            <pc:sldMk cId="0" sldId="256"/>
            <ac:spMk id="5" creationId="{EBC7A7D9-3D0E-F03C-77F8-1703BD95C7D9}"/>
          </ac:spMkLst>
        </pc:spChg>
        <pc:picChg chg="del">
          <ac:chgData name="Manolis Kiagias" userId="c3565f1950a8e34f" providerId="LiveId" clId="{8BE81A33-9218-4B50-9748-C34E64D75DBB}" dt="2024-03-23T05:39:19.085" v="0" actId="478"/>
          <ac:picMkLst>
            <pc:docMk/>
            <pc:sldMk cId="0" sldId="256"/>
            <ac:picMk id="2" creationId="{95735503-8D10-5D49-D93E-0E11C8498433}"/>
          </ac:picMkLst>
        </pc:picChg>
        <pc:picChg chg="add mod">
          <ac:chgData name="Manolis Kiagias" userId="c3565f1950a8e34f" providerId="LiveId" clId="{8BE81A33-9218-4B50-9748-C34E64D75DBB}" dt="2024-03-23T05:39:19.604" v="1"/>
          <ac:picMkLst>
            <pc:docMk/>
            <pc:sldMk cId="0" sldId="256"/>
            <ac:picMk id="6" creationId="{C35BFF35-4E9D-C6AB-726D-FF68A2E1234B}"/>
          </ac:picMkLst>
        </pc:picChg>
      </pc:sldChg>
      <pc:sldChg chg="addSp delSp modSp mod">
        <pc:chgData name="Manolis Kiagias" userId="c3565f1950a8e34f" providerId="LiveId" clId="{8BE81A33-9218-4B50-9748-C34E64D75DBB}" dt="2024-03-23T05:44:57.322" v="201" actId="20577"/>
        <pc:sldMkLst>
          <pc:docMk/>
          <pc:sldMk cId="0" sldId="257"/>
        </pc:sldMkLst>
        <pc:spChg chg="add mod">
          <ac:chgData name="Manolis Kiagias" userId="c3565f1950a8e34f" providerId="LiveId" clId="{8BE81A33-9218-4B50-9748-C34E64D75DBB}" dt="2024-03-23T05:41:50.445" v="91" actId="1076"/>
          <ac:spMkLst>
            <pc:docMk/>
            <pc:sldMk cId="0" sldId="257"/>
            <ac:spMk id="4" creationId="{D5B5C074-1B00-CFD5-C0F6-C5378C4BDC2F}"/>
          </ac:spMkLst>
        </pc:spChg>
        <pc:spChg chg="add mod">
          <ac:chgData name="Manolis Kiagias" userId="c3565f1950a8e34f" providerId="LiveId" clId="{8BE81A33-9218-4B50-9748-C34E64D75DBB}" dt="2024-03-23T05:44:26.830" v="187" actId="14100"/>
          <ac:spMkLst>
            <pc:docMk/>
            <pc:sldMk cId="0" sldId="257"/>
            <ac:spMk id="5" creationId="{3054A3DB-FB00-812D-0B5F-60446935D545}"/>
          </ac:spMkLst>
        </pc:spChg>
        <pc:spChg chg="add mod">
          <ac:chgData name="Manolis Kiagias" userId="c3565f1950a8e34f" providerId="LiveId" clId="{8BE81A33-9218-4B50-9748-C34E64D75DBB}" dt="2024-03-23T05:44:42.892" v="190" actId="13822"/>
          <ac:spMkLst>
            <pc:docMk/>
            <pc:sldMk cId="0" sldId="257"/>
            <ac:spMk id="6" creationId="{30868773-CE22-CE09-83A1-358B2574982C}"/>
          </ac:spMkLst>
        </pc:spChg>
        <pc:spChg chg="add mod">
          <ac:chgData name="Manolis Kiagias" userId="c3565f1950a8e34f" providerId="LiveId" clId="{8BE81A33-9218-4B50-9748-C34E64D75DBB}" dt="2024-03-23T05:44:01.841" v="186" actId="1076"/>
          <ac:spMkLst>
            <pc:docMk/>
            <pc:sldMk cId="0" sldId="257"/>
            <ac:spMk id="7" creationId="{1FFFAC9B-286C-4FE8-A18D-D547C168FBEC}"/>
          </ac:spMkLst>
        </pc:spChg>
        <pc:spChg chg="add mod">
          <ac:chgData name="Manolis Kiagias" userId="c3565f1950a8e34f" providerId="LiveId" clId="{8BE81A33-9218-4B50-9748-C34E64D75DBB}" dt="2024-03-23T05:44:57.322" v="201" actId="20577"/>
          <ac:spMkLst>
            <pc:docMk/>
            <pc:sldMk cId="0" sldId="257"/>
            <ac:spMk id="8" creationId="{A58A9A07-38F9-5E09-3D4A-60DC3BCD98F1}"/>
          </ac:spMkLst>
        </pc:spChg>
        <pc:picChg chg="del">
          <ac:chgData name="Manolis Kiagias" userId="c3565f1950a8e34f" providerId="LiveId" clId="{8BE81A33-9218-4B50-9748-C34E64D75DBB}" dt="2024-03-23T05:40:39.746" v="28" actId="478"/>
          <ac:picMkLst>
            <pc:docMk/>
            <pc:sldMk cId="0" sldId="257"/>
            <ac:picMk id="2" creationId="{9A5BD99A-8891-170F-19C0-DFD2E4E46DDD}"/>
          </ac:picMkLst>
        </pc:picChg>
        <pc:picChg chg="del">
          <ac:chgData name="Manolis Kiagias" userId="c3565f1950a8e34f" providerId="LiveId" clId="{8BE81A33-9218-4B50-9748-C34E64D75DBB}" dt="2024-03-23T05:40:38.059" v="27" actId="478"/>
          <ac:picMkLst>
            <pc:docMk/>
            <pc:sldMk cId="0" sldId="257"/>
            <ac:picMk id="3" creationId="{D4806D06-31F3-5563-3F58-7969EBB9F124}"/>
          </ac:picMkLst>
        </pc:picChg>
        <pc:picChg chg="add mod">
          <ac:chgData name="Manolis Kiagias" userId="c3565f1950a8e34f" providerId="LiveId" clId="{8BE81A33-9218-4B50-9748-C34E64D75DBB}" dt="2024-03-23T05:41:03.706" v="32" actId="1076"/>
          <ac:picMkLst>
            <pc:docMk/>
            <pc:sldMk cId="0" sldId="257"/>
            <ac:picMk id="1026" creationId="{7AF74701-C1FC-15A3-6062-4691F7F967AD}"/>
          </ac:picMkLst>
        </pc:picChg>
      </pc:sldChg>
      <pc:sldChg chg="delSp del mod">
        <pc:chgData name="Manolis Kiagias" userId="c3565f1950a8e34f" providerId="LiveId" clId="{8BE81A33-9218-4B50-9748-C34E64D75DBB}" dt="2024-03-23T05:45:54.755" v="202" actId="47"/>
        <pc:sldMkLst>
          <pc:docMk/>
          <pc:sldMk cId="0" sldId="258"/>
        </pc:sldMkLst>
        <pc:picChg chg="del">
          <ac:chgData name="Manolis Kiagias" userId="c3565f1950a8e34f" providerId="LiveId" clId="{8BE81A33-9218-4B50-9748-C34E64D75DBB}" dt="2024-03-23T05:42:12.634" v="94" actId="478"/>
          <ac:picMkLst>
            <pc:docMk/>
            <pc:sldMk cId="0" sldId="258"/>
            <ac:picMk id="2" creationId="{3A81D779-3092-4B97-B0F2-C2CA68E1FAAF}"/>
          </ac:picMkLst>
        </pc:picChg>
        <pc:picChg chg="del">
          <ac:chgData name="Manolis Kiagias" userId="c3565f1950a8e34f" providerId="LiveId" clId="{8BE81A33-9218-4B50-9748-C34E64D75DBB}" dt="2024-03-23T05:42:10.484" v="93" actId="478"/>
          <ac:picMkLst>
            <pc:docMk/>
            <pc:sldMk cId="0" sldId="258"/>
            <ac:picMk id="3" creationId="{0F3039B6-1657-735F-2DDF-562A90F9B1C2}"/>
          </ac:picMkLst>
        </pc:picChg>
        <pc:picChg chg="del">
          <ac:chgData name="Manolis Kiagias" userId="c3565f1950a8e34f" providerId="LiveId" clId="{8BE81A33-9218-4B50-9748-C34E64D75DBB}" dt="2024-03-23T05:42:07.034" v="92" actId="478"/>
          <ac:picMkLst>
            <pc:docMk/>
            <pc:sldMk cId="0" sldId="258"/>
            <ac:picMk id="4" creationId="{358CEA4F-7080-74FB-8FE3-1DAD80C49D8F}"/>
          </ac:picMkLst>
        </pc:picChg>
      </pc:sldChg>
      <pc:sldChg chg="del">
        <pc:chgData name="Manolis Kiagias" userId="c3565f1950a8e34f" providerId="LiveId" clId="{8BE81A33-9218-4B50-9748-C34E64D75DBB}" dt="2024-03-23T05:53:52.943" v="342" actId="47"/>
        <pc:sldMkLst>
          <pc:docMk/>
          <pc:sldMk cId="0" sldId="259"/>
        </pc:sldMkLst>
      </pc:sldChg>
      <pc:sldChg chg="del">
        <pc:chgData name="Manolis Kiagias" userId="c3565f1950a8e34f" providerId="LiveId" clId="{8BE81A33-9218-4B50-9748-C34E64D75DBB}" dt="2024-03-23T05:53:55.255" v="343" actId="47"/>
        <pc:sldMkLst>
          <pc:docMk/>
          <pc:sldMk cId="0" sldId="260"/>
        </pc:sldMkLst>
      </pc:sldChg>
      <pc:sldChg chg="del">
        <pc:chgData name="Manolis Kiagias" userId="c3565f1950a8e34f" providerId="LiveId" clId="{8BE81A33-9218-4B50-9748-C34E64D75DBB}" dt="2024-03-23T05:53:57.080" v="344" actId="47"/>
        <pc:sldMkLst>
          <pc:docMk/>
          <pc:sldMk cId="0" sldId="261"/>
        </pc:sldMkLst>
      </pc:sldChg>
      <pc:sldChg chg="del">
        <pc:chgData name="Manolis Kiagias" userId="c3565f1950a8e34f" providerId="LiveId" clId="{8BE81A33-9218-4B50-9748-C34E64D75DBB}" dt="2024-03-23T06:04:17.957" v="435" actId="47"/>
        <pc:sldMkLst>
          <pc:docMk/>
          <pc:sldMk cId="0" sldId="262"/>
        </pc:sldMkLst>
      </pc:sldChg>
      <pc:sldChg chg="del">
        <pc:chgData name="Manolis Kiagias" userId="c3565f1950a8e34f" providerId="LiveId" clId="{8BE81A33-9218-4B50-9748-C34E64D75DBB}" dt="2024-03-23T06:04:19.309" v="436" actId="47"/>
        <pc:sldMkLst>
          <pc:docMk/>
          <pc:sldMk cId="0" sldId="263"/>
        </pc:sldMkLst>
      </pc:sldChg>
      <pc:sldChg chg="del">
        <pc:chgData name="Manolis Kiagias" userId="c3565f1950a8e34f" providerId="LiveId" clId="{8BE81A33-9218-4B50-9748-C34E64D75DBB}" dt="2024-03-23T06:04:20.860" v="437" actId="47"/>
        <pc:sldMkLst>
          <pc:docMk/>
          <pc:sldMk cId="0" sldId="264"/>
        </pc:sldMkLst>
      </pc:sldChg>
      <pc:sldChg chg="del">
        <pc:chgData name="Manolis Kiagias" userId="c3565f1950a8e34f" providerId="LiveId" clId="{8BE81A33-9218-4B50-9748-C34E64D75DBB}" dt="2024-03-23T06:04:22.035" v="438" actId="47"/>
        <pc:sldMkLst>
          <pc:docMk/>
          <pc:sldMk cId="0" sldId="265"/>
        </pc:sldMkLst>
      </pc:sldChg>
      <pc:sldChg chg="del">
        <pc:chgData name="Manolis Kiagias" userId="c3565f1950a8e34f" providerId="LiveId" clId="{8BE81A33-9218-4B50-9748-C34E64D75DBB}" dt="2024-03-23T06:04:23.711" v="439" actId="47"/>
        <pc:sldMkLst>
          <pc:docMk/>
          <pc:sldMk cId="144646128" sldId="267"/>
        </pc:sldMkLst>
      </pc:sldChg>
      <pc:sldChg chg="del">
        <pc:chgData name="Manolis Kiagias" userId="c3565f1950a8e34f" providerId="LiveId" clId="{8BE81A33-9218-4B50-9748-C34E64D75DBB}" dt="2024-03-23T06:04:42.191" v="440" actId="47"/>
        <pc:sldMkLst>
          <pc:docMk/>
          <pc:sldMk cId="3968915982" sldId="268"/>
        </pc:sldMkLst>
      </pc:sldChg>
      <pc:sldChg chg="del">
        <pc:chgData name="Manolis Kiagias" userId="c3565f1950a8e34f" providerId="LiveId" clId="{8BE81A33-9218-4B50-9748-C34E64D75DBB}" dt="2024-03-23T06:04:45.861" v="441" actId="47"/>
        <pc:sldMkLst>
          <pc:docMk/>
          <pc:sldMk cId="3756828331" sldId="269"/>
        </pc:sldMkLst>
      </pc:sldChg>
      <pc:sldChg chg="addSp delSp modSp add mod">
        <pc:chgData name="Manolis Kiagias" userId="c3565f1950a8e34f" providerId="LiveId" clId="{8BE81A33-9218-4B50-9748-C34E64D75DBB}" dt="2024-03-23T05:53:11.149" v="341" actId="1076"/>
        <pc:sldMkLst>
          <pc:docMk/>
          <pc:sldMk cId="3934417585" sldId="270"/>
        </pc:sldMkLst>
        <pc:spChg chg="mod">
          <ac:chgData name="Manolis Kiagias" userId="c3565f1950a8e34f" providerId="LiveId" clId="{8BE81A33-9218-4B50-9748-C34E64D75DBB}" dt="2024-03-23T05:46:08.160" v="231" actId="20577"/>
          <ac:spMkLst>
            <pc:docMk/>
            <pc:sldMk cId="3934417585" sldId="270"/>
            <ac:spMk id="4" creationId="{D5B5C074-1B00-CFD5-C0F6-C5378C4BDC2F}"/>
          </ac:spMkLst>
        </pc:spChg>
        <pc:spChg chg="del">
          <ac:chgData name="Manolis Kiagias" userId="c3565f1950a8e34f" providerId="LiveId" clId="{8BE81A33-9218-4B50-9748-C34E64D75DBB}" dt="2024-03-23T05:46:18.522" v="232" actId="478"/>
          <ac:spMkLst>
            <pc:docMk/>
            <pc:sldMk cId="3934417585" sldId="270"/>
            <ac:spMk id="5" creationId="{3054A3DB-FB00-812D-0B5F-60446935D545}"/>
          </ac:spMkLst>
        </pc:spChg>
        <pc:spChg chg="del">
          <ac:chgData name="Manolis Kiagias" userId="c3565f1950a8e34f" providerId="LiveId" clId="{8BE81A33-9218-4B50-9748-C34E64D75DBB}" dt="2024-03-23T05:46:18.522" v="232" actId="478"/>
          <ac:spMkLst>
            <pc:docMk/>
            <pc:sldMk cId="3934417585" sldId="270"/>
            <ac:spMk id="6" creationId="{30868773-CE22-CE09-83A1-358B2574982C}"/>
          </ac:spMkLst>
        </pc:spChg>
        <pc:spChg chg="del">
          <ac:chgData name="Manolis Kiagias" userId="c3565f1950a8e34f" providerId="LiveId" clId="{8BE81A33-9218-4B50-9748-C34E64D75DBB}" dt="2024-03-23T05:46:18.522" v="232" actId="478"/>
          <ac:spMkLst>
            <pc:docMk/>
            <pc:sldMk cId="3934417585" sldId="270"/>
            <ac:spMk id="7" creationId="{1FFFAC9B-286C-4FE8-A18D-D547C168FBEC}"/>
          </ac:spMkLst>
        </pc:spChg>
        <pc:spChg chg="del">
          <ac:chgData name="Manolis Kiagias" userId="c3565f1950a8e34f" providerId="LiveId" clId="{8BE81A33-9218-4B50-9748-C34E64D75DBB}" dt="2024-03-23T05:46:18.522" v="232" actId="478"/>
          <ac:spMkLst>
            <pc:docMk/>
            <pc:sldMk cId="3934417585" sldId="270"/>
            <ac:spMk id="8" creationId="{A58A9A07-38F9-5E09-3D4A-60DC3BCD98F1}"/>
          </ac:spMkLst>
        </pc:spChg>
        <pc:spChg chg="add mod">
          <ac:chgData name="Manolis Kiagias" userId="c3565f1950a8e34f" providerId="LiveId" clId="{8BE81A33-9218-4B50-9748-C34E64D75DBB}" dt="2024-03-23T05:53:11.149" v="341" actId="1076"/>
          <ac:spMkLst>
            <pc:docMk/>
            <pc:sldMk cId="3934417585" sldId="270"/>
            <ac:spMk id="21" creationId="{F46A7322-A58F-B63D-A51D-527CE2AC2293}"/>
          </ac:spMkLst>
        </pc:spChg>
        <pc:picChg chg="mod">
          <ac:chgData name="Manolis Kiagias" userId="c3565f1950a8e34f" providerId="LiveId" clId="{8BE81A33-9218-4B50-9748-C34E64D75DBB}" dt="2024-03-23T05:46:53.657" v="235" actId="732"/>
          <ac:picMkLst>
            <pc:docMk/>
            <pc:sldMk cId="3934417585" sldId="270"/>
            <ac:picMk id="1026" creationId="{7AF74701-C1FC-15A3-6062-4691F7F967AD}"/>
          </ac:picMkLst>
        </pc:picChg>
        <pc:picChg chg="add mod">
          <ac:chgData name="Manolis Kiagias" userId="c3565f1950a8e34f" providerId="LiveId" clId="{8BE81A33-9218-4B50-9748-C34E64D75DBB}" dt="2024-03-23T05:49:34.517" v="243" actId="1076"/>
          <ac:picMkLst>
            <pc:docMk/>
            <pc:sldMk cId="3934417585" sldId="270"/>
            <ac:picMk id="2050" creationId="{4E328437-FACA-4427-5A05-0ED63EA46AE1}"/>
          </ac:picMkLst>
        </pc:picChg>
        <pc:cxnChg chg="add mod">
          <ac:chgData name="Manolis Kiagias" userId="c3565f1950a8e34f" providerId="LiveId" clId="{8BE81A33-9218-4B50-9748-C34E64D75DBB}" dt="2024-03-23T05:50:11.296" v="247" actId="1582"/>
          <ac:cxnSpMkLst>
            <pc:docMk/>
            <pc:sldMk cId="3934417585" sldId="270"/>
            <ac:cxnSpMk id="3" creationId="{92DEEA76-30DD-C038-5CF3-975C7FA10242}"/>
          </ac:cxnSpMkLst>
        </pc:cxnChg>
        <pc:cxnChg chg="add mod">
          <ac:chgData name="Manolis Kiagias" userId="c3565f1950a8e34f" providerId="LiveId" clId="{8BE81A33-9218-4B50-9748-C34E64D75DBB}" dt="2024-03-23T05:50:43.400" v="252" actId="14100"/>
          <ac:cxnSpMkLst>
            <pc:docMk/>
            <pc:sldMk cId="3934417585" sldId="270"/>
            <ac:cxnSpMk id="10" creationId="{E2C73D97-5180-C510-34EC-25A730593C36}"/>
          </ac:cxnSpMkLst>
        </pc:cxnChg>
        <pc:cxnChg chg="add mod">
          <ac:chgData name="Manolis Kiagias" userId="c3565f1950a8e34f" providerId="LiveId" clId="{8BE81A33-9218-4B50-9748-C34E64D75DBB}" dt="2024-03-23T05:50:55.728" v="255" actId="14100"/>
          <ac:cxnSpMkLst>
            <pc:docMk/>
            <pc:sldMk cId="3934417585" sldId="270"/>
            <ac:cxnSpMk id="13" creationId="{276BF168-2A68-8D02-181E-A14BE4053989}"/>
          </ac:cxnSpMkLst>
        </pc:cxnChg>
        <pc:cxnChg chg="add del mod">
          <ac:chgData name="Manolis Kiagias" userId="c3565f1950a8e34f" providerId="LiveId" clId="{8BE81A33-9218-4B50-9748-C34E64D75DBB}" dt="2024-03-23T05:51:16.848" v="259" actId="478"/>
          <ac:cxnSpMkLst>
            <pc:docMk/>
            <pc:sldMk cId="3934417585" sldId="270"/>
            <ac:cxnSpMk id="15" creationId="{50074B3B-C0C5-FBE8-CDEA-3A71661B08A4}"/>
          </ac:cxnSpMkLst>
        </pc:cxnChg>
        <pc:cxnChg chg="add mod">
          <ac:chgData name="Manolis Kiagias" userId="c3565f1950a8e34f" providerId="LiveId" clId="{8BE81A33-9218-4B50-9748-C34E64D75DBB}" dt="2024-03-23T05:52:13.646" v="266" actId="14100"/>
          <ac:cxnSpMkLst>
            <pc:docMk/>
            <pc:sldMk cId="3934417585" sldId="270"/>
            <ac:cxnSpMk id="16" creationId="{79410BF2-A632-CFD2-0CC9-0DF36A9528CD}"/>
          </ac:cxnSpMkLst>
        </pc:cxnChg>
        <pc:cxnChg chg="add mod">
          <ac:chgData name="Manolis Kiagias" userId="c3565f1950a8e34f" providerId="LiveId" clId="{8BE81A33-9218-4B50-9748-C34E64D75DBB}" dt="2024-03-23T05:52:10.143" v="265" actId="14100"/>
          <ac:cxnSpMkLst>
            <pc:docMk/>
            <pc:sldMk cId="3934417585" sldId="270"/>
            <ac:cxnSpMk id="17" creationId="{A80F73DE-61E1-21D7-576C-B765EAFA2C8A}"/>
          </ac:cxnSpMkLst>
        </pc:cxnChg>
        <pc:cxnChg chg="add mod">
          <ac:chgData name="Manolis Kiagias" userId="c3565f1950a8e34f" providerId="LiveId" clId="{8BE81A33-9218-4B50-9748-C34E64D75DBB}" dt="2024-03-23T05:51:59.029" v="263" actId="1076"/>
          <ac:cxnSpMkLst>
            <pc:docMk/>
            <pc:sldMk cId="3934417585" sldId="270"/>
            <ac:cxnSpMk id="18" creationId="{E580AB87-4B14-CED6-CEF2-A923EAA77AA8}"/>
          </ac:cxnSpMkLst>
        </pc:cxnChg>
      </pc:sldChg>
      <pc:sldChg chg="addSp delSp modSp add mod">
        <pc:chgData name="Manolis Kiagias" userId="c3565f1950a8e34f" providerId="LiveId" clId="{8BE81A33-9218-4B50-9748-C34E64D75DBB}" dt="2024-03-23T06:03:44.721" v="433" actId="1076"/>
        <pc:sldMkLst>
          <pc:docMk/>
          <pc:sldMk cId="3492488093" sldId="271"/>
        </pc:sldMkLst>
        <pc:spChg chg="mod">
          <ac:chgData name="Manolis Kiagias" userId="c3565f1950a8e34f" providerId="LiveId" clId="{8BE81A33-9218-4B50-9748-C34E64D75DBB}" dt="2024-03-23T05:54:26.788" v="375" actId="20577"/>
          <ac:spMkLst>
            <pc:docMk/>
            <pc:sldMk cId="3492488093" sldId="271"/>
            <ac:spMk id="4" creationId="{D5B5C074-1B00-CFD5-C0F6-C5378C4BDC2F}"/>
          </ac:spMkLst>
        </pc:spChg>
        <pc:spChg chg="mod">
          <ac:chgData name="Manolis Kiagias" userId="c3565f1950a8e34f" providerId="LiveId" clId="{8BE81A33-9218-4B50-9748-C34E64D75DBB}" dt="2024-03-23T05:54:47.024" v="414" actId="20577"/>
          <ac:spMkLst>
            <pc:docMk/>
            <pc:sldMk cId="3492488093" sldId="271"/>
            <ac:spMk id="21" creationId="{F46A7322-A58F-B63D-A51D-527CE2AC2293}"/>
          </ac:spMkLst>
        </pc:spChg>
        <pc:picChg chg="add mod modCrop">
          <ac:chgData name="Manolis Kiagias" userId="c3565f1950a8e34f" providerId="LiveId" clId="{8BE81A33-9218-4B50-9748-C34E64D75DBB}" dt="2024-03-23T06:03:44.721" v="433" actId="1076"/>
          <ac:picMkLst>
            <pc:docMk/>
            <pc:sldMk cId="3492488093" sldId="271"/>
            <ac:picMk id="9" creationId="{3A6BA9B5-5124-FC76-921B-048E3304D519}"/>
          </ac:picMkLst>
        </pc:picChg>
        <pc:picChg chg="del">
          <ac:chgData name="Manolis Kiagias" userId="c3565f1950a8e34f" providerId="LiveId" clId="{8BE81A33-9218-4B50-9748-C34E64D75DBB}" dt="2024-03-23T05:54:31.074" v="376" actId="478"/>
          <ac:picMkLst>
            <pc:docMk/>
            <pc:sldMk cId="3492488093" sldId="271"/>
            <ac:picMk id="2050" creationId="{4E328437-FACA-4427-5A05-0ED63EA46AE1}"/>
          </ac:picMkLst>
        </pc:picChg>
        <pc:picChg chg="add mod">
          <ac:chgData name="Manolis Kiagias" userId="c3565f1950a8e34f" providerId="LiveId" clId="{8BE81A33-9218-4B50-9748-C34E64D75DBB}" dt="2024-03-23T06:01:57.760" v="422" actId="167"/>
          <ac:picMkLst>
            <pc:docMk/>
            <pc:sldMk cId="3492488093" sldId="271"/>
            <ac:picMk id="3074" creationId="{6905630C-F75C-A6DC-6F74-ACBF9C1B222D}"/>
          </ac:picMkLst>
        </pc:picChg>
        <pc:cxnChg chg="mod">
          <ac:chgData name="Manolis Kiagias" userId="c3565f1950a8e34f" providerId="LiveId" clId="{8BE81A33-9218-4B50-9748-C34E64D75DBB}" dt="2024-03-23T06:01:52.972" v="421" actId="14100"/>
          <ac:cxnSpMkLst>
            <pc:docMk/>
            <pc:sldMk cId="3492488093" sldId="271"/>
            <ac:cxnSpMk id="3" creationId="{92DEEA76-30DD-C038-5CF3-975C7FA10242}"/>
          </ac:cxnSpMkLst>
        </pc:cxnChg>
        <pc:cxnChg chg="mod">
          <ac:chgData name="Manolis Kiagias" userId="c3565f1950a8e34f" providerId="LiveId" clId="{8BE81A33-9218-4B50-9748-C34E64D75DBB}" dt="2024-03-23T06:02:22.198" v="426" actId="1076"/>
          <ac:cxnSpMkLst>
            <pc:docMk/>
            <pc:sldMk cId="3492488093" sldId="271"/>
            <ac:cxnSpMk id="16" creationId="{79410BF2-A632-CFD2-0CC9-0DF36A9528CD}"/>
          </ac:cxnSpMkLst>
        </pc:cxnChg>
        <pc:cxnChg chg="mod">
          <ac:chgData name="Manolis Kiagias" userId="c3565f1950a8e34f" providerId="LiveId" clId="{8BE81A33-9218-4B50-9748-C34E64D75DBB}" dt="2024-03-23T06:02:26.256" v="427" actId="14100"/>
          <ac:cxnSpMkLst>
            <pc:docMk/>
            <pc:sldMk cId="3492488093" sldId="271"/>
            <ac:cxnSpMk id="17" creationId="{A80F73DE-61E1-21D7-576C-B765EAFA2C8A}"/>
          </ac:cxnSpMkLst>
        </pc:cxnChg>
      </pc:sldChg>
      <pc:sldChg chg="add del">
        <pc:chgData name="Manolis Kiagias" userId="c3565f1950a8e34f" providerId="LiveId" clId="{8BE81A33-9218-4B50-9748-C34E64D75DBB}" dt="2024-03-23T06:04:16.482" v="434" actId="47"/>
        <pc:sldMkLst>
          <pc:docMk/>
          <pc:sldMk cId="412506581" sldId="272"/>
        </pc:sldMkLst>
      </pc:sldChg>
      <pc:sldChg chg="addSp delSp modSp add mod">
        <pc:chgData name="Manolis Kiagias" userId="c3565f1950a8e34f" providerId="LiveId" clId="{8BE81A33-9218-4B50-9748-C34E64D75DBB}" dt="2024-03-23T06:11:17.453" v="530" actId="1076"/>
        <pc:sldMkLst>
          <pc:docMk/>
          <pc:sldMk cId="2935071733" sldId="272"/>
        </pc:sldMkLst>
        <pc:spChg chg="mod">
          <ac:chgData name="Manolis Kiagias" userId="c3565f1950a8e34f" providerId="LiveId" clId="{8BE81A33-9218-4B50-9748-C34E64D75DBB}" dt="2024-03-23T06:05:08.864" v="462" actId="20577"/>
          <ac:spMkLst>
            <pc:docMk/>
            <pc:sldMk cId="2935071733" sldId="272"/>
            <ac:spMk id="4" creationId="{D5B5C074-1B00-CFD5-C0F6-C5378C4BDC2F}"/>
          </ac:spMkLst>
        </pc:spChg>
        <pc:spChg chg="add mod">
          <ac:chgData name="Manolis Kiagias" userId="c3565f1950a8e34f" providerId="LiveId" clId="{8BE81A33-9218-4B50-9748-C34E64D75DBB}" dt="2024-03-23T06:11:17.453" v="530" actId="1076"/>
          <ac:spMkLst>
            <pc:docMk/>
            <pc:sldMk cId="2935071733" sldId="272"/>
            <ac:spMk id="20" creationId="{DC72A0A3-756C-0364-427F-2DADBB83919F}"/>
          </ac:spMkLst>
        </pc:spChg>
        <pc:spChg chg="del">
          <ac:chgData name="Manolis Kiagias" userId="c3565f1950a8e34f" providerId="LiveId" clId="{8BE81A33-9218-4B50-9748-C34E64D75DBB}" dt="2024-03-23T06:05:12.839" v="463" actId="478"/>
          <ac:spMkLst>
            <pc:docMk/>
            <pc:sldMk cId="2935071733" sldId="272"/>
            <ac:spMk id="21" creationId="{F46A7322-A58F-B63D-A51D-527CE2AC2293}"/>
          </ac:spMkLst>
        </pc:spChg>
        <pc:picChg chg="del">
          <ac:chgData name="Manolis Kiagias" userId="c3565f1950a8e34f" providerId="LiveId" clId="{8BE81A33-9218-4B50-9748-C34E64D75DBB}" dt="2024-03-23T06:05:17.914" v="464" actId="478"/>
          <ac:picMkLst>
            <pc:docMk/>
            <pc:sldMk cId="2935071733" sldId="272"/>
            <ac:picMk id="9" creationId="{3A6BA9B5-5124-FC76-921B-048E3304D519}"/>
          </ac:picMkLst>
        </pc:picChg>
        <pc:picChg chg="mod">
          <ac:chgData name="Manolis Kiagias" userId="c3565f1950a8e34f" providerId="LiveId" clId="{8BE81A33-9218-4B50-9748-C34E64D75DBB}" dt="2024-03-23T06:09:18.186" v="487"/>
          <ac:picMkLst>
            <pc:docMk/>
            <pc:sldMk cId="2935071733" sldId="272"/>
            <ac:picMk id="1026" creationId="{7AF74701-C1FC-15A3-6062-4691F7F967AD}"/>
          </ac:picMkLst>
        </pc:picChg>
        <pc:picChg chg="add mod">
          <ac:chgData name="Manolis Kiagias" userId="c3565f1950a8e34f" providerId="LiveId" clId="{8BE81A33-9218-4B50-9748-C34E64D75DBB}" dt="2024-03-23T06:07:54.906" v="484" actId="14100"/>
          <ac:picMkLst>
            <pc:docMk/>
            <pc:sldMk cId="2935071733" sldId="272"/>
            <ac:picMk id="4098" creationId="{682996A0-9AD5-4EA6-554F-1EDD51335F4D}"/>
          </ac:picMkLst>
        </pc:picChg>
        <pc:picChg chg="add mod">
          <ac:chgData name="Manolis Kiagias" userId="c3565f1950a8e34f" providerId="LiveId" clId="{8BE81A33-9218-4B50-9748-C34E64D75DBB}" dt="2024-03-23T06:09:59.384" v="495" actId="1076"/>
          <ac:picMkLst>
            <pc:docMk/>
            <pc:sldMk cId="2935071733" sldId="272"/>
            <ac:picMk id="4100" creationId="{1317DAB1-AD5F-6386-8B48-91582986251A}"/>
          </ac:picMkLst>
        </pc:picChg>
        <pc:cxnChg chg="mod">
          <ac:chgData name="Manolis Kiagias" userId="c3565f1950a8e34f" providerId="LiveId" clId="{8BE81A33-9218-4B50-9748-C34E64D75DBB}" dt="2024-03-23T06:07:48.404" v="483" actId="14100"/>
          <ac:cxnSpMkLst>
            <pc:docMk/>
            <pc:sldMk cId="2935071733" sldId="272"/>
            <ac:cxnSpMk id="3" creationId="{92DEEA76-30DD-C038-5CF3-975C7FA10242}"/>
          </ac:cxnSpMkLst>
        </pc:cxnChg>
        <pc:cxnChg chg="mod">
          <ac:chgData name="Manolis Kiagias" userId="c3565f1950a8e34f" providerId="LiveId" clId="{8BE81A33-9218-4B50-9748-C34E64D75DBB}" dt="2024-03-23T06:08:06.007" v="485" actId="14100"/>
          <ac:cxnSpMkLst>
            <pc:docMk/>
            <pc:sldMk cId="2935071733" sldId="272"/>
            <ac:cxnSpMk id="10" creationId="{E2C73D97-5180-C510-34EC-25A730593C36}"/>
          </ac:cxnSpMkLst>
        </pc:cxnChg>
        <pc:cxnChg chg="mod">
          <ac:chgData name="Manolis Kiagias" userId="c3565f1950a8e34f" providerId="LiveId" clId="{8BE81A33-9218-4B50-9748-C34E64D75DBB}" dt="2024-03-23T06:07:22.633" v="478" actId="14100"/>
          <ac:cxnSpMkLst>
            <pc:docMk/>
            <pc:sldMk cId="2935071733" sldId="272"/>
            <ac:cxnSpMk id="13" creationId="{276BF168-2A68-8D02-181E-A14BE4053989}"/>
          </ac:cxnSpMkLst>
        </pc:cxnChg>
        <pc:cxnChg chg="add mod">
          <ac:chgData name="Manolis Kiagias" userId="c3565f1950a8e34f" providerId="LiveId" clId="{8BE81A33-9218-4B50-9748-C34E64D75DBB}" dt="2024-03-23T06:10:13.649" v="498" actId="14100"/>
          <ac:cxnSpMkLst>
            <pc:docMk/>
            <pc:sldMk cId="2935071733" sldId="272"/>
            <ac:cxnSpMk id="15" creationId="{27EA9CB1-2262-0DC4-BF2E-DA9B1B184132}"/>
          </ac:cxnSpMkLst>
        </pc:cxnChg>
        <pc:cxnChg chg="mod">
          <ac:chgData name="Manolis Kiagias" userId="c3565f1950a8e34f" providerId="LiveId" clId="{8BE81A33-9218-4B50-9748-C34E64D75DBB}" dt="2024-03-23T06:05:33.246" v="466" actId="14100"/>
          <ac:cxnSpMkLst>
            <pc:docMk/>
            <pc:sldMk cId="2935071733" sldId="272"/>
            <ac:cxnSpMk id="16" creationId="{79410BF2-A632-CFD2-0CC9-0DF36A9528CD}"/>
          </ac:cxnSpMkLst>
        </pc:cxnChg>
        <pc:cxnChg chg="mod">
          <ac:chgData name="Manolis Kiagias" userId="c3565f1950a8e34f" providerId="LiveId" clId="{8BE81A33-9218-4B50-9748-C34E64D75DBB}" dt="2024-03-23T06:05:29.525" v="465" actId="1076"/>
          <ac:cxnSpMkLst>
            <pc:docMk/>
            <pc:sldMk cId="2935071733" sldId="272"/>
            <ac:cxnSpMk id="17" creationId="{A80F73DE-61E1-21D7-576C-B765EAFA2C8A}"/>
          </ac:cxnSpMkLst>
        </pc:cxnChg>
        <pc:cxnChg chg="mod">
          <ac:chgData name="Manolis Kiagias" userId="c3565f1950a8e34f" providerId="LiveId" clId="{8BE81A33-9218-4B50-9748-C34E64D75DBB}" dt="2024-03-23T06:05:37.888" v="467" actId="14100"/>
          <ac:cxnSpMkLst>
            <pc:docMk/>
            <pc:sldMk cId="2935071733" sldId="272"/>
            <ac:cxnSpMk id="18" creationId="{E580AB87-4B14-CED6-CEF2-A923EAA77AA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63181C-06F3-D7BD-CE86-9E7D233EAD8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l-GR" sz="14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563C0-6B7A-B1AE-3DB3-D79AA18AB2B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l-GR" sz="14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B6967-6736-DA2C-4560-8A7D2B7CBDE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el-GR" sz="14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673D1-CCDF-A148-8965-9E3B82B9B5D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3672C288-B0BF-40B6-9ED9-8DFCC7CF7EA0}" type="slidenum">
              <a:t>‹#›</a:t>
            </a:fld>
            <a:endParaRPr lang="el-GR" sz="14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2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41310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E272A6-3522-9001-0833-4886BF184E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0" y="69480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641235-0FEA-6458-E8EC-93813C23B24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6046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l-GR" sz="1200" b="0" i="0" u="none" strike="noStrike" cap="none" baseline="0">
        <a:ln>
          <a:noFill/>
        </a:ln>
        <a:solidFill>
          <a:srgbClr val="000000"/>
        </a:solidFill>
        <a:highlight>
          <a:scrgbClr r="0" g="0" b="0">
            <a:alpha val="0"/>
          </a:scrgbClr>
        </a:highlight>
        <a:latin typeface="Arial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2CDB21-6105-B90F-E222-828CCC450B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CCC861-C93D-66E2-6059-3E4A46F3908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76FED9-B5AD-0080-81F1-80920E0739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212A8C-A058-EDF9-0BD2-5A1703B65D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76FED9-B5AD-0080-81F1-80920E0739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212A8C-A058-EDF9-0BD2-5A1703B65D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66007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76FED9-B5AD-0080-81F1-80920E0739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212A8C-A058-EDF9-0BD2-5A1703B65D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8202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76FED9-B5AD-0080-81F1-80920E0739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0" y="695325"/>
            <a:ext cx="0" cy="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212A8C-A058-EDF9-0BD2-5A1703B65D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0846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725E-0619-4E58-0F94-B41293F19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1FEC3-4200-0A63-CCE5-9680F17E6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F8BF3-CC1B-0686-61B1-6777A056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78F53-BA10-071A-DF63-A2373556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A3076-A75B-BA6D-ACF2-CA0B9164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D8D2D3-FCC7-441D-8AE5-2882F94C02C6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7481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A13D-9297-6424-3F0C-605D24D4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A92B-EBE0-F937-34A7-00DC5FA34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3C6B5-9A31-267C-059C-7875EEE6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70012-FDBA-1488-DE1D-D6CB41F3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F6B70-D000-FBC0-2956-912F7C48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165C09-BA7C-4DC5-97F9-138342BC3E49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1635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718BD-285E-5F02-B4D2-4C4B13191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25B15-F4AB-C95B-EAB1-A10FD3501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07A4E-A0FD-33AC-3890-99D15EF1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CC453-87EF-5153-693E-4EB7E5B8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F98D1-7036-18FA-74E6-005F6711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B3A4F7-2151-4688-82AB-8A31A61DDD00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217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872B-3332-5571-FC94-39F8122B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E131C-A3DD-F827-DB60-6B99506D5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F5E2D-35A1-D247-9998-3C14322A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BA63D-8743-DA5A-4E5B-4F2D1F52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4A205-2F08-871B-EF1D-C60FD6E1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C9E676-0DA5-43FB-A1EF-E705DF069537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7287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3937-AC54-67CA-AA98-7E63618E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DCDF5-76BB-2F8E-8983-DE24C0614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83F35-CE14-A54B-A683-3606B17F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7F737-B91D-4FFB-642A-FC5E29F5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87BA4-D1FC-CA55-D76F-992CD4F7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0884A6-4BAD-448A-8BA2-CEAB7E0D1242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2575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302B-8517-04B0-441F-FA4C3BB5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993FD-146D-8C2C-9BAB-F77F00188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E9D7D-0F02-AAEC-6EE8-EAF6DF93A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6D65C-9B58-3E2D-A0BA-567118A6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F8736-10FE-6987-89EC-A2D99545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874ED-A7F9-5B76-244B-7939A1EA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9E28A2-1D15-4E2A-8756-0EDFEFF2D2FE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9333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2EB3-16ED-9959-82E7-1FEAE1290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15A4F-AF5A-A686-E403-CB9874F58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906A1-AA61-0316-BB75-2410A6540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EBD56-EBCE-F038-4152-250DF3560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C42A8-FFA0-6219-DEDD-58E2D7FC9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F5E7F-0F3A-64E2-4EDC-FD2055ED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DAD45-B993-303F-ED67-FEE247DA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F77F6D-91DB-DB0B-2431-1B6EF37E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74E0F7-30E2-4E1D-821F-EFEAD1D85EB2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149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E95A-970E-42E5-651E-9F4EA96B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9A243-FCED-D0BE-7F40-EDD21A6F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AE93E-43D7-2801-E890-3C639093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502D4-5E8C-2CED-85F6-4A6D062B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2CBA1D-4460-43DB-864F-4531591970C7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1990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4B365-C67F-8217-810B-1B6D124B9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449F2-83D6-9285-056A-5DB356F9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D6705-9227-A758-68EB-DF0CB571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886FF9-205C-4EB7-B800-836B8F2C4F5F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5477911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70FC-E681-1189-08C9-466F872F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559BB-0035-D931-04AC-E02728035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56C90-8B8C-B6A7-33C2-EDA42ECF7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5A302-9CE4-BD3B-DF32-DC53DA5B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972FA-56C5-E83C-6024-938A8BE5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23FB1-37C0-26D6-C70A-B17371C4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35F51C-F3A2-461A-9994-127DAFCA9045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7164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D5EC-56BC-0F5D-186E-6C253014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E7432-8C58-DDFB-121B-CEAAE3707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CF2D2-8273-3965-308E-B50388C08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42671-ECC0-42EC-4B4D-9ADF7F49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E9BB3-48C0-CDC6-5401-A973E0C9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3A485-E921-2CA8-91F7-0739B7F8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E4F242-CCD6-4B41-803A-2ED7548AA569}" type="slidenum"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48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46695-1A53-F4CE-FAD4-FBD688C898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E0215-7EDF-EAEA-C4CE-81FEE821E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0DF06-151E-2461-14CE-2638AFF987D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6839" y="6244920"/>
            <a:ext cx="2133720" cy="47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l-GR" sz="1800" b="0" i="0" u="none" strike="noStrike" baseline="0">
                <a:solidFill>
                  <a:srgbClr val="000000"/>
                </a:solidFill>
                <a:latin typeface="Arial" pitchFamily="2"/>
                <a:ea typeface="Arial" pitchFamily="2"/>
                <a:cs typeface="Arial" pitchFamily="2"/>
              </a:defRPr>
            </a:lvl1pPr>
          </a:lstStyle>
          <a:p>
            <a:pPr lvl="0"/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51423-7CB2-22EF-FB29-8A759A54D4E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079" y="6244920"/>
            <a:ext cx="2895839" cy="47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l-GR" sz="1800" b="0" i="0" u="none" strike="noStrike" baseline="0">
                <a:solidFill>
                  <a:srgbClr val="000000"/>
                </a:solidFill>
                <a:latin typeface="Arial" pitchFamily="2"/>
                <a:ea typeface="Arial" pitchFamily="2"/>
                <a:cs typeface="Arial" pitchFamily="2"/>
              </a:defRPr>
            </a:lvl1pPr>
          </a:lstStyle>
          <a:p>
            <a:pPr lvl="0"/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4C014-2682-B914-6C5E-2A508F53C02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2719" y="6244920"/>
            <a:ext cx="2133720" cy="47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l-GR" sz="1800" b="0" i="0" u="none" strike="noStrike" baseline="0">
                <a:solidFill>
                  <a:srgbClr val="000000"/>
                </a:solidFill>
                <a:latin typeface="Arial" pitchFamily="2"/>
                <a:ea typeface="Arial" pitchFamily="2"/>
                <a:cs typeface="Arial" pitchFamily="2"/>
              </a:defRPr>
            </a:lvl1pPr>
          </a:lstStyle>
          <a:p>
            <a:pPr lvl="0"/>
            <a:fld id="{233D42D3-F089-4191-B7F6-31CDE9440BF1}" type="slidenum"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ctr" rtl="0" hangingPunct="1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l-GR" sz="4400" b="0" i="0" u="none" strike="noStrike" cap="none" baseline="0">
          <a:ln>
            <a:noFill/>
          </a:ln>
          <a:solidFill>
            <a:srgbClr val="CCFFFF"/>
          </a:solidFill>
          <a:highlight>
            <a:scrgbClr r="0" g="0" b="0">
              <a:alpha val="0"/>
            </a:scrgbClr>
          </a:highlight>
          <a:latin typeface="Arial" pitchFamily="2"/>
          <a:cs typeface="Arial" pitchFamily="2"/>
        </a:defRPr>
      </a:lvl1pPr>
    </p:titleStyle>
    <p:bodyStyle>
      <a:lvl1pPr marL="0" marR="0" indent="0" algn="l" rtl="0" hangingPunct="1">
        <a:lnSpc>
          <a:spcPct val="100000"/>
        </a:lnSpc>
        <a:spcBef>
          <a:spcPts val="799"/>
        </a:spcBef>
        <a:spcAft>
          <a:spcPts val="0"/>
        </a:spcAft>
        <a:tabLst>
          <a:tab pos="571320" algn="l"/>
          <a:tab pos="1485719" algn="l"/>
          <a:tab pos="2400119" algn="l"/>
          <a:tab pos="3314519" algn="l"/>
          <a:tab pos="4228919" algn="l"/>
          <a:tab pos="5143320" algn="l"/>
          <a:tab pos="6057720" algn="l"/>
          <a:tab pos="6972120" algn="l"/>
          <a:tab pos="7886520" algn="l"/>
          <a:tab pos="8800920" algn="l"/>
          <a:tab pos="9715320" algn="l"/>
        </a:tabLst>
        <a:defRPr lang="el-GR" sz="3200" b="0" i="0" u="none" strike="noStrike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Arial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FD6946-ABD6-862B-53B4-F13A9EA520B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000" y="5082120"/>
            <a:ext cx="8348400" cy="1469880"/>
          </a:xfrm>
        </p:spPr>
        <p:txBody>
          <a:bodyPr wrap="square">
            <a:noAutofit/>
          </a:bodyPr>
          <a:lstStyle/>
          <a:p>
            <a:pPr lvl="0"/>
            <a:r>
              <a:rPr lang="el-GR" sz="3200">
                <a:solidFill>
                  <a:srgbClr val="FFFF00"/>
                </a:solidFill>
                <a:effectLst>
                  <a:outerShdw dist="17961" dir="2700000">
                    <a:scrgbClr r="0" g="0" b="0"/>
                  </a:outerShdw>
                </a:effectLst>
                <a:latin typeface="Liberation Serif" pitchFamily="18"/>
              </a:rPr>
              <a:t>http://www.schoolspace.gr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CC1CCC-C9C9-12CD-8A48-4EE725E81E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88000" y="4650120"/>
            <a:ext cx="8348400" cy="1469880"/>
          </a:xfrm>
        </p:spPr>
        <p:txBody>
          <a:bodyPr wrap="square">
            <a:noAutofit/>
          </a:bodyPr>
          <a:lstStyle/>
          <a:p>
            <a:pPr lvl="0"/>
            <a:r>
              <a:rPr lang="el-GR" sz="3200">
                <a:solidFill>
                  <a:srgbClr val="FFFF00"/>
                </a:solidFill>
                <a:effectLst>
                  <a:outerShdw dist="17961" dir="2700000">
                    <a:scrgbClr r="0" g="0" b="0"/>
                  </a:outerShdw>
                </a:effectLst>
                <a:latin typeface="Liberation Serif" pitchFamily="18"/>
              </a:rPr>
              <a:t>facebook.com/schoolspace.chania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C7A7D9-3D0E-F03C-77F8-1703BD95C7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1720" y="2668680"/>
            <a:ext cx="8568000" cy="1611360"/>
          </a:xfrm>
        </p:spPr>
        <p:txBody>
          <a:bodyPr wrap="square">
            <a:noAutofit/>
          </a:bodyPr>
          <a:lstStyle/>
          <a:p>
            <a:pPr lvl="0"/>
            <a:r>
              <a:rPr lang="el-GR" dirty="0">
                <a:effectLst>
                  <a:outerShdw dist="17961" dir="2700000">
                    <a:scrgbClr r="0" g="0" b="0"/>
                  </a:outerShdw>
                </a:effectLst>
                <a:latin typeface="Liberation Serif" pitchFamily="18"/>
              </a:rPr>
              <a:t>Το Ανεμόμετρο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5BFF35-4E9D-C6AB-726D-FF68A2E123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78" y="168698"/>
            <a:ext cx="9135122" cy="27005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AF74701-C1FC-15A3-6062-4691F7F967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46"/>
          <a:stretch/>
        </p:blipFill>
        <p:spPr bwMode="auto">
          <a:xfrm>
            <a:off x="2682875" y="1400175"/>
            <a:ext cx="37782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D5B5C074-1B00-CFD5-C0F6-C5378C4BDC2F}"/>
              </a:ext>
            </a:extLst>
          </p:cNvPr>
          <p:cNvSpPr txBox="1"/>
          <p:nvPr/>
        </p:nvSpPr>
        <p:spPr>
          <a:xfrm>
            <a:off x="142257" y="290568"/>
            <a:ext cx="8859486" cy="94369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ctr" eaLnBrk="1" hangingPunct="1"/>
            <a:r>
              <a:rPr lang="el-GR" altLang="el-GR" sz="4000" dirty="0">
                <a:solidFill>
                  <a:srgbClr val="FFFFFF"/>
                </a:solidFill>
                <a:latin typeface="+mn-lt"/>
              </a:rPr>
              <a:t>Κινητήρας Συνεχούς Ρεύματος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054A3DB-FB00-812D-0B5F-60446935D545}"/>
              </a:ext>
            </a:extLst>
          </p:cNvPr>
          <p:cNvSpPr/>
          <p:nvPr/>
        </p:nvSpPr>
        <p:spPr>
          <a:xfrm>
            <a:off x="781050" y="2393950"/>
            <a:ext cx="1460500" cy="943697"/>
          </a:xfrm>
          <a:prstGeom prst="wedgeRoundRectCallout">
            <a:avLst>
              <a:gd name="adj1" fmla="val 99602"/>
              <a:gd name="adj2" fmla="val -10172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Μόνιμος Μαγνήτης (</a:t>
            </a:r>
            <a:r>
              <a:rPr lang="el-GR" dirty="0" err="1"/>
              <a:t>Στάτορας</a:t>
            </a:r>
            <a:r>
              <a:rPr lang="el-GR" dirty="0"/>
              <a:t>)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0868773-CE22-CE09-83A1-358B2574982C}"/>
              </a:ext>
            </a:extLst>
          </p:cNvPr>
          <p:cNvSpPr/>
          <p:nvPr/>
        </p:nvSpPr>
        <p:spPr>
          <a:xfrm>
            <a:off x="1447800" y="3790951"/>
            <a:ext cx="1460500" cy="630182"/>
          </a:xfrm>
          <a:prstGeom prst="wedgeRoundRectCallout">
            <a:avLst>
              <a:gd name="adj1" fmla="val 96124"/>
              <a:gd name="adj2" fmla="val -33050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err="1"/>
              <a:t>Ρότορας</a:t>
            </a:r>
            <a:endParaRPr lang="el-GR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FFFAC9B-286C-4FE8-A18D-D547C168FBEC}"/>
              </a:ext>
            </a:extLst>
          </p:cNvPr>
          <p:cNvSpPr/>
          <p:nvPr/>
        </p:nvSpPr>
        <p:spPr>
          <a:xfrm>
            <a:off x="5730875" y="4421133"/>
            <a:ext cx="1460500" cy="630182"/>
          </a:xfrm>
          <a:prstGeom prst="wedgeRoundRectCallout">
            <a:avLst>
              <a:gd name="adj1" fmla="val -136919"/>
              <a:gd name="adj2" fmla="val -41111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Ψήκτρες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58A9A07-38F9-5E09-3D4A-60DC3BCD98F1}"/>
              </a:ext>
            </a:extLst>
          </p:cNvPr>
          <p:cNvSpPr/>
          <p:nvPr/>
        </p:nvSpPr>
        <p:spPr>
          <a:xfrm>
            <a:off x="5441950" y="3337647"/>
            <a:ext cx="1460500" cy="630182"/>
          </a:xfrm>
          <a:prstGeom prst="wedgeRoundRectCallout">
            <a:avLst>
              <a:gd name="adj1" fmla="val -136919"/>
              <a:gd name="adj2" fmla="val -41111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Συλλέκτης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AF74701-C1FC-15A3-6062-4691F7F967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76" b="10877"/>
          <a:stretch/>
        </p:blipFill>
        <p:spPr bwMode="auto">
          <a:xfrm>
            <a:off x="142257" y="1400175"/>
            <a:ext cx="3350243" cy="361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D5B5C074-1B00-CFD5-C0F6-C5378C4BDC2F}"/>
              </a:ext>
            </a:extLst>
          </p:cNvPr>
          <p:cNvSpPr txBox="1"/>
          <p:nvPr/>
        </p:nvSpPr>
        <p:spPr>
          <a:xfrm>
            <a:off x="142257" y="290568"/>
            <a:ext cx="8859486" cy="94369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ctr" eaLnBrk="1" hangingPunct="1"/>
            <a:r>
              <a:rPr lang="el-GR" altLang="el-GR" sz="4000" dirty="0">
                <a:solidFill>
                  <a:srgbClr val="FFFFFF"/>
                </a:solidFill>
                <a:latin typeface="+mn-lt"/>
              </a:rPr>
              <a:t>Ο Κινητήρας Ως Γεννήτρια</a:t>
            </a:r>
          </a:p>
        </p:txBody>
      </p:sp>
      <p:pic>
        <p:nvPicPr>
          <p:cNvPr id="2050" name="Picture 2" descr="Analog Voltmeter Vector Isolated Illustration Stock Illustration - Download  Image Now - Analog, Cartoon, Clip Art - iStock">
            <a:extLst>
              <a:ext uri="{FF2B5EF4-FFF2-40B4-BE49-F238E27FC236}">
                <a16:creationId xmlns:a16="http://schemas.microsoft.com/office/drawing/2014/main" id="{4E328437-FACA-4427-5A05-0ED63EA46A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9" t="16013" r="15359" b="35512"/>
          <a:stretch/>
        </p:blipFill>
        <p:spPr bwMode="auto">
          <a:xfrm>
            <a:off x="5505450" y="2343150"/>
            <a:ext cx="2849709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DEEA76-30DD-C038-5CF3-975C7FA10242}"/>
              </a:ext>
            </a:extLst>
          </p:cNvPr>
          <p:cNvCxnSpPr>
            <a:cxnSpLocks/>
          </p:cNvCxnSpPr>
          <p:nvPr/>
        </p:nvCxnSpPr>
        <p:spPr>
          <a:xfrm>
            <a:off x="6184900" y="3968750"/>
            <a:ext cx="0" cy="161925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C73D97-5180-C510-34EC-25A730593C36}"/>
              </a:ext>
            </a:extLst>
          </p:cNvPr>
          <p:cNvCxnSpPr>
            <a:cxnSpLocks/>
          </p:cNvCxnSpPr>
          <p:nvPr/>
        </p:nvCxnSpPr>
        <p:spPr>
          <a:xfrm flipV="1">
            <a:off x="800100" y="5575300"/>
            <a:ext cx="5384800" cy="635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6BF168-2A68-8D02-181E-A14BE4053989}"/>
              </a:ext>
            </a:extLst>
          </p:cNvPr>
          <p:cNvCxnSpPr>
            <a:cxnSpLocks/>
          </p:cNvCxnSpPr>
          <p:nvPr/>
        </p:nvCxnSpPr>
        <p:spPr>
          <a:xfrm>
            <a:off x="800100" y="4565650"/>
            <a:ext cx="6350" cy="102235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410BF2-A632-CFD2-0CC9-0DF36A9528CD}"/>
              </a:ext>
            </a:extLst>
          </p:cNvPr>
          <p:cNvCxnSpPr>
            <a:cxnSpLocks/>
          </p:cNvCxnSpPr>
          <p:nvPr/>
        </p:nvCxnSpPr>
        <p:spPr>
          <a:xfrm>
            <a:off x="7670800" y="3981450"/>
            <a:ext cx="0" cy="18319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0F73DE-61E1-21D7-576C-B765EAFA2C8A}"/>
              </a:ext>
            </a:extLst>
          </p:cNvPr>
          <p:cNvCxnSpPr>
            <a:cxnSpLocks/>
          </p:cNvCxnSpPr>
          <p:nvPr/>
        </p:nvCxnSpPr>
        <p:spPr>
          <a:xfrm>
            <a:off x="1924050" y="5807075"/>
            <a:ext cx="5746750" cy="31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80AB87-4B14-CED6-CEF2-A923EAA77AA8}"/>
              </a:ext>
            </a:extLst>
          </p:cNvPr>
          <p:cNvCxnSpPr>
            <a:cxnSpLocks/>
          </p:cNvCxnSpPr>
          <p:nvPr/>
        </p:nvCxnSpPr>
        <p:spPr>
          <a:xfrm>
            <a:off x="1924050" y="4791075"/>
            <a:ext cx="6350" cy="1022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Shape 1">
            <a:extLst>
              <a:ext uri="{FF2B5EF4-FFF2-40B4-BE49-F238E27FC236}">
                <a16:creationId xmlns:a16="http://schemas.microsoft.com/office/drawing/2014/main" id="{F46A7322-A58F-B63D-A51D-527CE2AC2293}"/>
              </a:ext>
            </a:extLst>
          </p:cNvPr>
          <p:cNvSpPr txBox="1"/>
          <p:nvPr/>
        </p:nvSpPr>
        <p:spPr>
          <a:xfrm>
            <a:off x="398129" y="6021745"/>
            <a:ext cx="8347741" cy="62035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ctr" eaLnBrk="1" hangingPunct="1"/>
            <a:r>
              <a:rPr lang="en-US" altLang="el-GR" sz="2000" dirty="0">
                <a:solidFill>
                  <a:srgbClr val="FFFFFF"/>
                </a:solidFill>
                <a:latin typeface="+mn-lt"/>
              </a:rPr>
              <a:t>H </a:t>
            </a:r>
            <a:r>
              <a:rPr lang="el-GR" altLang="el-GR" sz="2000" dirty="0">
                <a:solidFill>
                  <a:srgbClr val="FFFFFF"/>
                </a:solidFill>
                <a:latin typeface="+mn-lt"/>
              </a:rPr>
              <a:t>τάση που παράγεται είναι ανάλογη της ταχύτητας περιστροφής</a:t>
            </a:r>
          </a:p>
        </p:txBody>
      </p:sp>
    </p:spTree>
    <p:extLst>
      <p:ext uri="{BB962C8B-B14F-4D97-AF65-F5344CB8AC3E}">
        <p14:creationId xmlns:p14="http://schemas.microsoft.com/office/powerpoint/2010/main" val="393441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use ADC in Raspberry Pi Pico | ADC Example Code">
            <a:extLst>
              <a:ext uri="{FF2B5EF4-FFF2-40B4-BE49-F238E27FC236}">
                <a16:creationId xmlns:a16="http://schemas.microsoft.com/office/drawing/2014/main" id="{6905630C-F75C-A6DC-6F74-ACBF9C1B2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80" r="7778" b="56136"/>
          <a:stretch/>
        </p:blipFill>
        <p:spPr bwMode="auto">
          <a:xfrm>
            <a:off x="3657600" y="1082497"/>
            <a:ext cx="4895849" cy="28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AF74701-C1FC-15A3-6062-4691F7F967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76" b="10877"/>
          <a:stretch/>
        </p:blipFill>
        <p:spPr bwMode="auto">
          <a:xfrm>
            <a:off x="142257" y="1400175"/>
            <a:ext cx="3350243" cy="361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D5B5C074-1B00-CFD5-C0F6-C5378C4BDC2F}"/>
              </a:ext>
            </a:extLst>
          </p:cNvPr>
          <p:cNvSpPr txBox="1"/>
          <p:nvPr/>
        </p:nvSpPr>
        <p:spPr>
          <a:xfrm>
            <a:off x="142257" y="290568"/>
            <a:ext cx="8859486" cy="94369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ctr" eaLnBrk="1" hangingPunct="1"/>
            <a:r>
              <a:rPr lang="el-GR" altLang="el-GR" sz="4000" dirty="0">
                <a:solidFill>
                  <a:srgbClr val="FFFFFF"/>
                </a:solidFill>
                <a:latin typeface="+mn-lt"/>
              </a:rPr>
              <a:t>Πως μπορούμε να τη μετρήσουμε;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DEEA76-30DD-C038-5CF3-975C7FA10242}"/>
              </a:ext>
            </a:extLst>
          </p:cNvPr>
          <p:cNvCxnSpPr>
            <a:cxnSpLocks/>
          </p:cNvCxnSpPr>
          <p:nvPr/>
        </p:nvCxnSpPr>
        <p:spPr>
          <a:xfrm>
            <a:off x="6184900" y="3752850"/>
            <a:ext cx="0" cy="183515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C73D97-5180-C510-34EC-25A730593C36}"/>
              </a:ext>
            </a:extLst>
          </p:cNvPr>
          <p:cNvCxnSpPr>
            <a:cxnSpLocks/>
          </p:cNvCxnSpPr>
          <p:nvPr/>
        </p:nvCxnSpPr>
        <p:spPr>
          <a:xfrm flipV="1">
            <a:off x="800100" y="5575300"/>
            <a:ext cx="5384800" cy="635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6BF168-2A68-8D02-181E-A14BE4053989}"/>
              </a:ext>
            </a:extLst>
          </p:cNvPr>
          <p:cNvCxnSpPr>
            <a:cxnSpLocks/>
          </p:cNvCxnSpPr>
          <p:nvPr/>
        </p:nvCxnSpPr>
        <p:spPr>
          <a:xfrm>
            <a:off x="800100" y="4565650"/>
            <a:ext cx="6350" cy="102235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410BF2-A632-CFD2-0CC9-0DF36A9528CD}"/>
              </a:ext>
            </a:extLst>
          </p:cNvPr>
          <p:cNvCxnSpPr>
            <a:cxnSpLocks/>
          </p:cNvCxnSpPr>
          <p:nvPr/>
        </p:nvCxnSpPr>
        <p:spPr>
          <a:xfrm>
            <a:off x="6972300" y="3270250"/>
            <a:ext cx="0" cy="253682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0F73DE-61E1-21D7-576C-B765EAFA2C8A}"/>
              </a:ext>
            </a:extLst>
          </p:cNvPr>
          <p:cNvCxnSpPr>
            <a:cxnSpLocks/>
          </p:cNvCxnSpPr>
          <p:nvPr/>
        </p:nvCxnSpPr>
        <p:spPr>
          <a:xfrm>
            <a:off x="1924050" y="5807075"/>
            <a:ext cx="5048250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80AB87-4B14-CED6-CEF2-A923EAA77AA8}"/>
              </a:ext>
            </a:extLst>
          </p:cNvPr>
          <p:cNvCxnSpPr>
            <a:cxnSpLocks/>
          </p:cNvCxnSpPr>
          <p:nvPr/>
        </p:nvCxnSpPr>
        <p:spPr>
          <a:xfrm>
            <a:off x="1924050" y="4791075"/>
            <a:ext cx="6350" cy="1022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Shape 1">
            <a:extLst>
              <a:ext uri="{FF2B5EF4-FFF2-40B4-BE49-F238E27FC236}">
                <a16:creationId xmlns:a16="http://schemas.microsoft.com/office/drawing/2014/main" id="{F46A7322-A58F-B63D-A51D-527CE2AC2293}"/>
              </a:ext>
            </a:extLst>
          </p:cNvPr>
          <p:cNvSpPr txBox="1"/>
          <p:nvPr/>
        </p:nvSpPr>
        <p:spPr>
          <a:xfrm>
            <a:off x="398129" y="6021745"/>
            <a:ext cx="8347741" cy="62035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ctr" eaLnBrk="1" hangingPunct="1"/>
            <a:r>
              <a:rPr lang="en-US" altLang="el-GR" sz="2000" dirty="0">
                <a:solidFill>
                  <a:srgbClr val="FFFFFF"/>
                </a:solidFill>
                <a:latin typeface="+mn-lt"/>
              </a:rPr>
              <a:t>Pico Analog to Digital Converter</a:t>
            </a:r>
            <a:endParaRPr lang="el-GR" altLang="el-GR" sz="20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6BA9B5-5124-FC76-921B-048E3304D5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/>
            <a:alphaModFix/>
          </a:blip>
          <a:srcRect b="14897"/>
          <a:stretch/>
        </p:blipFill>
        <p:spPr>
          <a:xfrm>
            <a:off x="3086100" y="4175343"/>
            <a:ext cx="2730500" cy="1231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248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use ADC in Raspberry Pi Pico | ADC Example Code">
            <a:extLst>
              <a:ext uri="{FF2B5EF4-FFF2-40B4-BE49-F238E27FC236}">
                <a16:creationId xmlns:a16="http://schemas.microsoft.com/office/drawing/2014/main" id="{6905630C-F75C-A6DC-6F74-ACBF9C1B2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80" r="7778" b="56136"/>
          <a:stretch/>
        </p:blipFill>
        <p:spPr bwMode="auto">
          <a:xfrm>
            <a:off x="3657600" y="1082497"/>
            <a:ext cx="4895849" cy="281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AF74701-C1FC-15A3-6062-4691F7F967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76" b="10877"/>
          <a:stretch/>
        </p:blipFill>
        <p:spPr bwMode="auto">
          <a:xfrm>
            <a:off x="142257" y="1400175"/>
            <a:ext cx="3350243" cy="361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D5B5C074-1B00-CFD5-C0F6-C5378C4BDC2F}"/>
              </a:ext>
            </a:extLst>
          </p:cNvPr>
          <p:cNvSpPr txBox="1"/>
          <p:nvPr/>
        </p:nvSpPr>
        <p:spPr>
          <a:xfrm>
            <a:off x="142257" y="290568"/>
            <a:ext cx="8859486" cy="94369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ctr" eaLnBrk="1" hangingPunct="1"/>
            <a:r>
              <a:rPr lang="el-GR" altLang="el-GR" sz="4000" dirty="0">
                <a:solidFill>
                  <a:srgbClr val="FFFFFF"/>
                </a:solidFill>
                <a:latin typeface="+mn-lt"/>
              </a:rPr>
              <a:t>Πρακτικό Κύκλωμα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DEEA76-30DD-C038-5CF3-975C7FA10242}"/>
              </a:ext>
            </a:extLst>
          </p:cNvPr>
          <p:cNvCxnSpPr>
            <a:cxnSpLocks/>
          </p:cNvCxnSpPr>
          <p:nvPr/>
        </p:nvCxnSpPr>
        <p:spPr>
          <a:xfrm>
            <a:off x="6184900" y="3752850"/>
            <a:ext cx="0" cy="137160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C73D97-5180-C510-34EC-25A730593C36}"/>
              </a:ext>
            </a:extLst>
          </p:cNvPr>
          <p:cNvCxnSpPr>
            <a:cxnSpLocks/>
          </p:cNvCxnSpPr>
          <p:nvPr/>
        </p:nvCxnSpPr>
        <p:spPr>
          <a:xfrm>
            <a:off x="4362450" y="5093464"/>
            <a:ext cx="182245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6BF168-2A68-8D02-181E-A14BE4053989}"/>
              </a:ext>
            </a:extLst>
          </p:cNvPr>
          <p:cNvCxnSpPr>
            <a:cxnSpLocks/>
          </p:cNvCxnSpPr>
          <p:nvPr/>
        </p:nvCxnSpPr>
        <p:spPr>
          <a:xfrm>
            <a:off x="800100" y="4565650"/>
            <a:ext cx="1" cy="55880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410BF2-A632-CFD2-0CC9-0DF36A9528CD}"/>
              </a:ext>
            </a:extLst>
          </p:cNvPr>
          <p:cNvCxnSpPr>
            <a:cxnSpLocks/>
          </p:cNvCxnSpPr>
          <p:nvPr/>
        </p:nvCxnSpPr>
        <p:spPr>
          <a:xfrm>
            <a:off x="6972300" y="3270250"/>
            <a:ext cx="0" cy="33035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0F73DE-61E1-21D7-576C-B765EAFA2C8A}"/>
              </a:ext>
            </a:extLst>
          </p:cNvPr>
          <p:cNvCxnSpPr>
            <a:cxnSpLocks/>
          </p:cNvCxnSpPr>
          <p:nvPr/>
        </p:nvCxnSpPr>
        <p:spPr>
          <a:xfrm>
            <a:off x="1924050" y="6567432"/>
            <a:ext cx="5048250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80AB87-4B14-CED6-CEF2-A923EAA77AA8}"/>
              </a:ext>
            </a:extLst>
          </p:cNvPr>
          <p:cNvCxnSpPr>
            <a:cxnSpLocks/>
          </p:cNvCxnSpPr>
          <p:nvPr/>
        </p:nvCxnSpPr>
        <p:spPr>
          <a:xfrm>
            <a:off x="1924050" y="4791075"/>
            <a:ext cx="0" cy="17827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98" name="Picture 2" descr="Diodes Royalty-Free Images, Stock Photos &amp; Pictures | Shutterstock">
            <a:extLst>
              <a:ext uri="{FF2B5EF4-FFF2-40B4-BE49-F238E27FC236}">
                <a16:creationId xmlns:a16="http://schemas.microsoft.com/office/drawing/2014/main" id="{682996A0-9AD5-4EA6-554F-1EDD51335F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52" b="42381"/>
          <a:stretch/>
        </p:blipFill>
        <p:spPr bwMode="auto">
          <a:xfrm rot="16200000">
            <a:off x="4391765" y="5693177"/>
            <a:ext cx="1619250" cy="26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istor Images – Browse 205,059 Stock Photos, Vectors, and Video | Adobe  Stock">
            <a:extLst>
              <a:ext uri="{FF2B5EF4-FFF2-40B4-BE49-F238E27FC236}">
                <a16:creationId xmlns:a16="http://schemas.microsoft.com/office/drawing/2014/main" id="{1317DAB1-AD5F-6386-8B48-915829862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9" t="38518" r="12734" b="36852"/>
          <a:stretch/>
        </p:blipFill>
        <p:spPr bwMode="auto">
          <a:xfrm>
            <a:off x="2630043" y="4922016"/>
            <a:ext cx="1822451" cy="36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EA9CB1-2262-0DC4-BF2E-DA9B1B184132}"/>
              </a:ext>
            </a:extLst>
          </p:cNvPr>
          <p:cNvCxnSpPr>
            <a:cxnSpLocks/>
          </p:cNvCxnSpPr>
          <p:nvPr/>
        </p:nvCxnSpPr>
        <p:spPr>
          <a:xfrm flipV="1">
            <a:off x="800100" y="5099814"/>
            <a:ext cx="1879600" cy="6036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Shape 1">
            <a:extLst>
              <a:ext uri="{FF2B5EF4-FFF2-40B4-BE49-F238E27FC236}">
                <a16:creationId xmlns:a16="http://schemas.microsoft.com/office/drawing/2014/main" id="{DC72A0A3-756C-0364-427F-2DADBB83919F}"/>
              </a:ext>
            </a:extLst>
          </p:cNvPr>
          <p:cNvSpPr txBox="1"/>
          <p:nvPr/>
        </p:nvSpPr>
        <p:spPr>
          <a:xfrm>
            <a:off x="7066744" y="4802293"/>
            <a:ext cx="2007222" cy="105326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ctr" eaLnBrk="1" hangingPunct="1"/>
            <a:r>
              <a:rPr lang="el-GR" altLang="el-GR" sz="2000" dirty="0">
                <a:solidFill>
                  <a:srgbClr val="FFFFFF"/>
                </a:solidFill>
                <a:latin typeface="+mn-lt"/>
              </a:rPr>
              <a:t>Αρκεί αυτό για προστασία;</a:t>
            </a:r>
          </a:p>
        </p:txBody>
      </p:sp>
    </p:spTree>
    <p:extLst>
      <p:ext uri="{BB962C8B-B14F-4D97-AF65-F5344CB8AC3E}">
        <p14:creationId xmlns:p14="http://schemas.microsoft.com/office/powerpoint/2010/main" val="293507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9CADFBB-89F7-9426-8578-1CCD87EDB237}"/>
              </a:ext>
            </a:extLst>
          </p:cNvPr>
          <p:cNvGrpSpPr/>
          <p:nvPr/>
        </p:nvGrpSpPr>
        <p:grpSpPr>
          <a:xfrm>
            <a:off x="1695635" y="4592638"/>
            <a:ext cx="5752730" cy="1873189"/>
            <a:chOff x="1695635" y="4325205"/>
            <a:chExt cx="5752730" cy="187318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3D17602-40D4-F883-3AD4-294EAEFB0D35}"/>
                </a:ext>
              </a:extLst>
            </p:cNvPr>
            <p:cNvSpPr/>
            <p:nvPr/>
          </p:nvSpPr>
          <p:spPr>
            <a:xfrm>
              <a:off x="1695635" y="4325205"/>
              <a:ext cx="5752730" cy="187318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060D54-1EC2-B8CD-1D99-65CAD6A481F3}"/>
                </a:ext>
              </a:extLst>
            </p:cNvPr>
            <p:cNvSpPr txBox="1"/>
            <p:nvPr/>
          </p:nvSpPr>
          <p:spPr>
            <a:xfrm>
              <a:off x="2555583" y="4553914"/>
              <a:ext cx="40328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>
                  <a:solidFill>
                    <a:schemeClr val="bg1"/>
                  </a:solidFill>
                </a:rPr>
                <a:t>SDA =&gt; Serial </a:t>
              </a:r>
              <a:r>
                <a:rPr lang="en-US" sz="4000" err="1">
                  <a:solidFill>
                    <a:schemeClr val="bg1"/>
                  </a:solidFill>
                </a:rPr>
                <a:t>DAta</a:t>
              </a:r>
              <a:endParaRPr lang="el-GR" sz="400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776773-2AF5-F4F4-6164-4BAEEB87376A}"/>
                </a:ext>
              </a:extLst>
            </p:cNvPr>
            <p:cNvSpPr txBox="1"/>
            <p:nvPr/>
          </p:nvSpPr>
          <p:spPr>
            <a:xfrm>
              <a:off x="2555582" y="5167967"/>
              <a:ext cx="42418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>
                  <a:solidFill>
                    <a:schemeClr val="bg1"/>
                  </a:solidFill>
                </a:rPr>
                <a:t>SCL  =&gt; Serial </a:t>
              </a:r>
              <a:r>
                <a:rPr lang="en-US" sz="4000" err="1">
                  <a:solidFill>
                    <a:schemeClr val="bg1"/>
                  </a:solidFill>
                </a:rPr>
                <a:t>CLock</a:t>
              </a:r>
              <a:endParaRPr lang="el-GR" sz="4000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B1B35C0-206F-30D7-1545-147A027BF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90" y="1452308"/>
            <a:ext cx="8547945" cy="2779065"/>
          </a:xfrm>
          <a:prstGeom prst="rect">
            <a:avLst/>
          </a:prstGeom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CD35DDB2-F6E7-24DA-B788-49EC92C6D4B5}"/>
              </a:ext>
            </a:extLst>
          </p:cNvPr>
          <p:cNvSpPr txBox="1"/>
          <p:nvPr/>
        </p:nvSpPr>
        <p:spPr>
          <a:xfrm>
            <a:off x="382990" y="351279"/>
            <a:ext cx="8547945" cy="108981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ctr" eaLnBrk="1" hangingPunct="1"/>
            <a:r>
              <a:rPr lang="en-US" altLang="el-GR" sz="4000">
                <a:solidFill>
                  <a:srgbClr val="FFFFFF"/>
                </a:solidFill>
                <a:latin typeface="+mn-lt"/>
              </a:rPr>
              <a:t>Pico I2C</a:t>
            </a:r>
            <a:endParaRPr lang="el-GR" altLang="el-GR" sz="40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E65032-8572-085E-8A39-5EF88C81114A}"/>
              </a:ext>
            </a:extLst>
          </p:cNvPr>
          <p:cNvSpPr/>
          <p:nvPr/>
        </p:nvSpPr>
        <p:spPr>
          <a:xfrm>
            <a:off x="496670" y="1670042"/>
            <a:ext cx="1054452" cy="94320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B14DD89-A0E5-0265-2A8C-97DF8E0E71DA}"/>
              </a:ext>
            </a:extLst>
          </p:cNvPr>
          <p:cNvSpPr/>
          <p:nvPr/>
        </p:nvSpPr>
        <p:spPr>
          <a:xfrm>
            <a:off x="6872593" y="1813573"/>
            <a:ext cx="506358" cy="32807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8749DAE9-28D8-AF7A-0F64-6C6E9B79C87D}"/>
              </a:ext>
            </a:extLst>
          </p:cNvPr>
          <p:cNvSpPr/>
          <p:nvPr/>
        </p:nvSpPr>
        <p:spPr>
          <a:xfrm>
            <a:off x="6872593" y="2405765"/>
            <a:ext cx="506358" cy="32807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A0E65B-4D38-99F8-4A0A-282444541A41}"/>
              </a:ext>
            </a:extLst>
          </p:cNvPr>
          <p:cNvSpPr txBox="1"/>
          <p:nvPr/>
        </p:nvSpPr>
        <p:spPr>
          <a:xfrm>
            <a:off x="7378951" y="1950539"/>
            <a:ext cx="136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/>
              <a:t>Τροφοδοσία</a:t>
            </a:r>
          </a:p>
          <a:p>
            <a:r>
              <a:rPr lang="el-GR"/>
              <a:t>Οθόνης</a:t>
            </a:r>
          </a:p>
        </p:txBody>
      </p:sp>
    </p:spTree>
    <p:extLst>
      <p:ext uri="{BB962C8B-B14F-4D97-AF65-F5344CB8AC3E}">
        <p14:creationId xmlns:p14="http://schemas.microsoft.com/office/powerpoint/2010/main" val="5251006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70</Words>
  <Application>Microsoft Office PowerPoint</Application>
  <PresentationFormat>On-screen Show (4:3)</PresentationFormat>
  <Paragraphs>19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Liberation Serif</vt:lpstr>
      <vt:lpstr>Default</vt:lpstr>
      <vt:lpstr>http://www.schoolspace.gr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sonicy_@hotmail.com</dc:creator>
  <cp:lastModifiedBy>Manolis Kiagias</cp:lastModifiedBy>
  <cp:revision>2</cp:revision>
  <dcterms:created xsi:type="dcterms:W3CDTF">2015-11-18T00:35:39Z</dcterms:created>
  <dcterms:modified xsi:type="dcterms:W3CDTF">2024-03-23T06:11:21Z</dcterms:modified>
</cp:coreProperties>
</file>