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66" r:id="rId12"/>
    <p:sldId id="268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06657-72F3-4D96-B969-5F4CBD44C56F}" v="1" dt="2024-01-13T06:38:3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lis Kiagias" userId="c3565f1950a8e34f" providerId="LiveId" clId="{A3153C00-815E-4FE2-800A-2D021D4F7344}"/>
    <pc:docChg chg="custSel modSld">
      <pc:chgData name="Manolis Kiagias" userId="c3565f1950a8e34f" providerId="LiveId" clId="{A3153C00-815E-4FE2-800A-2D021D4F7344}" dt="2024-01-11T08:31:49.415" v="1"/>
      <pc:docMkLst>
        <pc:docMk/>
      </pc:docMkLst>
      <pc:sldChg chg="addSp delSp modSp mod">
        <pc:chgData name="Manolis Kiagias" userId="c3565f1950a8e34f" providerId="LiveId" clId="{A3153C00-815E-4FE2-800A-2D021D4F7344}" dt="2024-01-11T08:31:49.415" v="1"/>
        <pc:sldMkLst>
          <pc:docMk/>
          <pc:sldMk cId="0" sldId="256"/>
        </pc:sldMkLst>
        <pc:picChg chg="del">
          <ac:chgData name="Manolis Kiagias" userId="c3565f1950a8e34f" providerId="LiveId" clId="{A3153C00-815E-4FE2-800A-2D021D4F7344}" dt="2024-01-11T08:31:48.122" v="0" actId="478"/>
          <ac:picMkLst>
            <pc:docMk/>
            <pc:sldMk cId="0" sldId="256"/>
            <ac:picMk id="2" creationId="{A2A693F0-8B01-06B4-423F-9DDFAE4361ED}"/>
          </ac:picMkLst>
        </pc:picChg>
        <pc:picChg chg="add mod">
          <ac:chgData name="Manolis Kiagias" userId="c3565f1950a8e34f" providerId="LiveId" clId="{A3153C00-815E-4FE2-800A-2D021D4F7344}" dt="2024-01-11T08:31:49.415" v="1"/>
          <ac:picMkLst>
            <pc:docMk/>
            <pc:sldMk cId="0" sldId="256"/>
            <ac:picMk id="6" creationId="{BC597C92-5E9E-5CB5-826C-5B92CDB7BDC5}"/>
          </ac:picMkLst>
        </pc:picChg>
      </pc:sldChg>
    </pc:docChg>
  </pc:docChgLst>
  <pc:docChgLst>
    <pc:chgData name="Manolis Kiagias" userId="c3565f1950a8e34f" providerId="LiveId" clId="{F163926F-8744-4537-978D-D5127CC1B7F4}"/>
    <pc:docChg chg="undo redo custSel addSld delSld modSld">
      <pc:chgData name="Manolis Kiagias" userId="c3565f1950a8e34f" providerId="LiveId" clId="{F163926F-8744-4537-978D-D5127CC1B7F4}" dt="2023-01-27T11:10:24.201" v="467" actId="207"/>
      <pc:docMkLst>
        <pc:docMk/>
      </pc:docMkLst>
      <pc:sldChg chg="addSp delSp modSp mod modNotes">
        <pc:chgData name="Manolis Kiagias" userId="c3565f1950a8e34f" providerId="LiveId" clId="{F163926F-8744-4537-978D-D5127CC1B7F4}" dt="2023-01-24T07:41:23.818" v="15" actId="404"/>
        <pc:sldMkLst>
          <pc:docMk/>
          <pc:sldMk cId="0" sldId="257"/>
        </pc:sldMkLst>
        <pc:spChg chg="del mod">
          <ac:chgData name="Manolis Kiagias" userId="c3565f1950a8e34f" providerId="LiveId" clId="{F163926F-8744-4537-978D-D5127CC1B7F4}" dt="2023-01-24T07:40:35.798" v="10" actId="478"/>
          <ac:spMkLst>
            <pc:docMk/>
            <pc:sldMk cId="0" sldId="257"/>
            <ac:spMk id="3" creationId="{044A6323-AF8F-4942-0ACE-BA0E81A5804D}"/>
          </ac:spMkLst>
        </pc:spChg>
        <pc:spChg chg="mod">
          <ac:chgData name="Manolis Kiagias" userId="c3565f1950a8e34f" providerId="LiveId" clId="{F163926F-8744-4537-978D-D5127CC1B7F4}" dt="2023-01-24T07:40:56.074" v="13" actId="1076"/>
          <ac:spMkLst>
            <pc:docMk/>
            <pc:sldMk cId="0" sldId="257"/>
            <ac:spMk id="4" creationId="{982F6A8E-B042-E35E-E437-825FB4B5E75D}"/>
          </ac:spMkLst>
        </pc:spChg>
        <pc:spChg chg="add mod">
          <ac:chgData name="Manolis Kiagias" userId="c3565f1950a8e34f" providerId="LiveId" clId="{F163926F-8744-4537-978D-D5127CC1B7F4}" dt="2023-01-24T07:41:23.818" v="15" actId="404"/>
          <ac:spMkLst>
            <pc:docMk/>
            <pc:sldMk cId="0" sldId="257"/>
            <ac:spMk id="5" creationId="{BBA3E920-4526-43A5-EC2D-D5FF07AD3589}"/>
          </ac:spMkLst>
        </pc:spChg>
        <pc:picChg chg="mod">
          <ac:chgData name="Manolis Kiagias" userId="c3565f1950a8e34f" providerId="LiveId" clId="{F163926F-8744-4537-978D-D5127CC1B7F4}" dt="2023-01-24T07:40:56.074" v="13" actId="1076"/>
          <ac:picMkLst>
            <pc:docMk/>
            <pc:sldMk cId="0" sldId="257"/>
            <ac:picMk id="2" creationId="{08CFAEF1-53CF-A27C-8FFD-761F74C17A5C}"/>
          </ac:picMkLst>
        </pc:picChg>
      </pc:sldChg>
      <pc:sldChg chg="addSp delSp modSp mod">
        <pc:chgData name="Manolis Kiagias" userId="c3565f1950a8e34f" providerId="LiveId" clId="{F163926F-8744-4537-978D-D5127CC1B7F4}" dt="2023-01-24T07:41:35.242" v="17"/>
        <pc:sldMkLst>
          <pc:docMk/>
          <pc:sldMk cId="0" sldId="258"/>
        </pc:sldMkLst>
        <pc:spChg chg="del">
          <ac:chgData name="Manolis Kiagias" userId="c3565f1950a8e34f" providerId="LiveId" clId="{F163926F-8744-4537-978D-D5127CC1B7F4}" dt="2023-01-24T07:41:34.425" v="16" actId="478"/>
          <ac:spMkLst>
            <pc:docMk/>
            <pc:sldMk cId="0" sldId="258"/>
            <ac:spMk id="4" creationId="{94A7B0F7-3454-5E80-E462-121A9EA4FF2B}"/>
          </ac:spMkLst>
        </pc:spChg>
        <pc:spChg chg="add mod">
          <ac:chgData name="Manolis Kiagias" userId="c3565f1950a8e34f" providerId="LiveId" clId="{F163926F-8744-4537-978D-D5127CC1B7F4}" dt="2023-01-24T07:41:35.242" v="17"/>
          <ac:spMkLst>
            <pc:docMk/>
            <pc:sldMk cId="0" sldId="258"/>
            <ac:spMk id="5" creationId="{CBB024F5-18FC-A30D-A284-B0A2D67821E4}"/>
          </ac:spMkLst>
        </pc:spChg>
      </pc:sldChg>
      <pc:sldChg chg="addSp delSp modSp mod">
        <pc:chgData name="Manolis Kiagias" userId="c3565f1950a8e34f" providerId="LiveId" clId="{F163926F-8744-4537-978D-D5127CC1B7F4}" dt="2023-01-24T07:41:46.226" v="20" actId="1076"/>
        <pc:sldMkLst>
          <pc:docMk/>
          <pc:sldMk cId="0" sldId="259"/>
        </pc:sldMkLst>
        <pc:spChg chg="del">
          <ac:chgData name="Manolis Kiagias" userId="c3565f1950a8e34f" providerId="LiveId" clId="{F163926F-8744-4537-978D-D5127CC1B7F4}" dt="2023-01-24T07:41:41.834" v="18" actId="478"/>
          <ac:spMkLst>
            <pc:docMk/>
            <pc:sldMk cId="0" sldId="259"/>
            <ac:spMk id="2" creationId="{AC15C668-9123-570F-6D58-71B27CD1406F}"/>
          </ac:spMkLst>
        </pc:spChg>
        <pc:spChg chg="add mod">
          <ac:chgData name="Manolis Kiagias" userId="c3565f1950a8e34f" providerId="LiveId" clId="{F163926F-8744-4537-978D-D5127CC1B7F4}" dt="2023-01-24T07:41:46.226" v="20" actId="1076"/>
          <ac:spMkLst>
            <pc:docMk/>
            <pc:sldMk cId="0" sldId="259"/>
            <ac:spMk id="5" creationId="{AB5A5267-C4C7-EC82-3469-53BE51B9994A}"/>
          </ac:spMkLst>
        </pc:spChg>
      </pc:sldChg>
      <pc:sldChg chg="addSp delSp modSp mod">
        <pc:chgData name="Manolis Kiagias" userId="c3565f1950a8e34f" providerId="LiveId" clId="{F163926F-8744-4537-978D-D5127CC1B7F4}" dt="2023-01-24T07:42:20.404" v="27" actId="1076"/>
        <pc:sldMkLst>
          <pc:docMk/>
          <pc:sldMk cId="0" sldId="260"/>
        </pc:sldMkLst>
        <pc:spChg chg="del">
          <ac:chgData name="Manolis Kiagias" userId="c3565f1950a8e34f" providerId="LiveId" clId="{F163926F-8744-4537-978D-D5127CC1B7F4}" dt="2023-01-24T07:41:53.729" v="21" actId="478"/>
          <ac:spMkLst>
            <pc:docMk/>
            <pc:sldMk cId="0" sldId="260"/>
            <ac:spMk id="2" creationId="{B5228C12-8D28-21FD-B17A-AB337F339717}"/>
          </ac:spMkLst>
        </pc:spChg>
        <pc:spChg chg="mod">
          <ac:chgData name="Manolis Kiagias" userId="c3565f1950a8e34f" providerId="LiveId" clId="{F163926F-8744-4537-978D-D5127CC1B7F4}" dt="2023-01-24T07:42:20.404" v="27" actId="1076"/>
          <ac:spMkLst>
            <pc:docMk/>
            <pc:sldMk cId="0" sldId="260"/>
            <ac:spMk id="4" creationId="{273F396F-EDAC-1CBA-842D-286CC12487EA}"/>
          </ac:spMkLst>
        </pc:spChg>
        <pc:spChg chg="add mod">
          <ac:chgData name="Manolis Kiagias" userId="c3565f1950a8e34f" providerId="LiveId" clId="{F163926F-8744-4537-978D-D5127CC1B7F4}" dt="2023-01-24T07:41:58.962" v="23" actId="1076"/>
          <ac:spMkLst>
            <pc:docMk/>
            <pc:sldMk cId="0" sldId="260"/>
            <ac:spMk id="5" creationId="{3AA5686B-EC4A-4280-1A12-A0BA4E0BE219}"/>
          </ac:spMkLst>
        </pc:spChg>
        <pc:picChg chg="mod">
          <ac:chgData name="Manolis Kiagias" userId="c3565f1950a8e34f" providerId="LiveId" clId="{F163926F-8744-4537-978D-D5127CC1B7F4}" dt="2023-01-24T07:42:20.404" v="27" actId="1076"/>
          <ac:picMkLst>
            <pc:docMk/>
            <pc:sldMk cId="0" sldId="260"/>
            <ac:picMk id="3" creationId="{73FD4814-0A08-A43A-DFD3-21CB559E3C21}"/>
          </ac:picMkLst>
        </pc:picChg>
      </pc:sldChg>
      <pc:sldChg chg="addSp delSp modSp mod">
        <pc:chgData name="Manolis Kiagias" userId="c3565f1950a8e34f" providerId="LiveId" clId="{F163926F-8744-4537-978D-D5127CC1B7F4}" dt="2023-01-24T07:42:41.553" v="31" actId="1076"/>
        <pc:sldMkLst>
          <pc:docMk/>
          <pc:sldMk cId="0" sldId="261"/>
        </pc:sldMkLst>
        <pc:spChg chg="del">
          <ac:chgData name="Manolis Kiagias" userId="c3565f1950a8e34f" providerId="LiveId" clId="{F163926F-8744-4537-978D-D5127CC1B7F4}" dt="2023-01-24T07:42:27.615" v="28" actId="478"/>
          <ac:spMkLst>
            <pc:docMk/>
            <pc:sldMk cId="0" sldId="261"/>
            <ac:spMk id="3" creationId="{FE8D398A-628B-0C05-AEC9-F94017BFA42A}"/>
          </ac:spMkLst>
        </pc:spChg>
        <pc:spChg chg="mod">
          <ac:chgData name="Manolis Kiagias" userId="c3565f1950a8e34f" providerId="LiveId" clId="{F163926F-8744-4537-978D-D5127CC1B7F4}" dt="2023-01-24T07:42:41.553" v="31" actId="1076"/>
          <ac:spMkLst>
            <pc:docMk/>
            <pc:sldMk cId="0" sldId="261"/>
            <ac:spMk id="4" creationId="{EADAC802-3803-4D25-9875-DB3F7B9E5F7F}"/>
          </ac:spMkLst>
        </pc:spChg>
        <pc:spChg chg="add mod">
          <ac:chgData name="Manolis Kiagias" userId="c3565f1950a8e34f" providerId="LiveId" clId="{F163926F-8744-4537-978D-D5127CC1B7F4}" dt="2023-01-24T07:42:32.430" v="30" actId="1076"/>
          <ac:spMkLst>
            <pc:docMk/>
            <pc:sldMk cId="0" sldId="261"/>
            <ac:spMk id="5" creationId="{2FBAED7D-B483-E57E-DE94-F904A2380323}"/>
          </ac:spMkLst>
        </pc:spChg>
        <pc:picChg chg="mod">
          <ac:chgData name="Manolis Kiagias" userId="c3565f1950a8e34f" providerId="LiveId" clId="{F163926F-8744-4537-978D-D5127CC1B7F4}" dt="2023-01-24T07:42:41.553" v="31" actId="1076"/>
          <ac:picMkLst>
            <pc:docMk/>
            <pc:sldMk cId="0" sldId="261"/>
            <ac:picMk id="2" creationId="{547DE183-1849-44E7-9EF6-795F048A6818}"/>
          </ac:picMkLst>
        </pc:picChg>
      </pc:sldChg>
      <pc:sldChg chg="addSp delSp modSp mod">
        <pc:chgData name="Manolis Kiagias" userId="c3565f1950a8e34f" providerId="LiveId" clId="{F163926F-8744-4537-978D-D5127CC1B7F4}" dt="2023-01-24T07:43:00.790" v="35" actId="1076"/>
        <pc:sldMkLst>
          <pc:docMk/>
          <pc:sldMk cId="0" sldId="262"/>
        </pc:sldMkLst>
        <pc:spChg chg="del">
          <ac:chgData name="Manolis Kiagias" userId="c3565f1950a8e34f" providerId="LiveId" clId="{F163926F-8744-4537-978D-D5127CC1B7F4}" dt="2023-01-24T07:42:46.783" v="32" actId="478"/>
          <ac:spMkLst>
            <pc:docMk/>
            <pc:sldMk cId="0" sldId="262"/>
            <ac:spMk id="2" creationId="{E2B2FE11-44C4-BBF7-937F-1FF2E21CC57D}"/>
          </ac:spMkLst>
        </pc:spChg>
        <pc:spChg chg="mod">
          <ac:chgData name="Manolis Kiagias" userId="c3565f1950a8e34f" providerId="LiveId" clId="{F163926F-8744-4537-978D-D5127CC1B7F4}" dt="2023-01-24T07:43:00.790" v="35" actId="1076"/>
          <ac:spMkLst>
            <pc:docMk/>
            <pc:sldMk cId="0" sldId="262"/>
            <ac:spMk id="4" creationId="{FB8E7199-4B5A-FE31-A000-C972184E715C}"/>
          </ac:spMkLst>
        </pc:spChg>
        <pc:spChg chg="add mod">
          <ac:chgData name="Manolis Kiagias" userId="c3565f1950a8e34f" providerId="LiveId" clId="{F163926F-8744-4537-978D-D5127CC1B7F4}" dt="2023-01-24T07:42:52.264" v="34" actId="1076"/>
          <ac:spMkLst>
            <pc:docMk/>
            <pc:sldMk cId="0" sldId="262"/>
            <ac:spMk id="5" creationId="{D3D04811-F04B-B57B-A4F4-1069B52C59EA}"/>
          </ac:spMkLst>
        </pc:spChg>
        <pc:picChg chg="mod">
          <ac:chgData name="Manolis Kiagias" userId="c3565f1950a8e34f" providerId="LiveId" clId="{F163926F-8744-4537-978D-D5127CC1B7F4}" dt="2023-01-24T07:43:00.790" v="35" actId="1076"/>
          <ac:picMkLst>
            <pc:docMk/>
            <pc:sldMk cId="0" sldId="262"/>
            <ac:picMk id="3" creationId="{EA1D6C06-869E-1D4E-597B-4D181171F63F}"/>
          </ac:picMkLst>
        </pc:picChg>
      </pc:sldChg>
      <pc:sldChg chg="addSp delSp modSp mod">
        <pc:chgData name="Manolis Kiagias" userId="c3565f1950a8e34f" providerId="LiveId" clId="{F163926F-8744-4537-978D-D5127CC1B7F4}" dt="2023-01-27T10:35:54.165" v="325" actId="11530"/>
        <pc:sldMkLst>
          <pc:docMk/>
          <pc:sldMk cId="0" sldId="263"/>
        </pc:sldMkLst>
        <pc:spChg chg="del mod">
          <ac:chgData name="Manolis Kiagias" userId="c3565f1950a8e34f" providerId="LiveId" clId="{F163926F-8744-4537-978D-D5127CC1B7F4}" dt="2023-01-24T10:42:26.988" v="108" actId="478"/>
          <ac:spMkLst>
            <pc:docMk/>
            <pc:sldMk cId="0" sldId="263"/>
            <ac:spMk id="2" creationId="{EC67E590-6469-C9ED-1D43-F50D50A27A70}"/>
          </ac:spMkLst>
        </pc:spChg>
        <pc:spChg chg="del mod">
          <ac:chgData name="Manolis Kiagias" userId="c3565f1950a8e34f" providerId="LiveId" clId="{F163926F-8744-4537-978D-D5127CC1B7F4}" dt="2023-01-24T07:55:49.460" v="60" actId="478"/>
          <ac:spMkLst>
            <pc:docMk/>
            <pc:sldMk cId="0" sldId="263"/>
            <ac:spMk id="3" creationId="{7F19D030-2BE9-E8A3-93B0-76385D0C7730}"/>
          </ac:spMkLst>
        </pc:spChg>
        <pc:spChg chg="add mod">
          <ac:chgData name="Manolis Kiagias" userId="c3565f1950a8e34f" providerId="LiveId" clId="{F163926F-8744-4537-978D-D5127CC1B7F4}" dt="2023-01-27T10:35:45.986" v="324" actId="14100"/>
          <ac:spMkLst>
            <pc:docMk/>
            <pc:sldMk cId="0" sldId="263"/>
            <ac:spMk id="3" creationId="{BF9E16AB-9CD1-58B8-5730-ACAE488309EC}"/>
          </ac:spMkLst>
        </pc:spChg>
        <pc:spChg chg="add del mod">
          <ac:chgData name="Manolis Kiagias" userId="c3565f1950a8e34f" providerId="LiveId" clId="{F163926F-8744-4537-978D-D5127CC1B7F4}" dt="2023-01-24T07:57:48.353" v="96" actId="478"/>
          <ac:spMkLst>
            <pc:docMk/>
            <pc:sldMk cId="0" sldId="263"/>
            <ac:spMk id="4" creationId="{A9C147C8-713E-DF40-179D-8D47FD689C3F}"/>
          </ac:spMkLst>
        </pc:spChg>
        <pc:spChg chg="del mod">
          <ac:chgData name="Manolis Kiagias" userId="c3565f1950a8e34f" providerId="LiveId" clId="{F163926F-8744-4537-978D-D5127CC1B7F4}" dt="2023-01-24T10:50:58.911" v="194" actId="478"/>
          <ac:spMkLst>
            <pc:docMk/>
            <pc:sldMk cId="0" sldId="263"/>
            <ac:spMk id="5" creationId="{4ACD1781-8D09-C7A0-44E0-283885380650}"/>
          </ac:spMkLst>
        </pc:spChg>
        <pc:spChg chg="del mod">
          <ac:chgData name="Manolis Kiagias" userId="c3565f1950a8e34f" providerId="LiveId" clId="{F163926F-8744-4537-978D-D5127CC1B7F4}" dt="2023-01-24T10:51:03.791" v="195" actId="478"/>
          <ac:spMkLst>
            <pc:docMk/>
            <pc:sldMk cId="0" sldId="263"/>
            <ac:spMk id="6" creationId="{A62F255B-DAED-62E8-C666-28A6B5209095}"/>
          </ac:spMkLst>
        </pc:spChg>
        <pc:spChg chg="del mod">
          <ac:chgData name="Manolis Kiagias" userId="c3565f1950a8e34f" providerId="LiveId" clId="{F163926F-8744-4537-978D-D5127CC1B7F4}" dt="2023-01-24T07:57:11.850" v="83" actId="478"/>
          <ac:spMkLst>
            <pc:docMk/>
            <pc:sldMk cId="0" sldId="263"/>
            <ac:spMk id="7" creationId="{ADC40F9D-1370-7826-0971-352F3D24FA4A}"/>
          </ac:spMkLst>
        </pc:spChg>
        <pc:spChg chg="del mod">
          <ac:chgData name="Manolis Kiagias" userId="c3565f1950a8e34f" providerId="LiveId" clId="{F163926F-8744-4537-978D-D5127CC1B7F4}" dt="2023-01-24T07:58:00.001" v="99" actId="478"/>
          <ac:spMkLst>
            <pc:docMk/>
            <pc:sldMk cId="0" sldId="263"/>
            <ac:spMk id="8" creationId="{9242F8CA-F250-05D1-2AC4-05D361E098E0}"/>
          </ac:spMkLst>
        </pc:spChg>
        <pc:spChg chg="mod ord">
          <ac:chgData name="Manolis Kiagias" userId="c3565f1950a8e34f" providerId="LiveId" clId="{F163926F-8744-4537-978D-D5127CC1B7F4}" dt="2023-01-24T10:50:24.641" v="189" actId="14100"/>
          <ac:spMkLst>
            <pc:docMk/>
            <pc:sldMk cId="0" sldId="263"/>
            <ac:spMk id="10" creationId="{B47CB6C7-67CE-CF47-A99F-E18A30E5FD10}"/>
          </ac:spMkLst>
        </pc:spChg>
        <pc:spChg chg="mod">
          <ac:chgData name="Manolis Kiagias" userId="c3565f1950a8e34f" providerId="LiveId" clId="{F163926F-8744-4537-978D-D5127CC1B7F4}" dt="2023-01-24T07:58:14.635" v="105" actId="14100"/>
          <ac:spMkLst>
            <pc:docMk/>
            <pc:sldMk cId="0" sldId="263"/>
            <ac:spMk id="11" creationId="{5C09F061-A03F-190F-9D27-1D6F6E845E8C}"/>
          </ac:spMkLst>
        </pc:spChg>
        <pc:spChg chg="mod">
          <ac:chgData name="Manolis Kiagias" userId="c3565f1950a8e34f" providerId="LiveId" clId="{F163926F-8744-4537-978D-D5127CC1B7F4}" dt="2023-01-24T07:54:33.622" v="59" actId="1038"/>
          <ac:spMkLst>
            <pc:docMk/>
            <pc:sldMk cId="0" sldId="263"/>
            <ac:spMk id="12" creationId="{C44C005E-5DFF-32F3-3AF4-D790CFA1BAAC}"/>
          </ac:spMkLst>
        </pc:spChg>
        <pc:spChg chg="mod">
          <ac:chgData name="Manolis Kiagias" userId="c3565f1950a8e34f" providerId="LiveId" clId="{F163926F-8744-4537-978D-D5127CC1B7F4}" dt="2023-01-24T07:54:33.622" v="59" actId="1038"/>
          <ac:spMkLst>
            <pc:docMk/>
            <pc:sldMk cId="0" sldId="263"/>
            <ac:spMk id="13" creationId="{B74CD40B-3FDA-AA51-B1B1-AABD8EA2CEAD}"/>
          </ac:spMkLst>
        </pc:spChg>
        <pc:spChg chg="mod">
          <ac:chgData name="Manolis Kiagias" userId="c3565f1950a8e34f" providerId="LiveId" clId="{F163926F-8744-4537-978D-D5127CC1B7F4}" dt="2023-01-24T07:54:33.622" v="59" actId="1038"/>
          <ac:spMkLst>
            <pc:docMk/>
            <pc:sldMk cId="0" sldId="263"/>
            <ac:spMk id="14" creationId="{53C56824-F5D8-83C3-4CE9-3B721D6B0F00}"/>
          </ac:spMkLst>
        </pc:spChg>
        <pc:spChg chg="del mod">
          <ac:chgData name="Manolis Kiagias" userId="c3565f1950a8e34f" providerId="LiveId" clId="{F163926F-8744-4537-978D-D5127CC1B7F4}" dt="2023-01-24T07:52:18.882" v="40" actId="478"/>
          <ac:spMkLst>
            <pc:docMk/>
            <pc:sldMk cId="0" sldId="263"/>
            <ac:spMk id="15" creationId="{FFA98C45-4EC1-9C55-FD1A-A298C0C4EA2B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17" creationId="{5B30E694-B521-DB7C-099F-C2B7810189AF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18" creationId="{E3D6F939-BA94-9DBC-2B87-1DC6FBC4C6A7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19" creationId="{6565A437-DAE4-7560-2F2C-6E3AA99E1730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0" creationId="{89AAEC86-780E-C030-53CC-6CB031EB4518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1" creationId="{F1264A46-5EBB-821A-2E11-E5B4A390D5D0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2" creationId="{D1933E43-DAEF-314C-724C-F4F9EE7DEF6F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3" creationId="{296F7BA3-7508-7B86-DD96-E780B7285EA0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5" creationId="{F3B3ED50-0668-D165-AE6F-9AE4FFF4FE0D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6" creationId="{CB42FA9A-9489-CFF6-0D24-19847970DB1C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7" creationId="{BB21AAE9-4151-EABC-FAA9-8E15D3A93749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8" creationId="{BED19FE5-C72F-DA49-2651-3ED30C5CDC21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29" creationId="{D45554A4-5FD7-C796-BAE9-BA9BE93A8D66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1" creationId="{AB8F596E-A2F3-D317-EC2A-B704F731C2CD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2" creationId="{5E0E4079-C164-68F9-983D-22BC2A9AC185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3" creationId="{D26B2082-66CE-A494-BB27-D8DDCF8EE757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4" creationId="{24AD9B5A-8C38-EF02-DD39-A19D207F97AD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5" creationId="{E3D4B25E-D29E-5359-9EFB-0BB102504CF0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6" creationId="{7B610595-E158-4D44-C462-6D1DFB7508C4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7" creationId="{EA3F6A56-C30D-F761-86C0-3591241DF8B3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8" creationId="{BC539187-03EF-CDA8-58EF-B36758BD576D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39" creationId="{E6B0ED57-1E1F-2F35-AE95-7E3B7DFA1262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40" creationId="{93C5B112-91E4-EC98-52B3-1142B77996BE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41" creationId="{D3938C39-23B4-70E7-87B1-A123C32A349E}"/>
          </ac:spMkLst>
        </pc:spChg>
        <pc:spChg chg="mod">
          <ac:chgData name="Manolis Kiagias" userId="c3565f1950a8e34f" providerId="LiveId" clId="{F163926F-8744-4537-978D-D5127CC1B7F4}" dt="2023-01-24T07:53:05.588" v="44"/>
          <ac:spMkLst>
            <pc:docMk/>
            <pc:sldMk cId="0" sldId="263"/>
            <ac:spMk id="42" creationId="{E9A0A990-A954-91F9-B843-8AB8C9893ABF}"/>
          </ac:spMkLst>
        </pc:spChg>
        <pc:spChg chg="add mod ord">
          <ac:chgData name="Manolis Kiagias" userId="c3565f1950a8e34f" providerId="LiveId" clId="{F163926F-8744-4537-978D-D5127CC1B7F4}" dt="2023-01-27T10:35:54.165" v="325" actId="11530"/>
          <ac:spMkLst>
            <pc:docMk/>
            <pc:sldMk cId="0" sldId="263"/>
            <ac:spMk id="43" creationId="{90A00E1E-930B-FA88-FA4F-F9C5167A331C}"/>
          </ac:spMkLst>
        </pc:spChg>
        <pc:spChg chg="add del mod">
          <ac:chgData name="Manolis Kiagias" userId="c3565f1950a8e34f" providerId="LiveId" clId="{F163926F-8744-4537-978D-D5127CC1B7F4}" dt="2023-01-24T07:57:44.105" v="94"/>
          <ac:spMkLst>
            <pc:docMk/>
            <pc:sldMk cId="0" sldId="263"/>
            <ac:spMk id="46" creationId="{6119799A-065B-5EA2-2E9A-6065E0BA8414}"/>
          </ac:spMkLst>
        </pc:spChg>
        <pc:spChg chg="add del mod">
          <ac:chgData name="Manolis Kiagias" userId="c3565f1950a8e34f" providerId="LiveId" clId="{F163926F-8744-4537-978D-D5127CC1B7F4}" dt="2023-01-24T07:57:50.904" v="98" actId="478"/>
          <ac:spMkLst>
            <pc:docMk/>
            <pc:sldMk cId="0" sldId="263"/>
            <ac:spMk id="47" creationId="{5362B1FD-81E0-2DF4-DAA4-76214D19A1C6}"/>
          </ac:spMkLst>
        </pc:spChg>
        <pc:grpChg chg="add del mod">
          <ac:chgData name="Manolis Kiagias" userId="c3565f1950a8e34f" providerId="LiveId" clId="{F163926F-8744-4537-978D-D5127CC1B7F4}" dt="2023-01-24T07:53:16.441" v="47"/>
          <ac:grpSpMkLst>
            <pc:docMk/>
            <pc:sldMk cId="0" sldId="263"/>
            <ac:grpSpMk id="16" creationId="{9C0B84DC-B696-C905-622B-FFAE1FAF988A}"/>
          </ac:grpSpMkLst>
        </pc:grpChg>
        <pc:grpChg chg="mod">
          <ac:chgData name="Manolis Kiagias" userId="c3565f1950a8e34f" providerId="LiveId" clId="{F163926F-8744-4537-978D-D5127CC1B7F4}" dt="2023-01-24T07:53:05.588" v="44"/>
          <ac:grpSpMkLst>
            <pc:docMk/>
            <pc:sldMk cId="0" sldId="263"/>
            <ac:grpSpMk id="30" creationId="{9FF7759B-E9C5-E841-5AB7-A4E7AB4CE00D}"/>
          </ac:grpSpMkLst>
        </pc:grpChg>
        <pc:picChg chg="mod">
          <ac:chgData name="Manolis Kiagias" userId="c3565f1950a8e34f" providerId="LiveId" clId="{F163926F-8744-4537-978D-D5127CC1B7F4}" dt="2023-01-24T07:54:33.622" v="59" actId="1038"/>
          <ac:picMkLst>
            <pc:docMk/>
            <pc:sldMk cId="0" sldId="263"/>
            <ac:picMk id="9" creationId="{C65BFFD8-84CA-9431-EA6E-927270D73653}"/>
          </ac:picMkLst>
        </pc:picChg>
        <pc:picChg chg="mod">
          <ac:chgData name="Manolis Kiagias" userId="c3565f1950a8e34f" providerId="LiveId" clId="{F163926F-8744-4537-978D-D5127CC1B7F4}" dt="2023-01-24T07:53:05.588" v="44"/>
          <ac:picMkLst>
            <pc:docMk/>
            <pc:sldMk cId="0" sldId="263"/>
            <ac:picMk id="24" creationId="{9F41A0B6-720D-6D5F-9E76-63B6DA439595}"/>
          </ac:picMkLst>
        </pc:picChg>
        <pc:picChg chg="add del mod">
          <ac:chgData name="Manolis Kiagias" userId="c3565f1950a8e34f" providerId="LiveId" clId="{F163926F-8744-4537-978D-D5127CC1B7F4}" dt="2023-01-24T07:56:11.516" v="68"/>
          <ac:picMkLst>
            <pc:docMk/>
            <pc:sldMk cId="0" sldId="263"/>
            <ac:picMk id="45" creationId="{CDC5760A-E7E8-87D3-0BE1-77DB7D279F5A}"/>
          </ac:picMkLst>
        </pc:picChg>
        <pc:picChg chg="add mod">
          <ac:chgData name="Manolis Kiagias" userId="c3565f1950a8e34f" providerId="LiveId" clId="{F163926F-8744-4537-978D-D5127CC1B7F4}" dt="2023-01-24T07:58:07.773" v="104" actId="14100"/>
          <ac:picMkLst>
            <pc:docMk/>
            <pc:sldMk cId="0" sldId="263"/>
            <ac:picMk id="49" creationId="{0B1B50D7-C61D-5783-D833-2A50B49D93E0}"/>
          </ac:picMkLst>
        </pc:picChg>
      </pc:sldChg>
      <pc:sldChg chg="modSp del mod">
        <pc:chgData name="Manolis Kiagias" userId="c3565f1950a8e34f" providerId="LiveId" clId="{F163926F-8744-4537-978D-D5127CC1B7F4}" dt="2023-01-24T10:43:01.518" v="138" actId="2696"/>
        <pc:sldMkLst>
          <pc:docMk/>
          <pc:sldMk cId="0" sldId="264"/>
        </pc:sldMkLst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3" creationId="{6808D448-C6F6-4E0C-08DD-D4135AAD5A6F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4" creationId="{8704764F-2580-4B60-EA59-1506E66828B4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5" creationId="{12048FB3-BBEB-1435-7884-57F513E08FDE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6" creationId="{35C40EA0-9AEC-12EF-D9EF-CE21D4368E54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7" creationId="{8A5A7138-616B-EAE2-3DF7-B1F8422B8F32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8" creationId="{11EBABE9-B8E8-A66E-16FE-B900A2F9C7B4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0" creationId="{5C0969B1-4A70-4065-03BB-8EFAEC8DF31F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1" creationId="{C8340D0B-EDF8-57B7-F1A0-CC0684F73043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2" creationId="{4C257577-CD38-9A6F-1CDF-B47A4D459FEC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3" creationId="{195286E7-4ADD-17D3-5D54-35460FC73F2C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4" creationId="{66253B99-2257-9478-DC85-B39A6378BDF1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6" creationId="{CAB0D92F-F54F-2520-266C-DA74324A6FB6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7" creationId="{57DA71CA-CE2F-6064-E615-65ED2DAF62CB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8" creationId="{83DB44BC-B070-B516-64A3-309BE69D4330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19" creationId="{46BD1D39-4CE2-4227-CD96-DEF551644167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0" creationId="{EB30B136-0220-DA6C-6634-1A6354323E42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1" creationId="{52B22D0A-7CC8-ED49-0BC3-DD6106EC3A64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2" creationId="{CD26B8CF-6EDB-4031-1868-4C8AF5C7E388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3" creationId="{3731129A-9645-1D83-FD5F-1D654C2F063F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4" creationId="{3D8D6253-60C2-96EA-CCF5-F8CBD25F449D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5" creationId="{A208FF23-0AAA-9668-8805-4474CA86261A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6" creationId="{086ED9BB-C7B3-51C6-2BE2-3390120260EE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7" creationId="{24AEE7C9-30C8-756B-28BF-6D4614F07A7B}"/>
          </ac:spMkLst>
        </pc:spChg>
        <pc:spChg chg="mod">
          <ac:chgData name="Manolis Kiagias" userId="c3565f1950a8e34f" providerId="LiveId" clId="{F163926F-8744-4537-978D-D5127CC1B7F4}" dt="2023-01-24T07:43:42.383" v="37" actId="207"/>
          <ac:spMkLst>
            <pc:docMk/>
            <pc:sldMk cId="0" sldId="264"/>
            <ac:spMk id="28" creationId="{F395A7C6-552E-D247-D947-DE386835A76C}"/>
          </ac:spMkLst>
        </pc:spChg>
        <pc:grpChg chg="mod">
          <ac:chgData name="Manolis Kiagias" userId="c3565f1950a8e34f" providerId="LiveId" clId="{F163926F-8744-4537-978D-D5127CC1B7F4}" dt="2023-01-24T07:43:42.383" v="37" actId="207"/>
          <ac:grpSpMkLst>
            <pc:docMk/>
            <pc:sldMk cId="0" sldId="264"/>
            <ac:grpSpMk id="15" creationId="{55FDD68C-9028-149F-628D-0CBA1A91D236}"/>
          </ac:grpSpMkLst>
        </pc:grpChg>
        <pc:grpChg chg="mod">
          <ac:chgData name="Manolis Kiagias" userId="c3565f1950a8e34f" providerId="LiveId" clId="{F163926F-8744-4537-978D-D5127CC1B7F4}" dt="2023-01-24T07:43:42.383" v="37" actId="207"/>
          <ac:grpSpMkLst>
            <pc:docMk/>
            <pc:sldMk cId="0" sldId="264"/>
            <ac:grpSpMk id="29" creationId="{A0828FEE-B900-B24F-C412-25E0419E37AD}"/>
          </ac:grpSpMkLst>
        </pc:grpChg>
        <pc:picChg chg="mod">
          <ac:chgData name="Manolis Kiagias" userId="c3565f1950a8e34f" providerId="LiveId" clId="{F163926F-8744-4537-978D-D5127CC1B7F4}" dt="2023-01-24T07:43:42.383" v="37" actId="207"/>
          <ac:picMkLst>
            <pc:docMk/>
            <pc:sldMk cId="0" sldId="264"/>
            <ac:picMk id="9" creationId="{23D74A77-6054-C894-8ADB-A4690044215D}"/>
          </ac:picMkLst>
        </pc:picChg>
      </pc:sldChg>
      <pc:sldChg chg="delSp modSp del mod">
        <pc:chgData name="Manolis Kiagias" userId="c3565f1950a8e34f" providerId="LiveId" clId="{F163926F-8744-4537-978D-D5127CC1B7F4}" dt="2023-01-24T10:55:46.019" v="213" actId="2696"/>
        <pc:sldMkLst>
          <pc:docMk/>
          <pc:sldMk cId="0" sldId="265"/>
        </pc:sldMkLst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" creationId="{E35A307E-E3C8-E009-EDC8-E9D3094D48BC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4" creationId="{652F1A8C-85D7-CBFD-1515-CDA0BA895DEC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5" creationId="{03C7FEA5-69A6-EB51-25DE-29A70BD67B7A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6" creationId="{34911A28-F83B-76D0-5EEF-C00B08AC40C4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7" creationId="{687F31C5-4F20-D6F4-DE72-96FDF4E35966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8" creationId="{67397501-7ABA-DF95-9C71-C5B0881D83EE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0" creationId="{F3ADC757-B3ED-8EFF-FDBE-C6379F8FD3FF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1" creationId="{DED5F55F-5344-8389-9D56-D979CF1767DA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2" creationId="{88781F70-ECD1-4BBD-6420-671D6974B0BC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3" creationId="{8A6FDA5A-80A3-CCCE-906E-81E252412E37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4" creationId="{BD3480A5-E0A9-227A-8101-7C1D9A5CB5EE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6" creationId="{563BBD50-E019-5109-1B54-D1203E115142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7" creationId="{027B74E9-9186-93B9-6931-4DB842A8BDBB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8" creationId="{26816063-A8B9-01AF-0DD1-D53A9D8A06F8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19" creationId="{8FA1D3A0-22F3-8D05-B6CA-26940E3CBE7F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0" creationId="{00332E76-B566-6DA9-6F28-305857D963AD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1" creationId="{E5DC061D-CF84-2F5F-C157-9F9FFD50CEC0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2" creationId="{D96D9AD3-9474-2EBC-6C22-D5B3638E9367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3" creationId="{07EA79DB-33D0-BD6B-A014-923842B9A818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4" creationId="{8AF9B008-549E-F855-4881-35F5D9F53D7A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5" creationId="{829333C8-E085-3D5D-D475-A978F3BA00C7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6" creationId="{9633F6F8-197F-BD13-4561-6541ADC8975A}"/>
          </ac:spMkLst>
        </pc:spChg>
        <pc:spChg chg="mod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7" creationId="{4403BB4C-30B0-850A-D602-CDD567D6B932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8" creationId="{E3AFE941-D61F-AA6E-2B69-9C971ABBA6D7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29" creationId="{99F8DCC5-99C5-61E2-419F-27323A9C677D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0" creationId="{DBDEF086-3D65-7C3C-1833-30F689846DF1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1" creationId="{E0DED637-FAC9-DFC1-2111-11C6500AD760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2" creationId="{A8D62DB5-D2A9-DE7C-1BDB-0BF316FB1647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3" creationId="{7C82BB9F-B882-B2E1-3D3D-5D7E18BD75A3}"/>
          </ac:spMkLst>
        </pc:spChg>
        <pc:spChg chg="mod topLvl">
          <ac:chgData name="Manolis Kiagias" userId="c3565f1950a8e34f" providerId="LiveId" clId="{F163926F-8744-4537-978D-D5127CC1B7F4}" dt="2023-01-24T07:53:29.328" v="49" actId="165"/>
          <ac:spMkLst>
            <pc:docMk/>
            <pc:sldMk cId="0" sldId="265"/>
            <ac:spMk id="34" creationId="{A4344EB1-D5D8-7D1D-9903-DC48F49322F2}"/>
          </ac:spMkLst>
        </pc:spChg>
        <pc:grpChg chg="mod topLvl">
          <ac:chgData name="Manolis Kiagias" userId="c3565f1950a8e34f" providerId="LiveId" clId="{F163926F-8744-4537-978D-D5127CC1B7F4}" dt="2023-01-24T07:53:29.328" v="49" actId="165"/>
          <ac:grpSpMkLst>
            <pc:docMk/>
            <pc:sldMk cId="0" sldId="265"/>
            <ac:grpSpMk id="15" creationId="{AE1E6660-803E-BF8F-5AAC-B6D5F32BAEE0}"/>
          </ac:grpSpMkLst>
        </pc:grpChg>
        <pc:grpChg chg="del mod">
          <ac:chgData name="Manolis Kiagias" userId="c3565f1950a8e34f" providerId="LiveId" clId="{F163926F-8744-4537-978D-D5127CC1B7F4}" dt="2023-01-24T07:53:29.328" v="49" actId="165"/>
          <ac:grpSpMkLst>
            <pc:docMk/>
            <pc:sldMk cId="0" sldId="265"/>
            <ac:grpSpMk id="35" creationId="{ADE8BDB9-318B-98C5-4B00-B17B8BE503C6}"/>
          </ac:grpSpMkLst>
        </pc:grpChg>
        <pc:picChg chg="mod topLvl">
          <ac:chgData name="Manolis Kiagias" userId="c3565f1950a8e34f" providerId="LiveId" clId="{F163926F-8744-4537-978D-D5127CC1B7F4}" dt="2023-01-24T10:51:39.325" v="197" actId="1076"/>
          <ac:picMkLst>
            <pc:docMk/>
            <pc:sldMk cId="0" sldId="265"/>
            <ac:picMk id="9" creationId="{DE10DB6B-D85C-C4B5-A534-FACD3FBD6955}"/>
          </ac:picMkLst>
        </pc:picChg>
      </pc:sldChg>
      <pc:sldChg chg="addSp delSp modSp mod modNotes">
        <pc:chgData name="Manolis Kiagias" userId="c3565f1950a8e34f" providerId="LiveId" clId="{F163926F-8744-4537-978D-D5127CC1B7F4}" dt="2023-01-24T11:03:01.507" v="306" actId="2085"/>
        <pc:sldMkLst>
          <pc:docMk/>
          <pc:sldMk cId="0" sldId="266"/>
        </pc:sldMkLst>
        <pc:spChg chg="del">
          <ac:chgData name="Manolis Kiagias" userId="c3565f1950a8e34f" providerId="LiveId" clId="{F163926F-8744-4537-978D-D5127CC1B7F4}" dt="2023-01-24T10:57:35.482" v="218" actId="478"/>
          <ac:spMkLst>
            <pc:docMk/>
            <pc:sldMk cId="0" sldId="266"/>
            <ac:spMk id="2" creationId="{FEB00283-2152-8429-B500-4491ACA046B4}"/>
          </ac:spMkLst>
        </pc:spChg>
        <pc:spChg chg="add mod">
          <ac:chgData name="Manolis Kiagias" userId="c3565f1950a8e34f" providerId="LiveId" clId="{F163926F-8744-4537-978D-D5127CC1B7F4}" dt="2023-01-24T11:03:01.507" v="306" actId="2085"/>
          <ac:spMkLst>
            <pc:docMk/>
            <pc:sldMk cId="0" sldId="266"/>
            <ac:spMk id="4" creationId="{97ADDC66-F8AA-DD52-9858-63CC69AC8739}"/>
          </ac:spMkLst>
        </pc:spChg>
        <pc:spChg chg="add mod">
          <ac:chgData name="Manolis Kiagias" userId="c3565f1950a8e34f" providerId="LiveId" clId="{F163926F-8744-4537-978D-D5127CC1B7F4}" dt="2023-01-24T10:58:29.257" v="259" actId="1076"/>
          <ac:spMkLst>
            <pc:docMk/>
            <pc:sldMk cId="0" sldId="266"/>
            <ac:spMk id="5" creationId="{8870B35D-1235-BCEE-8941-FDFA4B98B828}"/>
          </ac:spMkLst>
        </pc:spChg>
      </pc:sldChg>
      <pc:sldChg chg="del">
        <pc:chgData name="Manolis Kiagias" userId="c3565f1950a8e34f" providerId="LiveId" clId="{F163926F-8744-4537-978D-D5127CC1B7F4}" dt="2023-01-24T10:57:41.590" v="219" actId="2696"/>
        <pc:sldMkLst>
          <pc:docMk/>
          <pc:sldMk cId="0" sldId="267"/>
        </pc:sldMkLst>
      </pc:sldChg>
      <pc:sldChg chg="addSp delSp modSp mod">
        <pc:chgData name="Manolis Kiagias" userId="c3565f1950a8e34f" providerId="LiveId" clId="{F163926F-8744-4537-978D-D5127CC1B7F4}" dt="2023-01-27T11:10:24.201" v="467" actId="207"/>
        <pc:sldMkLst>
          <pc:docMk/>
          <pc:sldMk cId="0" sldId="268"/>
        </pc:sldMkLst>
        <pc:spChg chg="del">
          <ac:chgData name="Manolis Kiagias" userId="c3565f1950a8e34f" providerId="LiveId" clId="{F163926F-8744-4537-978D-D5127CC1B7F4}" dt="2023-01-24T10:58:43.682" v="260" actId="478"/>
          <ac:spMkLst>
            <pc:docMk/>
            <pc:sldMk cId="0" sldId="268"/>
            <ac:spMk id="2" creationId="{5AD6986E-CA9C-C66E-9A38-2D37BC38CEC9}"/>
          </ac:spMkLst>
        </pc:spChg>
        <pc:spChg chg="add mod">
          <ac:chgData name="Manolis Kiagias" userId="c3565f1950a8e34f" providerId="LiveId" clId="{F163926F-8744-4537-978D-D5127CC1B7F4}" dt="2023-01-27T11:07:58.339" v="395"/>
          <ac:spMkLst>
            <pc:docMk/>
            <pc:sldMk cId="0" sldId="268"/>
            <ac:spMk id="2" creationId="{C4A685F5-4E75-11DD-477C-7D7543563898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3" creationId="{85F9EABF-6134-C0AD-0B51-60AD84225DE1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4" creationId="{2C8D8B04-5C43-C4E5-9BE5-E0FA3994809C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5" creationId="{3D7FA95A-FF59-65E2-15E1-9DA65E8917AF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6" creationId="{9878D559-05E9-9939-1F4C-AA611514BAF0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7" creationId="{61CBE1A3-D6D3-7D1D-A771-75B717EA032F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8" creationId="{A7C9697B-548A-7A24-1BDF-11D6C27C3E8A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9" creationId="{55B375D9-6F7C-344F-1DA1-DC67BE4EB112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10" creationId="{19D62648-96A2-EC67-52BE-55507CB79E85}"/>
          </ac:spMkLst>
        </pc:spChg>
        <pc:spChg chg="mod">
          <ac:chgData name="Manolis Kiagias" userId="c3565f1950a8e34f" providerId="LiveId" clId="{F163926F-8744-4537-978D-D5127CC1B7F4}" dt="2023-01-27T11:10:00.648" v="465" actId="1035"/>
          <ac:spMkLst>
            <pc:docMk/>
            <pc:sldMk cId="0" sldId="268"/>
            <ac:spMk id="11" creationId="{0288BC1D-1230-0313-C6CC-067986A56EA0}"/>
          </ac:spMkLst>
        </pc:spChg>
        <pc:spChg chg="mod">
          <ac:chgData name="Manolis Kiagias" userId="c3565f1950a8e34f" providerId="LiveId" clId="{F163926F-8744-4537-978D-D5127CC1B7F4}" dt="2023-01-27T11:09:04.096" v="451" actId="404"/>
          <ac:spMkLst>
            <pc:docMk/>
            <pc:sldMk cId="0" sldId="268"/>
            <ac:spMk id="12" creationId="{547FB9EC-185B-802D-770A-6B235232BD5D}"/>
          </ac:spMkLst>
        </pc:spChg>
        <pc:spChg chg="add del mod">
          <ac:chgData name="Manolis Kiagias" userId="c3565f1950a8e34f" providerId="LiveId" clId="{F163926F-8744-4537-978D-D5127CC1B7F4}" dt="2023-01-27T11:07:57.895" v="394" actId="21"/>
          <ac:spMkLst>
            <pc:docMk/>
            <pc:sldMk cId="0" sldId="268"/>
            <ac:spMk id="13" creationId="{68A9D974-A667-7A06-3343-84ECEAD84A39}"/>
          </ac:spMkLst>
        </pc:spChg>
        <pc:spChg chg="add mod">
          <ac:chgData name="Manolis Kiagias" userId="c3565f1950a8e34f" providerId="LiveId" clId="{F163926F-8744-4537-978D-D5127CC1B7F4}" dt="2023-01-27T11:10:24.201" v="467" actId="207"/>
          <ac:spMkLst>
            <pc:docMk/>
            <pc:sldMk cId="0" sldId="268"/>
            <ac:spMk id="14" creationId="{A01C7EEE-984D-1453-75D7-BA20CB4F722B}"/>
          </ac:spMkLst>
        </pc:spChg>
      </pc:sldChg>
      <pc:sldChg chg="del">
        <pc:chgData name="Manolis Kiagias" userId="c3565f1950a8e34f" providerId="LiveId" clId="{F163926F-8744-4537-978D-D5127CC1B7F4}" dt="2023-01-24T11:00:14.541" v="283" actId="2696"/>
        <pc:sldMkLst>
          <pc:docMk/>
          <pc:sldMk cId="0" sldId="269"/>
        </pc:sldMkLst>
      </pc:sldChg>
      <pc:sldChg chg="del">
        <pc:chgData name="Manolis Kiagias" userId="c3565f1950a8e34f" providerId="LiveId" clId="{F163926F-8744-4537-978D-D5127CC1B7F4}" dt="2023-01-24T11:00:23.430" v="284" actId="2696"/>
        <pc:sldMkLst>
          <pc:docMk/>
          <pc:sldMk cId="0" sldId="270"/>
        </pc:sldMkLst>
      </pc:sldChg>
      <pc:sldChg chg="del">
        <pc:chgData name="Manolis Kiagias" userId="c3565f1950a8e34f" providerId="LiveId" clId="{F163926F-8744-4537-978D-D5127CC1B7F4}" dt="2023-01-24T11:00:29.278" v="285" actId="2696"/>
        <pc:sldMkLst>
          <pc:docMk/>
          <pc:sldMk cId="0" sldId="271"/>
        </pc:sldMkLst>
      </pc:sldChg>
      <pc:sldChg chg="del">
        <pc:chgData name="Manolis Kiagias" userId="c3565f1950a8e34f" providerId="LiveId" clId="{F163926F-8744-4537-978D-D5127CC1B7F4}" dt="2023-01-24T11:00:33.798" v="286" actId="2696"/>
        <pc:sldMkLst>
          <pc:docMk/>
          <pc:sldMk cId="0" sldId="272"/>
        </pc:sldMkLst>
      </pc:sldChg>
      <pc:sldChg chg="del">
        <pc:chgData name="Manolis Kiagias" userId="c3565f1950a8e34f" providerId="LiveId" clId="{F163926F-8744-4537-978D-D5127CC1B7F4}" dt="2023-01-24T11:00:37.555" v="287" actId="2696"/>
        <pc:sldMkLst>
          <pc:docMk/>
          <pc:sldMk cId="0" sldId="273"/>
        </pc:sldMkLst>
      </pc:sldChg>
      <pc:sldChg chg="del">
        <pc:chgData name="Manolis Kiagias" userId="c3565f1950a8e34f" providerId="LiveId" clId="{F163926F-8744-4537-978D-D5127CC1B7F4}" dt="2023-01-24T11:00:41.025" v="288" actId="2696"/>
        <pc:sldMkLst>
          <pc:docMk/>
          <pc:sldMk cId="0" sldId="274"/>
        </pc:sldMkLst>
      </pc:sldChg>
      <pc:sldChg chg="addSp delSp modSp add mod">
        <pc:chgData name="Manolis Kiagias" userId="c3565f1950a8e34f" providerId="LiveId" clId="{F163926F-8744-4537-978D-D5127CC1B7F4}" dt="2023-01-27T10:35:26.128" v="322" actId="14100"/>
        <pc:sldMkLst>
          <pc:docMk/>
          <pc:sldMk cId="1645113689" sldId="275"/>
        </pc:sldMkLst>
        <pc:spChg chg="mod">
          <ac:chgData name="Manolis Kiagias" userId="c3565f1950a8e34f" providerId="LiveId" clId="{F163926F-8744-4537-978D-D5127CC1B7F4}" dt="2023-01-27T10:35:26.128" v="322" actId="14100"/>
          <ac:spMkLst>
            <pc:docMk/>
            <pc:sldMk cId="1645113689" sldId="275"/>
            <ac:spMk id="3" creationId="{BF9E16AB-9CD1-58B8-5730-ACAE488309EC}"/>
          </ac:spMkLst>
        </pc:spChg>
        <pc:spChg chg="mod">
          <ac:chgData name="Manolis Kiagias" userId="c3565f1950a8e34f" providerId="LiveId" clId="{F163926F-8744-4537-978D-D5127CC1B7F4}" dt="2023-01-27T10:35:03.325" v="318" actId="1076"/>
          <ac:spMkLst>
            <pc:docMk/>
            <pc:sldMk cId="1645113689" sldId="275"/>
            <ac:spMk id="5" creationId="{4ACD1781-8D09-C7A0-44E0-283885380650}"/>
          </ac:spMkLst>
        </pc:spChg>
        <pc:spChg chg="mod">
          <ac:chgData name="Manolis Kiagias" userId="c3565f1950a8e34f" providerId="LiveId" clId="{F163926F-8744-4537-978D-D5127CC1B7F4}" dt="2023-01-27T10:35:07.319" v="319" actId="1076"/>
          <ac:spMkLst>
            <pc:docMk/>
            <pc:sldMk cId="1645113689" sldId="275"/>
            <ac:spMk id="6" creationId="{A62F255B-DAED-62E8-C666-28A6B5209095}"/>
          </ac:spMkLst>
        </pc:spChg>
        <pc:spChg chg="mod ord">
          <ac:chgData name="Manolis Kiagias" userId="c3565f1950a8e34f" providerId="LiveId" clId="{F163926F-8744-4537-978D-D5127CC1B7F4}" dt="2023-01-24T10:50:33.229" v="190" actId="14100"/>
          <ac:spMkLst>
            <pc:docMk/>
            <pc:sldMk cId="1645113689" sldId="275"/>
            <ac:spMk id="10" creationId="{B47CB6C7-67CE-CF47-A99F-E18A30E5FD10}"/>
          </ac:spMkLst>
        </pc:spChg>
        <pc:spChg chg="mod">
          <ac:chgData name="Manolis Kiagias" userId="c3565f1950a8e34f" providerId="LiveId" clId="{F163926F-8744-4537-978D-D5127CC1B7F4}" dt="2023-01-27T10:35:17.239" v="320" actId="11530"/>
          <ac:spMkLst>
            <pc:docMk/>
            <pc:sldMk cId="1645113689" sldId="275"/>
            <ac:spMk id="43" creationId="{90A00E1E-930B-FA88-FA4F-F9C5167A331C}"/>
          </ac:spMkLst>
        </pc:spChg>
        <pc:graphicFrameChg chg="add del mod">
          <ac:chgData name="Manolis Kiagias" userId="c3565f1950a8e34f" providerId="LiveId" clId="{F163926F-8744-4537-978D-D5127CC1B7F4}" dt="2023-01-24T10:46:35.183" v="141" actId="478"/>
          <ac:graphicFrameMkLst>
            <pc:docMk/>
            <pc:sldMk cId="1645113689" sldId="275"/>
            <ac:graphicFrameMk id="2" creationId="{41C234DE-6AA8-07B1-0E2E-84CDAD3281F3}"/>
          </ac:graphicFrameMkLst>
        </pc:graphicFrameChg>
        <pc:picChg chg="add del mod">
          <ac:chgData name="Manolis Kiagias" userId="c3565f1950a8e34f" providerId="LiveId" clId="{F163926F-8744-4537-978D-D5127CC1B7F4}" dt="2023-01-24T10:46:58.148" v="143" actId="478"/>
          <ac:picMkLst>
            <pc:docMk/>
            <pc:sldMk cId="1645113689" sldId="275"/>
            <ac:picMk id="7" creationId="{40EE7D03-031C-CE30-8946-01340E5CDF03}"/>
          </ac:picMkLst>
        </pc:picChg>
        <pc:picChg chg="add mod modCrop">
          <ac:chgData name="Manolis Kiagias" userId="c3565f1950a8e34f" providerId="LiveId" clId="{F163926F-8744-4537-978D-D5127CC1B7F4}" dt="2023-01-24T10:48:28.320" v="153"/>
          <ac:picMkLst>
            <pc:docMk/>
            <pc:sldMk cId="1645113689" sldId="275"/>
            <ac:picMk id="15" creationId="{7BB6F9F0-6632-D308-2BFC-4FF0CD073625}"/>
          </ac:picMkLst>
        </pc:picChg>
      </pc:sldChg>
      <pc:sldChg chg="addSp delSp modSp add mod">
        <pc:chgData name="Manolis Kiagias" userId="c3565f1950a8e34f" providerId="LiveId" clId="{F163926F-8744-4537-978D-D5127CC1B7F4}" dt="2023-01-27T10:34:45.573" v="317" actId="1076"/>
        <pc:sldMkLst>
          <pc:docMk/>
          <pc:sldMk cId="2008062785" sldId="276"/>
        </pc:sldMkLst>
        <pc:spChg chg="add del mod">
          <ac:chgData name="Manolis Kiagias" userId="c3565f1950a8e34f" providerId="LiveId" clId="{F163926F-8744-4537-978D-D5127CC1B7F4}" dt="2023-01-24T10:55:34.346" v="212" actId="478"/>
          <ac:spMkLst>
            <pc:docMk/>
            <pc:sldMk cId="2008062785" sldId="276"/>
            <ac:spMk id="2" creationId="{D23E65FB-201D-F62E-1609-A487C697FA4E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3" creationId="{BF9E16AB-9CD1-58B8-5730-ACAE488309EC}"/>
          </ac:spMkLst>
        </pc:spChg>
        <pc:spChg chg="add del mod">
          <ac:chgData name="Manolis Kiagias" userId="c3565f1950a8e34f" providerId="LiveId" clId="{F163926F-8744-4537-978D-D5127CC1B7F4}" dt="2023-01-24T10:52:10.095" v="199" actId="478"/>
          <ac:spMkLst>
            <pc:docMk/>
            <pc:sldMk cId="2008062785" sldId="276"/>
            <ac:spMk id="4" creationId="{4F760759-2258-081F-7124-2B953F352A8F}"/>
          </ac:spMkLst>
        </pc:spChg>
        <pc:spChg chg="del">
          <ac:chgData name="Manolis Kiagias" userId="c3565f1950a8e34f" providerId="LiveId" clId="{F163926F-8744-4537-978D-D5127CC1B7F4}" dt="2023-01-24T10:50:50.182" v="192" actId="478"/>
          <ac:spMkLst>
            <pc:docMk/>
            <pc:sldMk cId="2008062785" sldId="276"/>
            <ac:spMk id="5" creationId="{4ACD1781-8D09-C7A0-44E0-283885380650}"/>
          </ac:spMkLst>
        </pc:spChg>
        <pc:spChg chg="del">
          <ac:chgData name="Manolis Kiagias" userId="c3565f1950a8e34f" providerId="LiveId" clId="{F163926F-8744-4537-978D-D5127CC1B7F4}" dt="2023-01-24T10:50:52.935" v="193" actId="478"/>
          <ac:spMkLst>
            <pc:docMk/>
            <pc:sldMk cId="2008062785" sldId="276"/>
            <ac:spMk id="6" creationId="{A62F255B-DAED-62E8-C666-28A6B5209095}"/>
          </ac:spMkLst>
        </pc:spChg>
        <pc:spChg chg="add mod">
          <ac:chgData name="Manolis Kiagias" userId="c3565f1950a8e34f" providerId="LiveId" clId="{F163926F-8744-4537-978D-D5127CC1B7F4}" dt="2023-01-24T10:54:58.855" v="208" actId="164"/>
          <ac:spMkLst>
            <pc:docMk/>
            <pc:sldMk cId="2008062785" sldId="276"/>
            <ac:spMk id="7" creationId="{EE148C52-FADF-2700-964D-E44320C50A09}"/>
          </ac:spMkLst>
        </pc:spChg>
        <pc:spChg chg="add mod">
          <ac:chgData name="Manolis Kiagias" userId="c3565f1950a8e34f" providerId="LiveId" clId="{F163926F-8744-4537-978D-D5127CC1B7F4}" dt="2023-01-24T10:55:14.771" v="211" actId="1076"/>
          <ac:spMkLst>
            <pc:docMk/>
            <pc:sldMk cId="2008062785" sldId="276"/>
            <ac:spMk id="8" creationId="{B96FF2B1-ECF9-261C-4C79-60C86B4943D8}"/>
          </ac:spMkLst>
        </pc:spChg>
        <pc:spChg chg="mod or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10" creationId="{B47CB6C7-67CE-CF47-A99F-E18A30E5FD10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11" creationId="{5C09F061-A03F-190F-9D27-1D6F6E845E8C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12" creationId="{C44C005E-5DFF-32F3-3AF4-D790CFA1BAAC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13" creationId="{B74CD40B-3FDA-AA51-B1B1-AABD8EA2CEAD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14" creationId="{53C56824-F5D8-83C3-4CE9-3B721D6B0F00}"/>
          </ac:spMkLst>
        </pc:spChg>
        <pc:spChg chg="add mod">
          <ac:chgData name="Manolis Kiagias" userId="c3565f1950a8e34f" providerId="LiveId" clId="{F163926F-8744-4537-978D-D5127CC1B7F4}" dt="2023-01-24T10:54:58.855" v="208" actId="164"/>
          <ac:spMkLst>
            <pc:docMk/>
            <pc:sldMk cId="2008062785" sldId="276"/>
            <ac:spMk id="16" creationId="{268EC743-5774-0BCA-AC95-3C9CBB1590E2}"/>
          </ac:spMkLst>
        </pc:spChg>
        <pc:spChg chg="add mod">
          <ac:chgData name="Manolis Kiagias" userId="c3565f1950a8e34f" providerId="LiveId" clId="{F163926F-8744-4537-978D-D5127CC1B7F4}" dt="2023-01-24T10:54:58.855" v="208" actId="164"/>
          <ac:spMkLst>
            <pc:docMk/>
            <pc:sldMk cId="2008062785" sldId="276"/>
            <ac:spMk id="17" creationId="{C807C052-B296-B9CD-57AC-637556DEC1A6}"/>
          </ac:spMkLst>
        </pc:spChg>
        <pc:spChg chg="add mod">
          <ac:chgData name="Manolis Kiagias" userId="c3565f1950a8e34f" providerId="LiveId" clId="{F163926F-8744-4537-978D-D5127CC1B7F4}" dt="2023-01-24T10:54:58.855" v="208" actId="164"/>
          <ac:spMkLst>
            <pc:docMk/>
            <pc:sldMk cId="2008062785" sldId="276"/>
            <ac:spMk id="18" creationId="{6913FA51-156B-37AC-6BA4-4DBA40C857B4}"/>
          </ac:spMkLst>
        </pc:spChg>
        <pc:spChg chg="add mod">
          <ac:chgData name="Manolis Kiagias" userId="c3565f1950a8e34f" providerId="LiveId" clId="{F163926F-8744-4537-978D-D5127CC1B7F4}" dt="2023-01-24T10:54:58.855" v="208" actId="164"/>
          <ac:spMkLst>
            <pc:docMk/>
            <pc:sldMk cId="2008062785" sldId="276"/>
            <ac:spMk id="19" creationId="{3EFD07F1-47CD-33BB-594B-B7BE16957D04}"/>
          </ac:spMkLst>
        </pc:spChg>
        <pc:spChg chg="mod">
          <ac:chgData name="Manolis Kiagias" userId="c3565f1950a8e34f" providerId="LiveId" clId="{F163926F-8744-4537-978D-D5127CC1B7F4}" dt="2023-01-27T10:34:45.573" v="317" actId="1076"/>
          <ac:spMkLst>
            <pc:docMk/>
            <pc:sldMk cId="2008062785" sldId="276"/>
            <ac:spMk id="43" creationId="{90A00E1E-930B-FA88-FA4F-F9C5167A331C}"/>
          </ac:spMkLst>
        </pc:spChg>
        <pc:grpChg chg="add mod">
          <ac:chgData name="Manolis Kiagias" userId="c3565f1950a8e34f" providerId="LiveId" clId="{F163926F-8744-4537-978D-D5127CC1B7F4}" dt="2023-01-27T10:34:45.573" v="317" actId="1076"/>
          <ac:grpSpMkLst>
            <pc:docMk/>
            <pc:sldMk cId="2008062785" sldId="276"/>
            <ac:grpSpMk id="20" creationId="{3515CEBA-782E-CB8C-A6B2-6BC794A52A42}"/>
          </ac:grpSpMkLst>
        </pc:grpChg>
        <pc:picChg chg="mod">
          <ac:chgData name="Manolis Kiagias" userId="c3565f1950a8e34f" providerId="LiveId" clId="{F163926F-8744-4537-978D-D5127CC1B7F4}" dt="2023-01-27T10:34:45.573" v="317" actId="1076"/>
          <ac:picMkLst>
            <pc:docMk/>
            <pc:sldMk cId="2008062785" sldId="276"/>
            <ac:picMk id="9" creationId="{C65BFFD8-84CA-9431-EA6E-927270D73653}"/>
          </ac:picMkLst>
        </pc:picChg>
        <pc:picChg chg="mod">
          <ac:chgData name="Manolis Kiagias" userId="c3565f1950a8e34f" providerId="LiveId" clId="{F163926F-8744-4537-978D-D5127CC1B7F4}" dt="2023-01-27T10:34:45.573" v="317" actId="1076"/>
          <ac:picMkLst>
            <pc:docMk/>
            <pc:sldMk cId="2008062785" sldId="276"/>
            <ac:picMk id="15" creationId="{7BB6F9F0-6632-D308-2BFC-4FF0CD073625}"/>
          </ac:picMkLst>
        </pc:picChg>
        <pc:picChg chg="mod">
          <ac:chgData name="Manolis Kiagias" userId="c3565f1950a8e34f" providerId="LiveId" clId="{F163926F-8744-4537-978D-D5127CC1B7F4}" dt="2023-01-27T10:34:45.573" v="317" actId="1076"/>
          <ac:picMkLst>
            <pc:docMk/>
            <pc:sldMk cId="2008062785" sldId="276"/>
            <ac:picMk id="49" creationId="{0B1B50D7-C61D-5783-D833-2A50B49D93E0}"/>
          </ac:picMkLst>
        </pc:picChg>
      </pc:sldChg>
      <pc:sldChg chg="addSp delSp modSp add mod">
        <pc:chgData name="Manolis Kiagias" userId="c3565f1950a8e34f" providerId="LiveId" clId="{F163926F-8744-4537-978D-D5127CC1B7F4}" dt="2023-01-27T10:37:08.446" v="358" actId="20577"/>
        <pc:sldMkLst>
          <pc:docMk/>
          <pc:sldMk cId="835039313" sldId="277"/>
        </pc:sldMkLst>
        <pc:spChg chg="del">
          <ac:chgData name="Manolis Kiagias" userId="c3565f1950a8e34f" providerId="LiveId" clId="{F163926F-8744-4537-978D-D5127CC1B7F4}" dt="2023-01-27T10:36:35.113" v="328" actId="478"/>
          <ac:spMkLst>
            <pc:docMk/>
            <pc:sldMk cId="835039313" sldId="277"/>
            <ac:spMk id="12" creationId="{547FB9EC-185B-802D-770A-6B235232BD5D}"/>
          </ac:spMkLst>
        </pc:spChg>
        <pc:spChg chg="mod ord">
          <ac:chgData name="Manolis Kiagias" userId="c3565f1950a8e34f" providerId="LiveId" clId="{F163926F-8744-4537-978D-D5127CC1B7F4}" dt="2023-01-27T10:37:08.446" v="358" actId="20577"/>
          <ac:spMkLst>
            <pc:docMk/>
            <pc:sldMk cId="835039313" sldId="277"/>
            <ac:spMk id="13" creationId="{68A9D974-A667-7A06-3343-84ECEAD84A39}"/>
          </ac:spMkLst>
        </pc:spChg>
        <pc:picChg chg="add mod">
          <ac:chgData name="Manolis Kiagias" userId="c3565f1950a8e34f" providerId="LiveId" clId="{F163926F-8744-4537-978D-D5127CC1B7F4}" dt="2023-01-27T10:36:54.400" v="333" actId="1076"/>
          <ac:picMkLst>
            <pc:docMk/>
            <pc:sldMk cId="835039313" sldId="277"/>
            <ac:picMk id="14" creationId="{E2F825B5-7181-66D3-015A-85F244585FC7}"/>
          </ac:picMkLst>
        </pc:picChg>
      </pc:sldChg>
      <pc:sldChg chg="addSp delSp modSp add mod">
        <pc:chgData name="Manolis Kiagias" userId="c3565f1950a8e34f" providerId="LiveId" clId="{F163926F-8744-4537-978D-D5127CC1B7F4}" dt="2023-01-27T11:04:30.844" v="393" actId="1076"/>
        <pc:sldMkLst>
          <pc:docMk/>
          <pc:sldMk cId="606455065" sldId="278"/>
        </pc:sldMkLst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3" creationId="{85F9EABF-6134-C0AD-0B51-60AD84225DE1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4" creationId="{2C8D8B04-5C43-C4E5-9BE5-E0FA3994809C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5" creationId="{3D7FA95A-FF59-65E2-15E1-9DA65E8917AF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6" creationId="{9878D559-05E9-9939-1F4C-AA611514BAF0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7" creationId="{61CBE1A3-D6D3-7D1D-A771-75B717EA032F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8" creationId="{A7C9697B-548A-7A24-1BDF-11D6C27C3E8A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9" creationId="{55B375D9-6F7C-344F-1DA1-DC67BE4EB112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10" creationId="{19D62648-96A2-EC67-52BE-55507CB79E85}"/>
          </ac:spMkLst>
        </pc:spChg>
        <pc:spChg chg="del">
          <ac:chgData name="Manolis Kiagias" userId="c3565f1950a8e34f" providerId="LiveId" clId="{F163926F-8744-4537-978D-D5127CC1B7F4}" dt="2023-01-27T11:03:47.539" v="383" actId="478"/>
          <ac:spMkLst>
            <pc:docMk/>
            <pc:sldMk cId="606455065" sldId="278"/>
            <ac:spMk id="11" creationId="{0288BC1D-1230-0313-C6CC-067986A56EA0}"/>
          </ac:spMkLst>
        </pc:spChg>
        <pc:spChg chg="mod">
          <ac:chgData name="Manolis Kiagias" userId="c3565f1950a8e34f" providerId="LiveId" clId="{F163926F-8744-4537-978D-D5127CC1B7F4}" dt="2023-01-27T11:04:26.130" v="392" actId="1076"/>
          <ac:spMkLst>
            <pc:docMk/>
            <pc:sldMk cId="606455065" sldId="278"/>
            <ac:spMk id="13" creationId="{68A9D974-A667-7A06-3343-84ECEAD84A39}"/>
          </ac:spMkLst>
        </pc:spChg>
        <pc:picChg chg="add del">
          <ac:chgData name="Manolis Kiagias" userId="c3565f1950a8e34f" providerId="LiveId" clId="{F163926F-8744-4537-978D-D5127CC1B7F4}" dt="2023-01-27T11:03:43.945" v="382" actId="22"/>
          <ac:picMkLst>
            <pc:docMk/>
            <pc:sldMk cId="606455065" sldId="278"/>
            <ac:picMk id="12" creationId="{A235BB9B-6434-14A5-1E91-53802078BE4B}"/>
          </ac:picMkLst>
        </pc:picChg>
        <pc:picChg chg="del">
          <ac:chgData name="Manolis Kiagias" userId="c3565f1950a8e34f" providerId="LiveId" clId="{F163926F-8744-4537-978D-D5127CC1B7F4}" dt="2023-01-27T11:03:35.195" v="380" actId="478"/>
          <ac:picMkLst>
            <pc:docMk/>
            <pc:sldMk cId="606455065" sldId="278"/>
            <ac:picMk id="14" creationId="{E2F825B5-7181-66D3-015A-85F244585FC7}"/>
          </ac:picMkLst>
        </pc:picChg>
        <pc:picChg chg="add mod modCrop">
          <ac:chgData name="Manolis Kiagias" userId="c3565f1950a8e34f" providerId="LiveId" clId="{F163926F-8744-4537-978D-D5127CC1B7F4}" dt="2023-01-27T11:04:30.844" v="393" actId="1076"/>
          <ac:picMkLst>
            <pc:docMk/>
            <pc:sldMk cId="606455065" sldId="278"/>
            <ac:picMk id="16" creationId="{3B63CD26-E5D6-90C9-3913-6C2F8CC05084}"/>
          </ac:picMkLst>
        </pc:picChg>
      </pc:sldChg>
    </pc:docChg>
  </pc:docChgLst>
  <pc:docChgLst>
    <pc:chgData name="Manolis Kiagias" userId="c3565f1950a8e34f" providerId="LiveId" clId="{C5206657-72F3-4D96-B969-5F4CBD44C56F}"/>
    <pc:docChg chg="addSld modSld">
      <pc:chgData name="Manolis Kiagias" userId="c3565f1950a8e34f" providerId="LiveId" clId="{C5206657-72F3-4D96-B969-5F4CBD44C56F}" dt="2024-01-13T06:38:56.855" v="28" actId="20577"/>
      <pc:docMkLst>
        <pc:docMk/>
      </pc:docMkLst>
      <pc:sldChg chg="modSp add mod">
        <pc:chgData name="Manolis Kiagias" userId="c3565f1950a8e34f" providerId="LiveId" clId="{C5206657-72F3-4D96-B969-5F4CBD44C56F}" dt="2024-01-13T06:38:56.855" v="28" actId="20577"/>
        <pc:sldMkLst>
          <pc:docMk/>
          <pc:sldMk cId="700750431" sldId="279"/>
        </pc:sldMkLst>
        <pc:spChg chg="mod">
          <ac:chgData name="Manolis Kiagias" userId="c3565f1950a8e34f" providerId="LiveId" clId="{C5206657-72F3-4D96-B969-5F4CBD44C56F}" dt="2024-01-13T06:38:56.855" v="28" actId="20577"/>
          <ac:spMkLst>
            <pc:docMk/>
            <pc:sldMk cId="700750431" sldId="279"/>
            <ac:spMk id="5" creationId="{4654CA52-97E8-40C5-A10B-26C5B764C3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7B6C56-E25A-8335-A9A1-43C5427E0DD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E2207-E405-0A00-5558-8998474DCC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884" y="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D1684-6D0A-783F-CA58-31F051CC95F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4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8CD9-67D0-BD8C-7098-FA2253C4DA0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884" y="8686800"/>
            <a:ext cx="2975759" cy="456843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DE7AA46-92DC-442A-B72B-69C6C15DE5E7}" type="slidenum">
              <a:t>‹#›</a:t>
            </a:fld>
            <a:endParaRPr lang="el-GR" sz="14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42255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1BF77-00EF-E187-48E0-69A507107B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694797"/>
            <a:ext cx="356" cy="356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A3A99-5C42-B5EC-9FCC-5F70F2822D2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043" cy="4114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08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914400" algn="l"/>
        <a:tab pos="1828800" algn="l"/>
        <a:tab pos="2743200" algn="l"/>
        <a:tab pos="3657600" algn="l"/>
        <a:tab pos="4572000" algn="l"/>
        <a:tab pos="5486400" algn="l"/>
        <a:tab pos="6400800" algn="l"/>
        <a:tab pos="7315200" algn="l"/>
        <a:tab pos="8229600" algn="l"/>
        <a:tab pos="9144000" algn="l"/>
        <a:tab pos="10058400" algn="l"/>
      </a:tabLst>
      <a:defRPr lang="el-GR" sz="1200" b="0" i="0" u="none" strike="noStrike" kern="0" cap="none" spc="0" baseline="0">
        <a:solidFill>
          <a:srgbClr val="000000"/>
        </a:solidFill>
        <a:uFillTx/>
        <a:latin typeface="Arial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4A5DB-D2C6-8EBE-CC7F-16279D4EC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341D8-B6E6-F1B2-0A8F-E682782837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56E91-BA66-7B84-9CE0-9605E1FA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F2CD3-813E-5BF9-53A1-4F3500C5D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3516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29CE1-2C6E-722A-666E-C4086E8F2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E915D-9DD7-BA8D-8032-24C80ED231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E1F5D-DBE4-1C86-DF10-A5B334854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03767-3EDA-DB4E-4465-BDA670F90E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E1F5D-DBE4-1C86-DF10-A5B334854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03767-3EDA-DB4E-4465-BDA670F90E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7404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E1F5D-DBE4-1C86-DF10-A5B334854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03767-3EDA-DB4E-4465-BDA670F90E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261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FC180-A1C6-9D5B-97DD-E933FDE7F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92E04-F229-1590-B74D-163FC267FD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87F16C-334C-1647-56B7-544638623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B44CF-6529-EF05-885D-96FF234253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CF0C3-C930-CDEB-380F-017883A0A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04ED-C499-DA67-1641-EEF8B50AC2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EFF5E-9022-17D3-28DB-D7D25DFC6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B858F-BABB-9F78-E381-C4DD9C24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36BF-5CA9-D31A-9E9B-10BD04909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635F3-EB2A-0E7A-4E18-5ECBAD789F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8FE39-EFD3-B38D-F2C3-742DCD6D0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045D9-57A4-DD21-3F98-1A45A29F4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56E91-BA66-7B84-9CE0-9605E1FA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F2CD3-813E-5BF9-53A1-4F3500C5D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56E91-BA66-7B84-9CE0-9605E1FA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F2CD3-813E-5BF9-53A1-4F3500C5D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381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6EB7-731D-175E-F1E0-2182876375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B660A-D7F0-B689-FBC8-ABC7D8B9BE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329A-4B71-2D2B-A2BF-04BE8D6BE7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4312-B548-83AA-7625-39AAD12C463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AB66-C17E-E164-62D4-B7FC210123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2702C-2AAF-45A0-B6E9-85499D7B15A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52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204C-06B3-59A4-D3DE-0657694A9B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8FBC-9E0C-B9FF-4B98-5085FD6036C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949C-FC25-FACC-EF72-64A01F14D4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A07F-0D9D-763D-64AF-C78E613738A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A619-2840-3B35-45A0-DB3824F07E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845429-8E66-43D7-87C3-B1FD20D8B5F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188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4EC9D-8224-8F5E-0D6F-43C4D2AD027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C5D14-615B-A56C-284C-AF4D49334AA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54B1-AF9A-070E-A5FB-F27668E9A2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58472-94DD-AC39-4253-04104AD258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AE0-7E5E-2277-54AD-3F92751365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BE3E-05A0-4D61-B3FD-9D3EC698965A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9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C9B3-F5A8-75E7-6CCF-A6A9D8D53C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7D27-C710-4257-6E1C-D75F32F074A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8A84-D2B2-8E38-64BE-D29DD8722B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FDA4D-C828-C381-96F0-9B7DCF9CCB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FE3B0-7A1F-341E-9DB5-AEBEB7FC82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58D8F-3562-4C1C-BF06-6140B45BF513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87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95D-629A-7E77-9F82-C918FA5CD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F875-27E1-54F8-E22F-D81A38C39C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552C-B6AF-558B-673D-757DAAE970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7861-13A3-CE13-2BD4-16A4652566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ECF8-E5DC-9203-9EA6-2A878DFF81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499049-6862-4D3A-BF69-11C976F49EC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254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055-0783-92E5-047F-1B3BABF09F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0DF1-186D-18DB-AE99-4EA70485D4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9398-E47B-7704-76BE-1A125A3506B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3E2C-AA43-D735-BEDF-D57C8EFFD1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22DD9-F3B5-1513-CCEC-2D0FD19098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33CA-4C5B-6BB3-95DE-4986774EC1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E4B439-509E-4C96-9D21-D1BB36A340C3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9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EB76-3889-B321-B0F9-861479E83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8F85-805F-91B6-4FE9-92907BE7A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9518-7E02-B4A4-FF33-116B8A3F670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8B464-D9A5-71E2-8EF2-172B7C05260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986D2-197D-AA61-E888-893E5F2AEF7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C04F0-5AD9-4315-FD31-AA1C27D95F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1C415-9D9C-6471-1AE7-D1A1DC8616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2D6E3-EB9E-1CB1-DC71-9C7035F98E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190DED-E238-4367-A4F1-34F98D03FA9B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11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5633-1FBD-F0C9-2A7E-19F8E40F23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2F3A0-A57B-14B2-7EA8-9F8B4734EE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22927-ABFF-9C94-393E-7C4DE37689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42CE1-48EF-1D69-E341-017D1B84DA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538201-F3D0-48A6-902E-501B3EB38BD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413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4E6EE-369C-0968-CCAD-7CD9E71137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481BA-2958-647C-5A15-66AC5EC1B17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20031-4C19-4D2D-99A6-7B2620269F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C7DE58-55B4-4406-A3E5-980F448DAAAC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93464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6DD2-E534-F84E-C098-D9C7BD47D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1727-18DD-F323-F7B7-2C48ABF295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DA72-FBA5-AE39-D258-2B7649CF57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0FEA-16E1-3399-2F83-BB9890174B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626F6-56E0-1D86-026E-A67509AF65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F406-123F-AB67-FA87-FB369323A3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B55E7-2191-4426-933C-FF9A2E1E85E4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6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371A-B1D5-B107-8C50-F73873BE3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2A8FB-34D6-E443-8096-C69CC79A002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lang="el-GR"/>
            </a:lvl1pPr>
          </a:lstStyle>
          <a:p>
            <a:pPr lvl="0"/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F73CE-3CAA-2090-BC81-89A9FB17805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93426-F328-A57A-BD58-17DCB6A920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E0E25-68CF-942D-407E-7953E802D2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AA8C-7DD5-CE95-6A38-B796CCD52F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3990E5-5D3C-4487-A644-1937D0CEF371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972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AD4E2-5CE9-EAB2-3CB4-65EE247EC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ctr" anchorCtr="1" compatLnSpc="1">
            <a:noAutofit/>
          </a:bodyPr>
          <a:lstStyle/>
          <a:p>
            <a:pPr lvl="0"/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F64A3-634D-1953-6348-1B9A1FD12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87DC-C6A0-B4FC-6F32-FE39001ED82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6843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073A-7D64-5224-9256-AAAB2BF8782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244922"/>
            <a:ext cx="2895840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4533-CCE7-DA7A-B9BA-5C1CA2D0E72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2718" y="6244922"/>
            <a:ext cx="2133715" cy="4762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6798" rIns="90004" bIns="46798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fld id="{4E9207EE-3FD0-4D16-84F9-A23B08CB5147}" type="slidenum"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200" algn="l"/>
          <a:tab pos="3657600" algn="l"/>
          <a:tab pos="4572000" algn="l"/>
          <a:tab pos="5486400" algn="l"/>
          <a:tab pos="6400800" algn="l"/>
          <a:tab pos="7315200" algn="l"/>
          <a:tab pos="8229600" algn="l"/>
          <a:tab pos="9144000" algn="l"/>
          <a:tab pos="10058400" algn="l"/>
        </a:tabLst>
        <a:defRPr lang="el-GR" sz="4400" b="0" i="0" u="none" strike="noStrike" kern="0" cap="none" spc="0" baseline="0">
          <a:solidFill>
            <a:srgbClr val="CCFFFF"/>
          </a:solidFill>
          <a:uFillTx/>
          <a:latin typeface="Arial" pitchFamily="2"/>
          <a:cs typeface="Arial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None/>
        <a:tabLst>
          <a:tab pos="571317" algn="l"/>
          <a:tab pos="1485717" algn="l"/>
          <a:tab pos="2400117" algn="l"/>
          <a:tab pos="3314517" algn="l"/>
          <a:tab pos="4228917" algn="l"/>
          <a:tab pos="5143317" algn="l"/>
          <a:tab pos="6057717" algn="l"/>
          <a:tab pos="6972117" algn="l"/>
          <a:tab pos="7886517" algn="l"/>
          <a:tab pos="8800917" algn="l"/>
          <a:tab pos="9715317" algn="l"/>
        </a:tabLst>
        <a:defRPr lang="en-US" sz="3200" b="0" i="0" u="none" strike="noStrike" kern="0" cap="none" spc="0" baseline="0">
          <a:solidFill>
            <a:srgbClr val="FFFFFF"/>
          </a:solidFill>
          <a:uFillTx/>
          <a:latin typeface="Arial" pitchFamily="2"/>
          <a:cs typeface="Arial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1C84E-B749-71EA-42C5-CC0E08EF31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1999" y="5082116"/>
            <a:ext cx="8348398" cy="1469879"/>
          </a:xfrm>
        </p:spPr>
        <p:txBody>
          <a:bodyPr/>
          <a:lstStyle/>
          <a:p>
            <a:pPr lvl="0"/>
            <a:r>
              <a:rPr lang="el-GR" sz="3200">
                <a:solidFill>
                  <a:srgbClr val="FFFF00"/>
                </a:solidFill>
                <a:effectLst>
                  <a:outerShdw dist="17962" dir="2700000">
                    <a:srgbClr val="000000"/>
                  </a:outerShdw>
                </a:effectLst>
                <a:latin typeface="Liberation Serif" pitchFamily="18"/>
              </a:rPr>
              <a:t>http://www.schoolspace.gr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D2B32F-D675-1A24-C8B5-350C98AA05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7999" y="4650117"/>
            <a:ext cx="8348398" cy="1469879"/>
          </a:xfrm>
        </p:spPr>
        <p:txBody>
          <a:bodyPr/>
          <a:lstStyle/>
          <a:p>
            <a:pPr lvl="0"/>
            <a:r>
              <a:rPr lang="el-GR" sz="3200">
                <a:solidFill>
                  <a:srgbClr val="FFFF00"/>
                </a:solidFill>
                <a:effectLst>
                  <a:outerShdw dist="17962" dir="2700000">
                    <a:srgbClr val="000000"/>
                  </a:outerShdw>
                </a:effectLst>
                <a:latin typeface="Liberation Serif" pitchFamily="18"/>
              </a:rPr>
              <a:t>facebook.com/schoolspace.chania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7B26E2-31A8-AAF8-2A05-DFB699D23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1719" y="2668676"/>
            <a:ext cx="8568001" cy="1611355"/>
          </a:xfrm>
        </p:spPr>
        <p:txBody>
          <a:bodyPr/>
          <a:lstStyle/>
          <a:p>
            <a:pPr lvl="0"/>
            <a:r>
              <a:rPr lang="el-GR" dirty="0">
                <a:effectLst>
                  <a:outerShdw dist="17962" dir="2700000">
                    <a:srgbClr val="000000"/>
                  </a:outerShdw>
                </a:effectLst>
                <a:latin typeface="Liberation Serif" pitchFamily="18"/>
              </a:rPr>
              <a:t>Ελεγκτής Μπαταριών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97C92-5E9E-5CB5-826C-5B92CDB7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8" y="77821"/>
            <a:ext cx="9135122" cy="27005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A00E1E-930B-FA88-FA4F-F9C5167A331C}"/>
              </a:ext>
            </a:extLst>
          </p:cNvPr>
          <p:cNvSpPr/>
          <p:nvPr/>
        </p:nvSpPr>
        <p:spPr>
          <a:xfrm>
            <a:off x="447354" y="1168790"/>
            <a:ext cx="8377050" cy="543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BFFD8-84CA-9431-EA6E-927270D7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26382" y="1557199"/>
            <a:ext cx="3809518" cy="38095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C09F061-A03F-190F-9D27-1D6F6E845E8C}"/>
              </a:ext>
            </a:extLst>
          </p:cNvPr>
          <p:cNvSpPr/>
          <p:nvPr/>
        </p:nvSpPr>
        <p:spPr>
          <a:xfrm>
            <a:off x="2175029" y="4208016"/>
            <a:ext cx="4384875" cy="589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111111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4C005E-5DFF-32F3-3AF4-D790CFA1BAAC}"/>
              </a:ext>
            </a:extLst>
          </p:cNvPr>
          <p:cNvSpPr/>
          <p:nvPr/>
        </p:nvSpPr>
        <p:spPr>
          <a:xfrm>
            <a:off x="5227899" y="2133198"/>
            <a:ext cx="0" cy="3024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74CD40B-3FDA-AA51-B1B1-AABD8EA2CEAD}"/>
              </a:ext>
            </a:extLst>
          </p:cNvPr>
          <p:cNvSpPr/>
          <p:nvPr/>
        </p:nvSpPr>
        <p:spPr>
          <a:xfrm>
            <a:off x="5227899" y="5121201"/>
            <a:ext cx="1295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56824-F5D8-83C3-4CE9-3B721D6B0F00}"/>
              </a:ext>
            </a:extLst>
          </p:cNvPr>
          <p:cNvSpPr txBox="1"/>
          <p:nvPr/>
        </p:nvSpPr>
        <p:spPr>
          <a:xfrm>
            <a:off x="5767898" y="5476519"/>
            <a:ext cx="2078275" cy="7606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1.5 Volt</a:t>
            </a:r>
          </a:p>
        </p:txBody>
      </p:sp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1B50D7-C61D-5783-D833-2A50B49D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4" y="2551442"/>
            <a:ext cx="874140" cy="1754227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BF9E16AB-9CD1-58B8-5730-ACAE488309EC}"/>
              </a:ext>
            </a:extLst>
          </p:cNvPr>
          <p:cNvSpPr txBox="1"/>
          <p:nvPr/>
        </p:nvSpPr>
        <p:spPr>
          <a:xfrm>
            <a:off x="447354" y="221426"/>
            <a:ext cx="8377050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Για 15</a:t>
            </a:r>
            <a:r>
              <a:rPr lang="en-US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mA </a:t>
            </a:r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περίπου: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turner, broom&#10;&#10;Description automatically generated">
            <a:extLst>
              <a:ext uri="{FF2B5EF4-FFF2-40B4-BE49-F238E27FC236}">
                <a16:creationId xmlns:a16="http://schemas.microsoft.com/office/drawing/2014/main" id="{7BB6F9F0-6632-D308-2BFC-4FF0CD0736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r="13436" b="38762"/>
          <a:stretch/>
        </p:blipFill>
        <p:spPr>
          <a:xfrm rot="5400000">
            <a:off x="3413595" y="2900921"/>
            <a:ext cx="2272683" cy="927432"/>
          </a:xfrm>
          <a:prstGeom prst="rect">
            <a:avLst/>
          </a:prstGeom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47CB6C7-67CE-CF47-A99F-E18A30E5FD10}"/>
              </a:ext>
            </a:extLst>
          </p:cNvPr>
          <p:cNvSpPr/>
          <p:nvPr/>
        </p:nvSpPr>
        <p:spPr>
          <a:xfrm flipV="1">
            <a:off x="2175029" y="2153510"/>
            <a:ext cx="3052870" cy="4254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15CEBA-782E-CB8C-A6B2-6BC794A52A42}"/>
              </a:ext>
            </a:extLst>
          </p:cNvPr>
          <p:cNvGrpSpPr/>
          <p:nvPr/>
        </p:nvGrpSpPr>
        <p:grpSpPr>
          <a:xfrm>
            <a:off x="636825" y="4674469"/>
            <a:ext cx="4458382" cy="1570297"/>
            <a:chOff x="610191" y="4709978"/>
            <a:chExt cx="4627083" cy="160107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148C52-FADF-2700-964D-E44320C50A09}"/>
                </a:ext>
              </a:extLst>
            </p:cNvPr>
            <p:cNvSpPr txBox="1"/>
            <p:nvPr/>
          </p:nvSpPr>
          <p:spPr>
            <a:xfrm>
              <a:off x="691911" y="4709978"/>
              <a:ext cx="2078275" cy="760680"/>
            </a:xfrm>
            <a:prstGeom prst="rect">
              <a:avLst/>
            </a:prstGeom>
            <a:solidFill>
              <a:schemeClr val="bg1"/>
            </a:solidFill>
            <a:ln cap="flat">
              <a:noFill/>
            </a:ln>
          </p:spPr>
          <p:txBody>
            <a:bodyPr vert="horz" wrap="none" lIns="90004" tIns="44997" rIns="90004" bIns="44997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4400" b="0" i="0" u="none" strike="noStrike" kern="1200" cap="none" spc="0" baseline="0" dirty="0">
                  <a:uFillTx/>
                  <a:latin typeface="Arial" pitchFamily="2"/>
                  <a:ea typeface="Arial" pitchFamily="2"/>
                  <a:cs typeface="Arial" pitchFamily="2"/>
                </a:rPr>
                <a:t>1.5 Volt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6FF2B1-ECF9-261C-4C79-60C86B4943D8}"/>
                </a:ext>
              </a:extLst>
            </p:cNvPr>
            <p:cNvSpPr txBox="1"/>
            <p:nvPr/>
          </p:nvSpPr>
          <p:spPr>
            <a:xfrm>
              <a:off x="778770" y="5550372"/>
              <a:ext cx="1797838" cy="760680"/>
            </a:xfrm>
            <a:prstGeom prst="rect">
              <a:avLst/>
            </a:prstGeom>
            <a:solidFill>
              <a:schemeClr val="bg1"/>
            </a:solidFill>
            <a:ln cap="flat">
              <a:noFill/>
            </a:ln>
          </p:spPr>
          <p:txBody>
            <a:bodyPr vert="horz" wrap="none" lIns="90004" tIns="44997" rIns="90004" bIns="44997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4400" b="0" i="0" u="none" strike="noStrike" kern="1200" cap="none" spc="0" baseline="0" dirty="0">
                  <a:uFillTx/>
                  <a:latin typeface="Arial" pitchFamily="2"/>
                  <a:ea typeface="Arial" pitchFamily="2"/>
                  <a:cs typeface="Arial" pitchFamily="2"/>
                </a:rPr>
                <a:t>15 mA</a:t>
              </a:r>
            </a:p>
          </p:txBody>
        </p:sp>
        <p:sp>
          <p:nvSpPr>
            <p:cNvPr id="16" name="Straight Connector 29">
              <a:extLst>
                <a:ext uri="{FF2B5EF4-FFF2-40B4-BE49-F238E27FC236}">
                  <a16:creationId xmlns:a16="http://schemas.microsoft.com/office/drawing/2014/main" id="{268EC743-5774-0BCA-AC95-3C9CBB1590E2}"/>
                </a:ext>
              </a:extLst>
            </p:cNvPr>
            <p:cNvSpPr/>
            <p:nvPr/>
          </p:nvSpPr>
          <p:spPr>
            <a:xfrm>
              <a:off x="610191" y="5542658"/>
              <a:ext cx="2231995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solidFill>
              <a:schemeClr val="accent1"/>
            </a:solidFill>
            <a:ln w="57241" cap="flat">
              <a:solidFill>
                <a:srgbClr val="00B0F0"/>
              </a:solidFill>
              <a:prstDash val="solid"/>
              <a:miter/>
            </a:ln>
          </p:spPr>
          <p:txBody>
            <a:bodyPr vert="horz" wrap="none" lIns="118442" tIns="73435" rIns="118442" bIns="73435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l-GR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17" name="Straight Connector 30">
              <a:extLst>
                <a:ext uri="{FF2B5EF4-FFF2-40B4-BE49-F238E27FC236}">
                  <a16:creationId xmlns:a16="http://schemas.microsoft.com/office/drawing/2014/main" id="{C807C052-B296-B9CD-57AC-637556DEC1A6}"/>
                </a:ext>
              </a:extLst>
            </p:cNvPr>
            <p:cNvSpPr/>
            <p:nvPr/>
          </p:nvSpPr>
          <p:spPr>
            <a:xfrm>
              <a:off x="2770196" y="5398658"/>
              <a:ext cx="719998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solidFill>
              <a:schemeClr val="accent1"/>
            </a:solidFill>
            <a:ln w="57241" cap="flat">
              <a:solidFill>
                <a:srgbClr val="00B0F0"/>
              </a:solidFill>
              <a:prstDash val="solid"/>
              <a:miter/>
            </a:ln>
          </p:spPr>
          <p:txBody>
            <a:bodyPr vert="horz" wrap="none" lIns="118442" tIns="73435" rIns="118442" bIns="73435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l-GR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18" name="Straight Connector 31">
              <a:extLst>
                <a:ext uri="{FF2B5EF4-FFF2-40B4-BE49-F238E27FC236}">
                  <a16:creationId xmlns:a16="http://schemas.microsoft.com/office/drawing/2014/main" id="{6913FA51-156B-37AC-6BA4-4DBA40C857B4}"/>
                </a:ext>
              </a:extLst>
            </p:cNvPr>
            <p:cNvSpPr/>
            <p:nvPr/>
          </p:nvSpPr>
          <p:spPr>
            <a:xfrm>
              <a:off x="2770196" y="5686657"/>
              <a:ext cx="719998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val f6"/>
                <a:gd name="f13" fmla="*/ f7 f0 1"/>
                <a:gd name="f14" fmla="*/ f8 f0 1"/>
                <a:gd name="f15" fmla="?: f9 f3 1"/>
                <a:gd name="f16" fmla="?: f10 f4 1"/>
                <a:gd name="f17" fmla="?: f11 f5 1"/>
                <a:gd name="f18" fmla="*/ f13 1 f2"/>
                <a:gd name="f19" fmla="*/ f14 1 f2"/>
                <a:gd name="f20" fmla="*/ f15 1 21600"/>
                <a:gd name="f21" fmla="*/ f16 1 21600"/>
                <a:gd name="f22" fmla="*/ 21600 f15 1"/>
                <a:gd name="f23" fmla="*/ 21600 f16 1"/>
                <a:gd name="f24" fmla="+- f18 0 f1"/>
                <a:gd name="f25" fmla="+- f19 0 f1"/>
                <a:gd name="f26" fmla="min f21 f20"/>
                <a:gd name="f27" fmla="*/ f22 1 f17"/>
                <a:gd name="f28" fmla="*/ f23 1 f17"/>
                <a:gd name="f29" fmla="val f27"/>
                <a:gd name="f30" fmla="val f28"/>
                <a:gd name="f31" fmla="*/ f6 f26 1"/>
                <a:gd name="f32" fmla="*/ f27 f26 1"/>
                <a:gd name="f33" fmla="*/ f28 f26 1"/>
                <a:gd name="f34" fmla="*/ f12 f26 1"/>
                <a:gd name="f35" fmla="*/ f29 f26 1"/>
                <a:gd name="f36" fmla="*/ f30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4" y="f34"/>
                </a:cxn>
                <a:cxn ang="f25">
                  <a:pos x="f35" y="f36"/>
                </a:cxn>
              </a:cxnLst>
              <a:rect l="f31" t="f31" r="f32" b="f33"/>
              <a:pathLst>
                <a:path>
                  <a:moveTo>
                    <a:pt x="f34" y="f34"/>
                  </a:moveTo>
                  <a:lnTo>
                    <a:pt x="f35" y="f36"/>
                  </a:lnTo>
                </a:path>
              </a:pathLst>
            </a:custGeom>
            <a:solidFill>
              <a:schemeClr val="accent1"/>
            </a:solidFill>
            <a:ln w="57241" cap="flat">
              <a:solidFill>
                <a:srgbClr val="00B0F0"/>
              </a:solidFill>
              <a:prstDash val="solid"/>
              <a:miter/>
            </a:ln>
          </p:spPr>
          <p:txBody>
            <a:bodyPr vert="horz" wrap="none" lIns="118442" tIns="73435" rIns="118442" bIns="73435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l-GR" sz="18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D07F1-47CD-33BB-594B-B7BE16957D04}"/>
                </a:ext>
              </a:extLst>
            </p:cNvPr>
            <p:cNvSpPr txBox="1"/>
            <p:nvPr/>
          </p:nvSpPr>
          <p:spPr>
            <a:xfrm>
              <a:off x="3706194" y="5069977"/>
              <a:ext cx="1531080" cy="760680"/>
            </a:xfrm>
            <a:prstGeom prst="rect">
              <a:avLst/>
            </a:prstGeom>
            <a:solidFill>
              <a:schemeClr val="bg1"/>
            </a:solidFill>
            <a:ln cap="flat">
              <a:noFill/>
            </a:ln>
          </p:spPr>
          <p:txBody>
            <a:bodyPr vert="horz" wrap="none" lIns="90004" tIns="44997" rIns="90004" bIns="44997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l-GR" sz="4400" b="0" i="0" u="none" strike="noStrike" kern="1200" cap="none" spc="0" baseline="0" dirty="0">
                  <a:uFillTx/>
                  <a:latin typeface="Arial" pitchFamily="2"/>
                  <a:ea typeface="Arial" pitchFamily="2"/>
                  <a:cs typeface="Arial" pitchFamily="2"/>
                </a:rPr>
                <a:t>100Ω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06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35514-511B-7C32-524C-EB0EB668805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204" y="1295997"/>
            <a:ext cx="8092796" cy="51119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7ADDC66-F8AA-DD52-9858-63CC69AC8739}"/>
              </a:ext>
            </a:extLst>
          </p:cNvPr>
          <p:cNvSpPr/>
          <p:nvPr/>
        </p:nvSpPr>
        <p:spPr>
          <a:xfrm>
            <a:off x="4824631" y="2637002"/>
            <a:ext cx="3168002" cy="791998"/>
          </a:xfrm>
          <a:custGeom>
            <a:avLst>
              <a:gd name="f0" fmla="val -4322"/>
              <a:gd name="f1" fmla="val 1834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Περίπου στο 1V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870B35D-1235-BCEE-8941-FDFA4B98B828}"/>
              </a:ext>
            </a:extLst>
          </p:cNvPr>
          <p:cNvSpPr txBox="1"/>
          <p:nvPr/>
        </p:nvSpPr>
        <p:spPr>
          <a:xfrm>
            <a:off x="475204" y="352300"/>
            <a:ext cx="809279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Πότε τελειώνει η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7FB9EC-185B-802D-770A-6B235232BD5D}"/>
              </a:ext>
            </a:extLst>
          </p:cNvPr>
          <p:cNvSpPr/>
          <p:nvPr/>
        </p:nvSpPr>
        <p:spPr>
          <a:xfrm>
            <a:off x="555763" y="1242857"/>
            <a:ext cx="8032471" cy="5057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60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5F9EABF-6134-C0AD-0B51-60AD84225DE1}"/>
              </a:ext>
            </a:extLst>
          </p:cNvPr>
          <p:cNvSpPr/>
          <p:nvPr/>
        </p:nvSpPr>
        <p:spPr>
          <a:xfrm>
            <a:off x="5832363" y="4771576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3333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D8B04-5C43-C4E5-9BE5-E0FA3994809C}"/>
              </a:ext>
            </a:extLst>
          </p:cNvPr>
          <p:cNvSpPr txBox="1"/>
          <p:nvPr/>
        </p:nvSpPr>
        <p:spPr>
          <a:xfrm>
            <a:off x="2239961" y="4719304"/>
            <a:ext cx="1831256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&lt; 1.1V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D7FA95A-FF59-65E2-15E1-9DA65E8917AF}"/>
              </a:ext>
            </a:extLst>
          </p:cNvPr>
          <p:cNvSpPr/>
          <p:nvPr/>
        </p:nvSpPr>
        <p:spPr>
          <a:xfrm>
            <a:off x="4392356" y="4843575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78D559-05E9-9939-1F4C-AA611514BAF0}"/>
              </a:ext>
            </a:extLst>
          </p:cNvPr>
          <p:cNvSpPr/>
          <p:nvPr/>
        </p:nvSpPr>
        <p:spPr>
          <a:xfrm>
            <a:off x="5832719" y="3259935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BE1A3-D6D3-7D1D-A771-75B717EA032F}"/>
              </a:ext>
            </a:extLst>
          </p:cNvPr>
          <p:cNvSpPr txBox="1"/>
          <p:nvPr/>
        </p:nvSpPr>
        <p:spPr>
          <a:xfrm>
            <a:off x="936720" y="3291263"/>
            <a:ext cx="3134497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>
                <a:uFillTx/>
                <a:latin typeface="Arial" pitchFamily="2"/>
                <a:ea typeface="Arial" pitchFamily="2"/>
                <a:cs typeface="Arial" pitchFamily="2"/>
              </a:rPr>
              <a:t>1.3V – 1.1V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C9697B-548A-7A24-1BDF-11D6C27C3E8A}"/>
              </a:ext>
            </a:extLst>
          </p:cNvPr>
          <p:cNvSpPr/>
          <p:nvPr/>
        </p:nvSpPr>
        <p:spPr>
          <a:xfrm>
            <a:off x="4392722" y="3331935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B375D9-6F7C-344F-1DA1-DC67BE4EB112}"/>
              </a:ext>
            </a:extLst>
          </p:cNvPr>
          <p:cNvSpPr/>
          <p:nvPr/>
        </p:nvSpPr>
        <p:spPr>
          <a:xfrm>
            <a:off x="5833076" y="1820304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3FF99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62648-96A2-EC67-52BE-55507CB79E85}"/>
              </a:ext>
            </a:extLst>
          </p:cNvPr>
          <p:cNvSpPr txBox="1"/>
          <p:nvPr/>
        </p:nvSpPr>
        <p:spPr>
          <a:xfrm>
            <a:off x="2239961" y="1863117"/>
            <a:ext cx="1831256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&gt; 1.3V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88BC1D-1230-0313-C6CC-067986A56EA0}"/>
              </a:ext>
            </a:extLst>
          </p:cNvPr>
          <p:cNvSpPr/>
          <p:nvPr/>
        </p:nvSpPr>
        <p:spPr>
          <a:xfrm>
            <a:off x="4393079" y="1892304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C4A685F5-4E75-11DD-477C-7D7543563898}"/>
              </a:ext>
            </a:extLst>
          </p:cNvPr>
          <p:cNvSpPr txBox="1"/>
          <p:nvPr/>
        </p:nvSpPr>
        <p:spPr>
          <a:xfrm>
            <a:off x="555764" y="379155"/>
            <a:ext cx="8032471" cy="97258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Τι θα δείχνουμε;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Shape 1">
            <a:extLst>
              <a:ext uri="{FF2B5EF4-FFF2-40B4-BE49-F238E27FC236}">
                <a16:creationId xmlns:a16="http://schemas.microsoft.com/office/drawing/2014/main" id="{A01C7EEE-984D-1453-75D7-BA20CB4F722B}"/>
              </a:ext>
            </a:extLst>
          </p:cNvPr>
          <p:cNvSpPr txBox="1"/>
          <p:nvPr/>
        </p:nvSpPr>
        <p:spPr>
          <a:xfrm>
            <a:off x="555763" y="5881415"/>
            <a:ext cx="8032471" cy="48629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2000" dirty="0"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Κάτω απο 0.5</a:t>
            </a:r>
            <a:r>
              <a:rPr lang="en-US" altLang="el-GR" sz="2000" dirty="0"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V, </a:t>
            </a:r>
            <a:r>
              <a:rPr lang="el-GR" altLang="el-GR" sz="2000" dirty="0"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δεν θα ανάβει τίποτα!</a:t>
            </a:r>
            <a:endParaRPr lang="el-GR" altLang="el-GR" sz="10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5F9EABF-6134-C0AD-0B51-60AD84225DE1}"/>
              </a:ext>
            </a:extLst>
          </p:cNvPr>
          <p:cNvSpPr/>
          <p:nvPr/>
        </p:nvSpPr>
        <p:spPr>
          <a:xfrm>
            <a:off x="5832363" y="4860356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3333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D8B04-5C43-C4E5-9BE5-E0FA3994809C}"/>
              </a:ext>
            </a:extLst>
          </p:cNvPr>
          <p:cNvSpPr txBox="1"/>
          <p:nvPr/>
        </p:nvSpPr>
        <p:spPr>
          <a:xfrm>
            <a:off x="2239961" y="4808084"/>
            <a:ext cx="1831256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&lt; 1.1V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D7FA95A-FF59-65E2-15E1-9DA65E8917AF}"/>
              </a:ext>
            </a:extLst>
          </p:cNvPr>
          <p:cNvSpPr/>
          <p:nvPr/>
        </p:nvSpPr>
        <p:spPr>
          <a:xfrm>
            <a:off x="4392356" y="4932355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78D559-05E9-9939-1F4C-AA611514BAF0}"/>
              </a:ext>
            </a:extLst>
          </p:cNvPr>
          <p:cNvSpPr/>
          <p:nvPr/>
        </p:nvSpPr>
        <p:spPr>
          <a:xfrm>
            <a:off x="5832719" y="3348715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BE1A3-D6D3-7D1D-A771-75B717EA032F}"/>
              </a:ext>
            </a:extLst>
          </p:cNvPr>
          <p:cNvSpPr txBox="1"/>
          <p:nvPr/>
        </p:nvSpPr>
        <p:spPr>
          <a:xfrm>
            <a:off x="936720" y="3380043"/>
            <a:ext cx="3134497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>
                <a:uFillTx/>
                <a:latin typeface="Arial" pitchFamily="2"/>
                <a:ea typeface="Arial" pitchFamily="2"/>
                <a:cs typeface="Arial" pitchFamily="2"/>
              </a:rPr>
              <a:t>1.3V – 1.1V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C9697B-548A-7A24-1BDF-11D6C27C3E8A}"/>
              </a:ext>
            </a:extLst>
          </p:cNvPr>
          <p:cNvSpPr/>
          <p:nvPr/>
        </p:nvSpPr>
        <p:spPr>
          <a:xfrm>
            <a:off x="4392722" y="3420715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B375D9-6F7C-344F-1DA1-DC67BE4EB112}"/>
              </a:ext>
            </a:extLst>
          </p:cNvPr>
          <p:cNvSpPr/>
          <p:nvPr/>
        </p:nvSpPr>
        <p:spPr>
          <a:xfrm>
            <a:off x="5833076" y="1909084"/>
            <a:ext cx="2231995" cy="863998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3FF99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62648-96A2-EC67-52BE-55507CB79E85}"/>
              </a:ext>
            </a:extLst>
          </p:cNvPr>
          <p:cNvSpPr txBox="1"/>
          <p:nvPr/>
        </p:nvSpPr>
        <p:spPr>
          <a:xfrm>
            <a:off x="2239961" y="1951897"/>
            <a:ext cx="1831256" cy="76798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&gt; 1.3V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88BC1D-1230-0313-C6CC-067986A56EA0}"/>
              </a:ext>
            </a:extLst>
          </p:cNvPr>
          <p:cNvSpPr/>
          <p:nvPr/>
        </p:nvSpPr>
        <p:spPr>
          <a:xfrm>
            <a:off x="4393079" y="1981084"/>
            <a:ext cx="1079997" cy="719998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F0000"/>
          </a:solidFill>
          <a:ln w="0" cap="flat">
            <a:noFill/>
            <a:prstDash val="solid"/>
            <a:miter/>
          </a:ln>
        </p:spPr>
        <p:txBody>
          <a:bodyPr vert="horz" wrap="none" lIns="90004" tIns="44997" rIns="90004" bIns="44997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825B5-7181-66D3-015A-85F24458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3" y="730303"/>
            <a:ext cx="8032471" cy="5831059"/>
          </a:xfrm>
          <a:prstGeom prst="rect">
            <a:avLst/>
          </a:prstGeom>
        </p:spPr>
      </p:pic>
      <p:sp>
        <p:nvSpPr>
          <p:cNvPr id="13" name="TextShape 1">
            <a:extLst>
              <a:ext uri="{FF2B5EF4-FFF2-40B4-BE49-F238E27FC236}">
                <a16:creationId xmlns:a16="http://schemas.microsoft.com/office/drawing/2014/main" id="{68A9D974-A667-7A06-3343-84ECEAD84A39}"/>
              </a:ext>
            </a:extLst>
          </p:cNvPr>
          <p:cNvSpPr txBox="1"/>
          <p:nvPr/>
        </p:nvSpPr>
        <p:spPr>
          <a:xfrm>
            <a:off x="555764" y="145814"/>
            <a:ext cx="8032471" cy="97258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Προστασία Μικροελεγκτή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3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>
            <a:extLst>
              <a:ext uri="{FF2B5EF4-FFF2-40B4-BE49-F238E27FC236}">
                <a16:creationId xmlns:a16="http://schemas.microsoft.com/office/drawing/2014/main" id="{68A9D974-A667-7A06-3343-84ECEAD84A39}"/>
              </a:ext>
            </a:extLst>
          </p:cNvPr>
          <p:cNvSpPr txBox="1"/>
          <p:nvPr/>
        </p:nvSpPr>
        <p:spPr>
          <a:xfrm>
            <a:off x="555764" y="22194"/>
            <a:ext cx="8032471" cy="97258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Συνολικό Κύκλωμα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63CD26-E5D6-90C9-3913-6C2F8CC05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83" b="3212"/>
          <a:stretch/>
        </p:blipFill>
        <p:spPr>
          <a:xfrm>
            <a:off x="555764" y="994778"/>
            <a:ext cx="8032470" cy="57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5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4654CA52-97E8-40C5-A10B-26C5B764C36D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Ας ξεκινήσουμε </a:t>
            </a:r>
            <a:r>
              <a:rPr lang="el-GR"/>
              <a:t>από αυτό:</a:t>
            </a:r>
            <a:endParaRPr lang="el-G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3A874E-C76B-4DE0-9D7A-613E74BD7678}"/>
              </a:ext>
            </a:extLst>
          </p:cNvPr>
          <p:cNvSpPr txBox="1">
            <a:spLocks/>
          </p:cNvSpPr>
          <p:nvPr/>
        </p:nvSpPr>
        <p:spPr>
          <a:xfrm>
            <a:off x="288000" y="6018999"/>
            <a:ext cx="8568000" cy="67691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Γιατί γίνεται αυτή η πράξη;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BE08A-42D5-5CF1-C4C6-AD43C09C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" y="1495288"/>
            <a:ext cx="8567653" cy="38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CFAEF1-53CF-A27C-8FFD-761F74C17A5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2557" y="3857454"/>
            <a:ext cx="4792315" cy="252000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2F6A8E-B042-E35E-E437-825FB4B5E75D}"/>
              </a:ext>
            </a:extLst>
          </p:cNvPr>
          <p:cNvSpPr/>
          <p:nvPr/>
        </p:nvSpPr>
        <p:spPr>
          <a:xfrm>
            <a:off x="4112878" y="1544572"/>
            <a:ext cx="4823999" cy="1439997"/>
          </a:xfrm>
          <a:custGeom>
            <a:avLst>
              <a:gd name="f0" fmla="val 1598"/>
              <a:gd name="f1" fmla="val 4537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Εξωτερικό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Μεταλλικό περίβλημα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( το “-” της μπαταρίας)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BBA3E920-4526-43A5-EC2D-D5FF07AD3589}"/>
              </a:ext>
            </a:extLst>
          </p:cNvPr>
          <p:cNvSpPr txBox="1"/>
          <p:nvPr/>
        </p:nvSpPr>
        <p:spPr>
          <a:xfrm>
            <a:off x="712823" y="183767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0D89B8-181F-84C3-EAC2-0D3FB6A9E4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29196" y="3877558"/>
            <a:ext cx="4654798" cy="22784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34A93B5-1938-60EA-0328-C6A850B87067}"/>
              </a:ext>
            </a:extLst>
          </p:cNvPr>
          <p:cNvSpPr/>
          <p:nvPr/>
        </p:nvSpPr>
        <p:spPr>
          <a:xfrm>
            <a:off x="2592003" y="1367997"/>
            <a:ext cx="5975997" cy="1655996"/>
          </a:xfrm>
          <a:custGeom>
            <a:avLst>
              <a:gd name="f0" fmla="val 5453"/>
              <a:gd name="f1" fmla="val 4227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Κάθοδος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Διοξείδιο του Μαγγανίου και Άνθρακας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Καταναλώνεται καθώς η μπαταρία λειτουργεί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CBB024F5-18FC-A30D-A284-B0A2D67821E4}"/>
              </a:ext>
            </a:extLst>
          </p:cNvPr>
          <p:cNvSpPr txBox="1"/>
          <p:nvPr/>
        </p:nvSpPr>
        <p:spPr>
          <a:xfrm>
            <a:off x="712823" y="183767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0F85C-7B78-6A62-9A61-E422E99EB2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20004" y="4071960"/>
            <a:ext cx="4635002" cy="219203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B23602F-2B1D-8DE3-702D-5664F507FA58}"/>
              </a:ext>
            </a:extLst>
          </p:cNvPr>
          <p:cNvSpPr/>
          <p:nvPr/>
        </p:nvSpPr>
        <p:spPr>
          <a:xfrm>
            <a:off x="2592003" y="1367997"/>
            <a:ext cx="5975997" cy="1655996"/>
          </a:xfrm>
          <a:custGeom>
            <a:avLst>
              <a:gd name="f0" fmla="val 5665"/>
              <a:gd name="f1" fmla="val 4426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Ένα είδος υφάσματος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Ξεχωρίζει τα ηλεκτρόδια μεταξύ τους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AB5A5267-C4C7-EC82-3469-53BE51B9994A}"/>
              </a:ext>
            </a:extLst>
          </p:cNvPr>
          <p:cNvSpPr txBox="1"/>
          <p:nvPr/>
        </p:nvSpPr>
        <p:spPr>
          <a:xfrm>
            <a:off x="774967" y="201522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D4814-0A08-A43A-DFD3-21CB559E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3488" y="3810059"/>
            <a:ext cx="4957922" cy="25567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73F396F-EDAC-1CBA-842D-286CC12487EA}"/>
              </a:ext>
            </a:extLst>
          </p:cNvPr>
          <p:cNvSpPr/>
          <p:nvPr/>
        </p:nvSpPr>
        <p:spPr>
          <a:xfrm>
            <a:off x="1833488" y="1930154"/>
            <a:ext cx="5975997" cy="791998"/>
          </a:xfrm>
          <a:custGeom>
            <a:avLst>
              <a:gd name="f0" fmla="val 5779"/>
              <a:gd name="f1" fmla="val 7720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Άνοδος: Ηλεκτρόδιο από ψευδάργυρο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3AA5686B-EC4A-4280-1A12-A0BA4E0BE219}"/>
              </a:ext>
            </a:extLst>
          </p:cNvPr>
          <p:cNvSpPr txBox="1"/>
          <p:nvPr/>
        </p:nvSpPr>
        <p:spPr>
          <a:xfrm>
            <a:off x="774967" y="312446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DE183-1849-44E7-9EF6-795F048A68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6027" y="3429000"/>
            <a:ext cx="5743803" cy="28591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DAC802-3803-4D25-9875-DB3F7B9E5F7F}"/>
              </a:ext>
            </a:extLst>
          </p:cNvPr>
          <p:cNvSpPr/>
          <p:nvPr/>
        </p:nvSpPr>
        <p:spPr>
          <a:xfrm>
            <a:off x="2023832" y="1968118"/>
            <a:ext cx="5975997" cy="791998"/>
          </a:xfrm>
          <a:custGeom>
            <a:avLst>
              <a:gd name="f0" fmla="val 4919"/>
              <a:gd name="f1" fmla="val 69844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Ηλεκτρολύτης: Υδροξείδιο του Καλίου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FBAED7D-B483-E57E-DE94-F904A2380323}"/>
              </a:ext>
            </a:extLst>
          </p:cNvPr>
          <p:cNvSpPr txBox="1"/>
          <p:nvPr/>
        </p:nvSpPr>
        <p:spPr>
          <a:xfrm>
            <a:off x="774967" y="306005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D6C06-869E-1D4E-597B-4D181171F6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8501" y="3788389"/>
            <a:ext cx="5273637" cy="24173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8E7199-4B5A-FE31-A000-C972184E715C}"/>
              </a:ext>
            </a:extLst>
          </p:cNvPr>
          <p:cNvSpPr/>
          <p:nvPr/>
        </p:nvSpPr>
        <p:spPr>
          <a:xfrm>
            <a:off x="2192508" y="1916384"/>
            <a:ext cx="5975997" cy="1151997"/>
          </a:xfrm>
          <a:custGeom>
            <a:avLst>
              <a:gd name="f0" fmla="val 4918"/>
              <a:gd name="f1" fmla="val 5477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2147483647"/>
              <a:gd name="f11" fmla="val 3590"/>
              <a:gd name="f12" fmla="val 8970"/>
              <a:gd name="f13" fmla="val 12630"/>
              <a:gd name="f14" fmla="val 18010"/>
              <a:gd name="f15" fmla="val -2147483647"/>
              <a:gd name="f16" fmla="*/ f5 1 21600"/>
              <a:gd name="f17" fmla="*/ f6 1 21600"/>
              <a:gd name="f18" fmla="val f7"/>
              <a:gd name="f19" fmla="val f8"/>
              <a:gd name="f20" fmla="+- 0 0 f11"/>
              <a:gd name="f21" fmla="+- 3590 0 f7"/>
              <a:gd name="f22" fmla="+- 0 0 f3"/>
              <a:gd name="f23" fmla="+- 21600 0 f14"/>
              <a:gd name="f24" fmla="+- 18010 0 f8"/>
              <a:gd name="f25" fmla="pin -2147483647 f0 2147483647"/>
              <a:gd name="f26" fmla="pin -2147483647 f1 2147483647"/>
              <a:gd name="f27" fmla="+- f19 0 f18"/>
              <a:gd name="f28" fmla="val f25"/>
              <a:gd name="f29" fmla="val f26"/>
              <a:gd name="f30" fmla="abs f20"/>
              <a:gd name="f31" fmla="abs f21"/>
              <a:gd name="f32" fmla="?: f20 f22 f3"/>
              <a:gd name="f33" fmla="?: f20 f3 f22"/>
              <a:gd name="f34" fmla="?: f20 f4 f3"/>
              <a:gd name="f35" fmla="?: f20 f3 f4"/>
              <a:gd name="f36" fmla="abs f23"/>
              <a:gd name="f37" fmla="?: f21 f22 f3"/>
              <a:gd name="f38" fmla="?: f21 f3 f22"/>
              <a:gd name="f39" fmla="?: f23 0 f2"/>
              <a:gd name="f40" fmla="?: f23 f2 0"/>
              <a:gd name="f41" fmla="abs f24"/>
              <a:gd name="f42" fmla="?: f23 f22 f3"/>
              <a:gd name="f43" fmla="?: f23 f3 f22"/>
              <a:gd name="f44" fmla="?: f23 f4 f3"/>
              <a:gd name="f45" fmla="?: f23 f3 f4"/>
              <a:gd name="f46" fmla="?: f24 f22 f3"/>
              <a:gd name="f47" fmla="?: f24 f3 f22"/>
              <a:gd name="f48" fmla="?: f20 0 f2"/>
              <a:gd name="f49" fmla="?: f20 f2 0"/>
              <a:gd name="f50" fmla="*/ f25 f16 1"/>
              <a:gd name="f51" fmla="*/ f26 f17 1"/>
              <a:gd name="f52" fmla="*/ f27 1 21600"/>
              <a:gd name="f53" fmla="+- f28 0 10800"/>
              <a:gd name="f54" fmla="+- f29 0 10800"/>
              <a:gd name="f55" fmla="+- f29 0 21600"/>
              <a:gd name="f56" fmla="+- f28 0 21600"/>
              <a:gd name="f57" fmla="?: f20 f35 f34"/>
              <a:gd name="f58" fmla="?: f20 f34 f35"/>
              <a:gd name="f59" fmla="?: f21 f33 f32"/>
              <a:gd name="f60" fmla="?: f21 f40 f39"/>
              <a:gd name="f61" fmla="?: f21 f39 f40"/>
              <a:gd name="f62" fmla="?: f23 f37 f38"/>
              <a:gd name="f63" fmla="?: f23 f45 f44"/>
              <a:gd name="f64" fmla="?: f23 f44 f45"/>
              <a:gd name="f65" fmla="?: f24 f43 f42"/>
              <a:gd name="f66" fmla="?: f24 f49 f48"/>
              <a:gd name="f67" fmla="?: f24 f48 f49"/>
              <a:gd name="f68" fmla="?: f20 f46 f47"/>
              <a:gd name="f69" fmla="*/ 800 f52 1"/>
              <a:gd name="f70" fmla="*/ 20800 f52 1"/>
              <a:gd name="f71" fmla="abs f53"/>
              <a:gd name="f72" fmla="abs f54"/>
              <a:gd name="f73" fmla="?: f21 f58 f57"/>
              <a:gd name="f74" fmla="?: f23 f60 f61"/>
              <a:gd name="f75" fmla="?: f24 f64 f63"/>
              <a:gd name="f76" fmla="?: f20 f66 f67"/>
              <a:gd name="f77" fmla="+- f71 0 f72"/>
              <a:gd name="f78" fmla="+- f72 0 f71"/>
              <a:gd name="f79" fmla="*/ f69 1 f52"/>
              <a:gd name="f80" fmla="*/ f70 1 f52"/>
              <a:gd name="f81" fmla="?: f54 f9 f77"/>
              <a:gd name="f82" fmla="?: f54 f77 f9"/>
              <a:gd name="f83" fmla="?: f53 f9 f78"/>
              <a:gd name="f84" fmla="?: f53 f78 f9"/>
              <a:gd name="f85" fmla="*/ f79 f16 1"/>
              <a:gd name="f86" fmla="*/ f80 f16 1"/>
              <a:gd name="f87" fmla="*/ f80 f17 1"/>
              <a:gd name="f88" fmla="*/ f79 f17 1"/>
              <a:gd name="f89" fmla="?: f28 f9 f81"/>
              <a:gd name="f90" fmla="?: f28 f9 f82"/>
              <a:gd name="f91" fmla="?: f55 f83 f9"/>
              <a:gd name="f92" fmla="?: f55 f84 f9"/>
              <a:gd name="f93" fmla="?: f56 f82 f9"/>
              <a:gd name="f94" fmla="?: f56 f81 f9"/>
              <a:gd name="f95" fmla="?: f29 f9 f84"/>
              <a:gd name="f96" fmla="?: f29 f9 f83"/>
              <a:gd name="f97" fmla="?: f89 f28 0"/>
              <a:gd name="f98" fmla="?: f89 f29 6280"/>
              <a:gd name="f99" fmla="?: f90 f28 0"/>
              <a:gd name="f100" fmla="?: f90 f29 15320"/>
              <a:gd name="f101" fmla="?: f91 f28 6280"/>
              <a:gd name="f102" fmla="?: f91 f29 21600"/>
              <a:gd name="f103" fmla="?: f92 f28 15320"/>
              <a:gd name="f104" fmla="?: f92 f29 21600"/>
              <a:gd name="f105" fmla="?: f93 f28 21600"/>
              <a:gd name="f106" fmla="?: f93 f29 15320"/>
              <a:gd name="f107" fmla="?: f94 f28 21600"/>
              <a:gd name="f108" fmla="?: f94 f29 6280"/>
              <a:gd name="f109" fmla="?: f95 f28 15320"/>
              <a:gd name="f110" fmla="?: f95 f29 0"/>
              <a:gd name="f111" fmla="?: f96 f28 6280"/>
              <a:gd name="f112" fmla="?: f96 f29 0"/>
            </a:gdLst>
            <a:ahLst>
              <a:ahXY gdRefX="f0" minX="f15" maxX="f10" gdRefY="f1" minY="f15" maxY="f10">
                <a:pos x="f50" y="f5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85" t="f88" r="f86" b="f87"/>
            <a:pathLst>
              <a:path w="21600" h="21600">
                <a:moveTo>
                  <a:pt x="f11" y="f7"/>
                </a:moveTo>
                <a:arcTo wR="f30" hR="f31" stAng="f73" swAng="f59"/>
                <a:lnTo>
                  <a:pt x="f97" y="f98"/>
                </a:lnTo>
                <a:lnTo>
                  <a:pt x="f7" y="f12"/>
                </a:lnTo>
                <a:lnTo>
                  <a:pt x="f7" y="f13"/>
                </a:lnTo>
                <a:lnTo>
                  <a:pt x="f99" y="f100"/>
                </a:lnTo>
                <a:lnTo>
                  <a:pt x="f7" y="f14"/>
                </a:lnTo>
                <a:arcTo wR="f31" hR="f36" stAng="f74" swAng="f62"/>
                <a:lnTo>
                  <a:pt x="f101" y="f102"/>
                </a:lnTo>
                <a:lnTo>
                  <a:pt x="f12" y="f8"/>
                </a:lnTo>
                <a:lnTo>
                  <a:pt x="f13" y="f8"/>
                </a:lnTo>
                <a:lnTo>
                  <a:pt x="f103" y="f104"/>
                </a:lnTo>
                <a:lnTo>
                  <a:pt x="f14" y="f8"/>
                </a:lnTo>
                <a:arcTo wR="f36" hR="f41" stAng="f75" swAng="f65"/>
                <a:lnTo>
                  <a:pt x="f105" y="f106"/>
                </a:lnTo>
                <a:lnTo>
                  <a:pt x="f8" y="f13"/>
                </a:lnTo>
                <a:lnTo>
                  <a:pt x="f8" y="f12"/>
                </a:lnTo>
                <a:lnTo>
                  <a:pt x="f107" y="f108"/>
                </a:lnTo>
                <a:lnTo>
                  <a:pt x="f8" y="f11"/>
                </a:lnTo>
                <a:arcTo wR="f41" hR="f30" stAng="f76" swAng="f68"/>
                <a:lnTo>
                  <a:pt x="f109" y="f110"/>
                </a:lnTo>
                <a:lnTo>
                  <a:pt x="f13" y="f7"/>
                </a:lnTo>
                <a:lnTo>
                  <a:pt x="f12" y="f7"/>
                </a:lnTo>
                <a:lnTo>
                  <a:pt x="f111" y="f112"/>
                </a:lnTo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Συλλέκτης: Μαζεύει το ρεύμα που παράγεται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2200" b="0" i="0" u="none" strike="noStrike" kern="1200" cap="none" spc="0" baseline="0">
                <a:solidFill>
                  <a:srgbClr val="FFFFFF"/>
                </a:solidFill>
                <a:uFillTx/>
                <a:latin typeface="Arial" pitchFamily="2"/>
                <a:ea typeface="Arial" pitchFamily="2"/>
                <a:cs typeface="Arial" pitchFamily="2"/>
              </a:rPr>
              <a:t>Συνδέεται στο αρνητικό ηλεκτρόδιο</a:t>
            </a: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3D04811-F04B-B57B-A4F4-1069B52C59EA}"/>
              </a:ext>
            </a:extLst>
          </p:cNvPr>
          <p:cNvSpPr txBox="1"/>
          <p:nvPr/>
        </p:nvSpPr>
        <p:spPr>
          <a:xfrm>
            <a:off x="774967" y="361321"/>
            <a:ext cx="7594065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Πως είναι φτιαγμένη μια Μπαταρία;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A00E1E-930B-FA88-FA4F-F9C5167A331C}"/>
              </a:ext>
            </a:extLst>
          </p:cNvPr>
          <p:cNvSpPr/>
          <p:nvPr/>
        </p:nvSpPr>
        <p:spPr>
          <a:xfrm>
            <a:off x="198873" y="1047565"/>
            <a:ext cx="8741570" cy="543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BFFD8-84CA-9431-EA6E-927270D7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99749" y="1592709"/>
            <a:ext cx="3809518" cy="38095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C09F061-A03F-190F-9D27-1D6F6E845E8C}"/>
              </a:ext>
            </a:extLst>
          </p:cNvPr>
          <p:cNvSpPr/>
          <p:nvPr/>
        </p:nvSpPr>
        <p:spPr>
          <a:xfrm>
            <a:off x="2148396" y="4243526"/>
            <a:ext cx="4384875" cy="589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111111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4C005E-5DFF-32F3-3AF4-D790CFA1BAAC}"/>
              </a:ext>
            </a:extLst>
          </p:cNvPr>
          <p:cNvSpPr/>
          <p:nvPr/>
        </p:nvSpPr>
        <p:spPr>
          <a:xfrm>
            <a:off x="5201266" y="2168708"/>
            <a:ext cx="0" cy="3024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74CD40B-3FDA-AA51-B1B1-AABD8EA2CEAD}"/>
              </a:ext>
            </a:extLst>
          </p:cNvPr>
          <p:cNvSpPr/>
          <p:nvPr/>
        </p:nvSpPr>
        <p:spPr>
          <a:xfrm>
            <a:off x="5201266" y="5156711"/>
            <a:ext cx="1295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56824-F5D8-83C3-4CE9-3B721D6B0F00}"/>
              </a:ext>
            </a:extLst>
          </p:cNvPr>
          <p:cNvSpPr txBox="1"/>
          <p:nvPr/>
        </p:nvSpPr>
        <p:spPr>
          <a:xfrm>
            <a:off x="5741265" y="5512029"/>
            <a:ext cx="2078275" cy="7606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1.5 Volt</a:t>
            </a:r>
          </a:p>
        </p:txBody>
      </p:sp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1B50D7-C61D-5783-D833-2A50B49D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41" y="2586952"/>
            <a:ext cx="874140" cy="1754227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BF9E16AB-9CD1-58B8-5730-ACAE488309EC}"/>
              </a:ext>
            </a:extLst>
          </p:cNvPr>
          <p:cNvSpPr txBox="1"/>
          <p:nvPr/>
        </p:nvSpPr>
        <p:spPr>
          <a:xfrm>
            <a:off x="198873" y="260603"/>
            <a:ext cx="8741570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Μέτρηση Μπαταρίας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47CB6C7-67CE-CF47-A99F-E18A30E5FD10}"/>
              </a:ext>
            </a:extLst>
          </p:cNvPr>
          <p:cNvSpPr/>
          <p:nvPr/>
        </p:nvSpPr>
        <p:spPr>
          <a:xfrm flipV="1">
            <a:off x="2148396" y="2189020"/>
            <a:ext cx="3052870" cy="5009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0A00E1E-930B-FA88-FA4F-F9C5167A331C}"/>
              </a:ext>
            </a:extLst>
          </p:cNvPr>
          <p:cNvSpPr/>
          <p:nvPr/>
        </p:nvSpPr>
        <p:spPr>
          <a:xfrm>
            <a:off x="198873" y="1047565"/>
            <a:ext cx="8741570" cy="5431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D1781-8D09-C7A0-44E0-283885380650}"/>
              </a:ext>
            </a:extLst>
          </p:cNvPr>
          <p:cNvSpPr txBox="1"/>
          <p:nvPr/>
        </p:nvSpPr>
        <p:spPr>
          <a:xfrm>
            <a:off x="1046073" y="2401747"/>
            <a:ext cx="540839" cy="8295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800" b="1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F255B-DAED-62E8-C666-28A6B5209095}"/>
              </a:ext>
            </a:extLst>
          </p:cNvPr>
          <p:cNvSpPr txBox="1"/>
          <p:nvPr/>
        </p:nvSpPr>
        <p:spPr>
          <a:xfrm>
            <a:off x="1074292" y="3626717"/>
            <a:ext cx="386950" cy="82953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800" b="1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BFFD8-84CA-9431-EA6E-927270D7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99749" y="1592709"/>
            <a:ext cx="3809518" cy="38095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5C09F061-A03F-190F-9D27-1D6F6E845E8C}"/>
              </a:ext>
            </a:extLst>
          </p:cNvPr>
          <p:cNvSpPr/>
          <p:nvPr/>
        </p:nvSpPr>
        <p:spPr>
          <a:xfrm>
            <a:off x="2148396" y="4243526"/>
            <a:ext cx="4384875" cy="5891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111111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44C005E-5DFF-32F3-3AF4-D790CFA1BAAC}"/>
              </a:ext>
            </a:extLst>
          </p:cNvPr>
          <p:cNvSpPr/>
          <p:nvPr/>
        </p:nvSpPr>
        <p:spPr>
          <a:xfrm>
            <a:off x="5201266" y="2168708"/>
            <a:ext cx="0" cy="3024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74CD40B-3FDA-AA51-B1B1-AABD8EA2CEAD}"/>
              </a:ext>
            </a:extLst>
          </p:cNvPr>
          <p:cNvSpPr/>
          <p:nvPr/>
        </p:nvSpPr>
        <p:spPr>
          <a:xfrm>
            <a:off x="5201266" y="5156711"/>
            <a:ext cx="1295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56824-F5D8-83C3-4CE9-3B721D6B0F00}"/>
              </a:ext>
            </a:extLst>
          </p:cNvPr>
          <p:cNvSpPr txBox="1"/>
          <p:nvPr/>
        </p:nvSpPr>
        <p:spPr>
          <a:xfrm>
            <a:off x="5741265" y="5512029"/>
            <a:ext cx="2078275" cy="7606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l-GR" sz="4400" b="0" i="0" u="none" strike="noStrike" kern="1200" cap="none" spc="0" baseline="0" dirty="0">
                <a:uFillTx/>
                <a:latin typeface="Arial" pitchFamily="2"/>
                <a:ea typeface="Arial" pitchFamily="2"/>
                <a:cs typeface="Arial" pitchFamily="2"/>
              </a:rPr>
              <a:t>1.5 Volt</a:t>
            </a:r>
          </a:p>
        </p:txBody>
      </p:sp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1B50D7-C61D-5783-D833-2A50B49D9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41" y="2586952"/>
            <a:ext cx="874140" cy="1754227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BF9E16AB-9CD1-58B8-5730-ACAE488309EC}"/>
              </a:ext>
            </a:extLst>
          </p:cNvPr>
          <p:cNvSpPr txBox="1"/>
          <p:nvPr/>
        </p:nvSpPr>
        <p:spPr>
          <a:xfrm>
            <a:off x="198873" y="128703"/>
            <a:ext cx="8741570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sz="3200" dirty="0">
                <a:solidFill>
                  <a:schemeClr val="bg1"/>
                </a:solidFill>
                <a:effectLst>
                  <a:outerShdw dist="17962" dir="2700000">
                    <a:srgbClr val="000000"/>
                  </a:outerShdw>
                </a:effectLst>
                <a:cs typeface="Arial" panose="020B0604020202020204" pitchFamily="34" charset="0"/>
              </a:rPr>
              <a:t>Μέτρηση Μπαταρίας</a:t>
            </a:r>
            <a:endParaRPr lang="el-GR" altLang="el-GR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 descr="A picture containing turner, broom&#10;&#10;Description automatically generated">
            <a:extLst>
              <a:ext uri="{FF2B5EF4-FFF2-40B4-BE49-F238E27FC236}">
                <a16:creationId xmlns:a16="http://schemas.microsoft.com/office/drawing/2014/main" id="{7BB6F9F0-6632-D308-2BFC-4FF0CD0736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r="13436" b="38762"/>
          <a:stretch/>
        </p:blipFill>
        <p:spPr>
          <a:xfrm rot="5400000">
            <a:off x="3386962" y="2936431"/>
            <a:ext cx="2272683" cy="927432"/>
          </a:xfrm>
          <a:prstGeom prst="rect">
            <a:avLst/>
          </a:prstGeom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47CB6C7-67CE-CF47-A99F-E18A30E5FD10}"/>
              </a:ext>
            </a:extLst>
          </p:cNvPr>
          <p:cNvSpPr/>
          <p:nvPr/>
        </p:nvSpPr>
        <p:spPr>
          <a:xfrm flipV="1">
            <a:off x="2148396" y="2189020"/>
            <a:ext cx="3052870" cy="4254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57241" cap="flat">
            <a:solidFill>
              <a:srgbClr val="FF3300"/>
            </a:solidFill>
            <a:prstDash val="solid"/>
            <a:miter/>
          </a:ln>
        </p:spPr>
        <p:txBody>
          <a:bodyPr vert="horz" wrap="none" lIns="118442" tIns="73435" rIns="118442" bIns="73435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FFFFFF"/>
              </a:solidFill>
              <a:uFillTx/>
              <a:latin typeface="Arial" pitchFamily="2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451136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174</Words>
  <Application>Microsoft Office PowerPoint</Application>
  <PresentationFormat>On-screen Show (4:3)</PresentationFormat>
  <Paragraphs>46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Liberation Serif</vt:lpstr>
      <vt:lpstr>Default</vt:lpstr>
      <vt:lpstr>http://www.schoolspace.gr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sonicy_@hotmail.com</dc:creator>
  <cp:lastModifiedBy>Manolis Kiagias</cp:lastModifiedBy>
  <cp:revision>52</cp:revision>
  <dcterms:created xsi:type="dcterms:W3CDTF">2015-11-18T00:35:39Z</dcterms:created>
  <dcterms:modified xsi:type="dcterms:W3CDTF">2024-01-13T06:38:57Z</dcterms:modified>
</cp:coreProperties>
</file>