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9" r:id="rId14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9973C0-329F-4584-886C-594D30504B63}" v="1" dt="2023-11-24T07:26:21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lis Kiagias" userId="c3565f1950a8e34f" providerId="LiveId" clId="{99FFF661-61AA-4608-8BB8-F2261FFF17B4}"/>
    <pc:docChg chg="undo custSel addSld delSld modSld sldOrd">
      <pc:chgData name="Manolis Kiagias" userId="c3565f1950a8e34f" providerId="LiveId" clId="{99FFF661-61AA-4608-8BB8-F2261FFF17B4}" dt="2021-12-03T21:10:37.822" v="483" actId="14100"/>
      <pc:docMkLst>
        <pc:docMk/>
      </pc:docMkLst>
      <pc:sldChg chg="modSp mod">
        <pc:chgData name="Manolis Kiagias" userId="c3565f1950a8e34f" providerId="LiveId" clId="{99FFF661-61AA-4608-8BB8-F2261FFF17B4}" dt="2021-12-03T21:07:53.895" v="460" actId="14100"/>
        <pc:sldMkLst>
          <pc:docMk/>
          <pc:sldMk cId="0" sldId="258"/>
        </pc:sldMkLst>
        <pc:spChg chg="mod">
          <ac:chgData name="Manolis Kiagias" userId="c3565f1950a8e34f" providerId="LiveId" clId="{99FFF661-61AA-4608-8BB8-F2261FFF17B4}" dt="2021-12-03T21:07:46.219" v="455" actId="14100"/>
          <ac:spMkLst>
            <pc:docMk/>
            <pc:sldMk cId="0" sldId="258"/>
            <ac:spMk id="72" creationId="{00000000-0000-0000-0000-000000000000}"/>
          </ac:spMkLst>
        </pc:spChg>
        <pc:spChg chg="mod">
          <ac:chgData name="Manolis Kiagias" userId="c3565f1950a8e34f" providerId="LiveId" clId="{99FFF661-61AA-4608-8BB8-F2261FFF17B4}" dt="2021-12-03T21:07:53.895" v="460" actId="14100"/>
          <ac:spMkLst>
            <pc:docMk/>
            <pc:sldMk cId="0" sldId="258"/>
            <ac:spMk id="75" creationId="{00000000-0000-0000-0000-000000000000}"/>
          </ac:spMkLst>
        </pc:spChg>
      </pc:sldChg>
      <pc:sldChg chg="modSp mod">
        <pc:chgData name="Manolis Kiagias" userId="c3565f1950a8e34f" providerId="LiveId" clId="{99FFF661-61AA-4608-8BB8-F2261FFF17B4}" dt="2021-12-03T21:08:07.407" v="465" actId="14100"/>
        <pc:sldMkLst>
          <pc:docMk/>
          <pc:sldMk cId="0" sldId="259"/>
        </pc:sldMkLst>
        <pc:spChg chg="mod">
          <ac:chgData name="Manolis Kiagias" userId="c3565f1950a8e34f" providerId="LiveId" clId="{99FFF661-61AA-4608-8BB8-F2261FFF17B4}" dt="2021-12-03T21:08:07.407" v="465" actId="14100"/>
          <ac:spMkLst>
            <pc:docMk/>
            <pc:sldMk cId="0" sldId="259"/>
            <ac:spMk id="98" creationId="{00000000-0000-0000-0000-000000000000}"/>
          </ac:spMkLst>
        </pc:spChg>
      </pc:sldChg>
      <pc:sldChg chg="modSp mod">
        <pc:chgData name="Manolis Kiagias" userId="c3565f1950a8e34f" providerId="LiveId" clId="{99FFF661-61AA-4608-8BB8-F2261FFF17B4}" dt="2021-12-03T21:08:37.341" v="478" actId="14100"/>
        <pc:sldMkLst>
          <pc:docMk/>
          <pc:sldMk cId="0" sldId="260"/>
        </pc:sldMkLst>
        <pc:spChg chg="mod">
          <ac:chgData name="Manolis Kiagias" userId="c3565f1950a8e34f" providerId="LiveId" clId="{99FFF661-61AA-4608-8BB8-F2261FFF17B4}" dt="2021-12-03T21:08:26.969" v="472" actId="1076"/>
          <ac:spMkLst>
            <pc:docMk/>
            <pc:sldMk cId="0" sldId="260"/>
            <ac:spMk id="124" creationId="{00000000-0000-0000-0000-000000000000}"/>
          </ac:spMkLst>
        </pc:spChg>
        <pc:spChg chg="mod">
          <ac:chgData name="Manolis Kiagias" userId="c3565f1950a8e34f" providerId="LiveId" clId="{99FFF661-61AA-4608-8BB8-F2261FFF17B4}" dt="2021-12-03T21:08:37.341" v="478" actId="14100"/>
          <ac:spMkLst>
            <pc:docMk/>
            <pc:sldMk cId="0" sldId="260"/>
            <ac:spMk id="127" creationId="{00000000-0000-0000-0000-000000000000}"/>
          </ac:spMkLst>
        </pc:spChg>
      </pc:sldChg>
      <pc:sldChg chg="addSp delSp modSp mod">
        <pc:chgData name="Manolis Kiagias" userId="c3565f1950a8e34f" providerId="LiveId" clId="{99FFF661-61AA-4608-8BB8-F2261FFF17B4}" dt="2021-12-03T21:10:37.822" v="483" actId="14100"/>
        <pc:sldMkLst>
          <pc:docMk/>
          <pc:sldMk cId="0" sldId="261"/>
        </pc:sldMkLst>
        <pc:spChg chg="mod">
          <ac:chgData name="Manolis Kiagias" userId="c3565f1950a8e34f" providerId="LiveId" clId="{99FFF661-61AA-4608-8BB8-F2261FFF17B4}" dt="2021-12-03T19:33:28.574" v="0"/>
          <ac:spMkLst>
            <pc:docMk/>
            <pc:sldMk cId="0" sldId="261"/>
            <ac:spMk id="34" creationId="{14579547-A5D8-4AFA-B607-44719B67E630}"/>
          </ac:spMkLst>
        </pc:spChg>
        <pc:spChg chg="mod">
          <ac:chgData name="Manolis Kiagias" userId="c3565f1950a8e34f" providerId="LiveId" clId="{99FFF661-61AA-4608-8BB8-F2261FFF17B4}" dt="2021-12-03T19:35:42.831" v="40" actId="1076"/>
          <ac:spMkLst>
            <pc:docMk/>
            <pc:sldMk cId="0" sldId="261"/>
            <ac:spMk id="150" creationId="{00000000-0000-0000-0000-000000000000}"/>
          </ac:spMkLst>
        </pc:spChg>
        <pc:spChg chg="mod">
          <ac:chgData name="Manolis Kiagias" userId="c3565f1950a8e34f" providerId="LiveId" clId="{99FFF661-61AA-4608-8BB8-F2261FFF17B4}" dt="2021-12-03T21:10:37.822" v="483" actId="14100"/>
          <ac:spMkLst>
            <pc:docMk/>
            <pc:sldMk cId="0" sldId="261"/>
            <ac:spMk id="153" creationId="{00000000-0000-0000-0000-000000000000}"/>
          </ac:spMkLst>
        </pc:spChg>
        <pc:grpChg chg="add mod">
          <ac:chgData name="Manolis Kiagias" userId="c3565f1950a8e34f" providerId="LiveId" clId="{99FFF661-61AA-4608-8BB8-F2261FFF17B4}" dt="2021-12-03T19:33:34.940" v="2" actId="1076"/>
          <ac:grpSpMkLst>
            <pc:docMk/>
            <pc:sldMk cId="0" sldId="261"/>
            <ac:grpSpMk id="30" creationId="{37BBD43B-99B7-44BE-9DF8-CB6DAB0280C7}"/>
          </ac:grpSpMkLst>
        </pc:grpChg>
        <pc:grpChg chg="mod">
          <ac:chgData name="Manolis Kiagias" userId="c3565f1950a8e34f" providerId="LiveId" clId="{99FFF661-61AA-4608-8BB8-F2261FFF17B4}" dt="2021-12-03T19:33:28.574" v="0"/>
          <ac:grpSpMkLst>
            <pc:docMk/>
            <pc:sldMk cId="0" sldId="261"/>
            <ac:grpSpMk id="33" creationId="{F25E51D8-20FD-42E5-A4C8-7155E30A0029}"/>
          </ac:grpSpMkLst>
        </pc:grpChg>
        <pc:picChg chg="del">
          <ac:chgData name="Manolis Kiagias" userId="c3565f1950a8e34f" providerId="LiveId" clId="{99FFF661-61AA-4608-8BB8-F2261FFF17B4}" dt="2021-12-03T19:33:30.902" v="1" actId="478"/>
          <ac:picMkLst>
            <pc:docMk/>
            <pc:sldMk cId="0" sldId="261"/>
            <ac:picMk id="29" creationId="{632726C1-2B38-4371-B3DD-D6D87CDC9225}"/>
          </ac:picMkLst>
        </pc:picChg>
        <pc:picChg chg="mod">
          <ac:chgData name="Manolis Kiagias" userId="c3565f1950a8e34f" providerId="LiveId" clId="{99FFF661-61AA-4608-8BB8-F2261FFF17B4}" dt="2021-12-03T19:33:28.574" v="0"/>
          <ac:picMkLst>
            <pc:docMk/>
            <pc:sldMk cId="0" sldId="261"/>
            <ac:picMk id="31" creationId="{FC4B679F-BAB0-4B4D-A052-19816DF1D30B}"/>
          </ac:picMkLst>
        </pc:picChg>
        <pc:picChg chg="mod">
          <ac:chgData name="Manolis Kiagias" userId="c3565f1950a8e34f" providerId="LiveId" clId="{99FFF661-61AA-4608-8BB8-F2261FFF17B4}" dt="2021-12-03T19:33:28.574" v="0"/>
          <ac:picMkLst>
            <pc:docMk/>
            <pc:sldMk cId="0" sldId="261"/>
            <ac:picMk id="32" creationId="{6500A54F-394F-4FAF-8E3C-088AC6989D11}"/>
          </ac:picMkLst>
        </pc:picChg>
        <pc:picChg chg="mod">
          <ac:chgData name="Manolis Kiagias" userId="c3565f1950a8e34f" providerId="LiveId" clId="{99FFF661-61AA-4608-8BB8-F2261FFF17B4}" dt="2021-12-03T19:33:28.574" v="0"/>
          <ac:picMkLst>
            <pc:docMk/>
            <pc:sldMk cId="0" sldId="261"/>
            <ac:picMk id="35" creationId="{6DC026F9-AD5C-4487-84E6-C1700995D420}"/>
          </ac:picMkLst>
        </pc:picChg>
      </pc:sldChg>
      <pc:sldChg chg="addSp delSp modSp mod">
        <pc:chgData name="Manolis Kiagias" userId="c3565f1950a8e34f" providerId="LiveId" clId="{99FFF661-61AA-4608-8BB8-F2261FFF17B4}" dt="2021-12-03T19:36:22.296" v="46" actId="404"/>
        <pc:sldMkLst>
          <pc:docMk/>
          <pc:sldMk cId="0" sldId="262"/>
        </pc:sldMkLst>
        <pc:spChg chg="mod">
          <ac:chgData name="Manolis Kiagias" userId="c3565f1950a8e34f" providerId="LiveId" clId="{99FFF661-61AA-4608-8BB8-F2261FFF17B4}" dt="2021-12-03T19:33:55.356" v="18"/>
          <ac:spMkLst>
            <pc:docMk/>
            <pc:sldMk cId="0" sldId="262"/>
            <ac:spMk id="27" creationId="{7DACB168-0F9D-483E-A318-98F05BEB145C}"/>
          </ac:spMkLst>
        </pc:spChg>
        <pc:spChg chg="add mod">
          <ac:chgData name="Manolis Kiagias" userId="c3565f1950a8e34f" providerId="LiveId" clId="{99FFF661-61AA-4608-8BB8-F2261FFF17B4}" dt="2021-12-03T19:36:22.296" v="46" actId="404"/>
          <ac:spMkLst>
            <pc:docMk/>
            <pc:sldMk cId="0" sldId="262"/>
            <ac:spMk id="29" creationId="{3D65B637-E354-4B67-A3C6-624D41939C22}"/>
          </ac:spMkLst>
        </pc:spChg>
        <pc:spChg chg="del">
          <ac:chgData name="Manolis Kiagias" userId="c3565f1950a8e34f" providerId="LiveId" clId="{99FFF661-61AA-4608-8BB8-F2261FFF17B4}" dt="2021-12-03T19:36:12.236" v="43" actId="478"/>
          <ac:spMkLst>
            <pc:docMk/>
            <pc:sldMk cId="0" sldId="262"/>
            <ac:spMk id="164" creationId="{00000000-0000-0000-0000-000000000000}"/>
          </ac:spMkLst>
        </pc:spChg>
        <pc:spChg chg="mod">
          <ac:chgData name="Manolis Kiagias" userId="c3565f1950a8e34f" providerId="LiveId" clId="{99FFF661-61AA-4608-8BB8-F2261FFF17B4}" dt="2021-12-03T19:34:03.423" v="20" actId="14100"/>
          <ac:spMkLst>
            <pc:docMk/>
            <pc:sldMk cId="0" sldId="262"/>
            <ac:spMk id="166" creationId="{00000000-0000-0000-0000-000000000000}"/>
          </ac:spMkLst>
        </pc:spChg>
        <pc:grpChg chg="add mod">
          <ac:chgData name="Manolis Kiagias" userId="c3565f1950a8e34f" providerId="LiveId" clId="{99FFF661-61AA-4608-8BB8-F2261FFF17B4}" dt="2021-12-03T19:33:59.773" v="19" actId="1076"/>
          <ac:grpSpMkLst>
            <pc:docMk/>
            <pc:sldMk cId="0" sldId="262"/>
            <ac:grpSpMk id="23" creationId="{3D68A85B-AD4F-42C1-92A6-8E4ED8114A2A}"/>
          </ac:grpSpMkLst>
        </pc:grpChg>
        <pc:grpChg chg="mod">
          <ac:chgData name="Manolis Kiagias" userId="c3565f1950a8e34f" providerId="LiveId" clId="{99FFF661-61AA-4608-8BB8-F2261FFF17B4}" dt="2021-12-03T19:33:55.356" v="18"/>
          <ac:grpSpMkLst>
            <pc:docMk/>
            <pc:sldMk cId="0" sldId="262"/>
            <ac:grpSpMk id="26" creationId="{D28F0B45-4107-4A6F-8461-8EC7A7CC603A}"/>
          </ac:grpSpMkLst>
        </pc:grpChg>
        <pc:picChg chg="del">
          <ac:chgData name="Manolis Kiagias" userId="c3565f1950a8e34f" providerId="LiveId" clId="{99FFF661-61AA-4608-8BB8-F2261FFF17B4}" dt="2021-12-03T19:33:54.085" v="17" actId="478"/>
          <ac:picMkLst>
            <pc:docMk/>
            <pc:sldMk cId="0" sldId="262"/>
            <ac:picMk id="21" creationId="{879FC11E-B945-497A-A8AD-0E70E95C7DC0}"/>
          </ac:picMkLst>
        </pc:picChg>
        <pc:picChg chg="mod">
          <ac:chgData name="Manolis Kiagias" userId="c3565f1950a8e34f" providerId="LiveId" clId="{99FFF661-61AA-4608-8BB8-F2261FFF17B4}" dt="2021-12-03T19:33:55.356" v="18"/>
          <ac:picMkLst>
            <pc:docMk/>
            <pc:sldMk cId="0" sldId="262"/>
            <ac:picMk id="24" creationId="{070AFB63-59C6-4116-B5C2-14490B3B12CA}"/>
          </ac:picMkLst>
        </pc:picChg>
        <pc:picChg chg="mod">
          <ac:chgData name="Manolis Kiagias" userId="c3565f1950a8e34f" providerId="LiveId" clId="{99FFF661-61AA-4608-8BB8-F2261FFF17B4}" dt="2021-12-03T19:33:55.356" v="18"/>
          <ac:picMkLst>
            <pc:docMk/>
            <pc:sldMk cId="0" sldId="262"/>
            <ac:picMk id="25" creationId="{2F3FD44D-50CC-49FC-B61C-C9D1AD668E3E}"/>
          </ac:picMkLst>
        </pc:picChg>
        <pc:picChg chg="mod">
          <ac:chgData name="Manolis Kiagias" userId="c3565f1950a8e34f" providerId="LiveId" clId="{99FFF661-61AA-4608-8BB8-F2261FFF17B4}" dt="2021-12-03T19:33:55.356" v="18"/>
          <ac:picMkLst>
            <pc:docMk/>
            <pc:sldMk cId="0" sldId="262"/>
            <ac:picMk id="28" creationId="{512B25B6-6224-49FD-AA5F-7D5700427042}"/>
          </ac:picMkLst>
        </pc:picChg>
      </pc:sldChg>
      <pc:sldChg chg="addSp delSp modSp mod">
        <pc:chgData name="Manolis Kiagias" userId="c3565f1950a8e34f" providerId="LiveId" clId="{99FFF661-61AA-4608-8BB8-F2261FFF17B4}" dt="2021-12-03T19:38:25.047" v="62" actId="14100"/>
        <pc:sldMkLst>
          <pc:docMk/>
          <pc:sldMk cId="0" sldId="263"/>
        </pc:sldMkLst>
        <pc:spChg chg="mod">
          <ac:chgData name="Manolis Kiagias" userId="c3565f1950a8e34f" providerId="LiveId" clId="{99FFF661-61AA-4608-8BB8-F2261FFF17B4}" dt="2021-12-03T19:34:32.448" v="22"/>
          <ac:spMkLst>
            <pc:docMk/>
            <pc:sldMk cId="0" sldId="263"/>
            <ac:spMk id="27" creationId="{CDD4AE43-325E-4CFD-9791-D7D207D46F77}"/>
          </ac:spMkLst>
        </pc:spChg>
        <pc:spChg chg="mod">
          <ac:chgData name="Manolis Kiagias" userId="c3565f1950a8e34f" providerId="LiveId" clId="{99FFF661-61AA-4608-8BB8-F2261FFF17B4}" dt="2021-12-03T19:35:11.630" v="34" actId="1076"/>
          <ac:spMkLst>
            <pc:docMk/>
            <pc:sldMk cId="0" sldId="263"/>
            <ac:spMk id="183" creationId="{00000000-0000-0000-0000-000000000000}"/>
          </ac:spMkLst>
        </pc:spChg>
        <pc:spChg chg="mod">
          <ac:chgData name="Manolis Kiagias" userId="c3565f1950a8e34f" providerId="LiveId" clId="{99FFF661-61AA-4608-8BB8-F2261FFF17B4}" dt="2021-12-03T19:38:25.047" v="62" actId="14100"/>
          <ac:spMkLst>
            <pc:docMk/>
            <pc:sldMk cId="0" sldId="263"/>
            <ac:spMk id="185" creationId="{00000000-0000-0000-0000-000000000000}"/>
          </ac:spMkLst>
        </pc:spChg>
        <pc:grpChg chg="add mod">
          <ac:chgData name="Manolis Kiagias" userId="c3565f1950a8e34f" providerId="LiveId" clId="{99FFF661-61AA-4608-8BB8-F2261FFF17B4}" dt="2021-12-03T19:34:38.808" v="23" actId="1076"/>
          <ac:grpSpMkLst>
            <pc:docMk/>
            <pc:sldMk cId="0" sldId="263"/>
            <ac:grpSpMk id="23" creationId="{6A15C022-252F-456C-9A0A-F5B700A05953}"/>
          </ac:grpSpMkLst>
        </pc:grpChg>
        <pc:grpChg chg="mod">
          <ac:chgData name="Manolis Kiagias" userId="c3565f1950a8e34f" providerId="LiveId" clId="{99FFF661-61AA-4608-8BB8-F2261FFF17B4}" dt="2021-12-03T19:34:32.448" v="22"/>
          <ac:grpSpMkLst>
            <pc:docMk/>
            <pc:sldMk cId="0" sldId="263"/>
            <ac:grpSpMk id="26" creationId="{94FA2D27-C1C4-4B4B-B0B2-14FD62B38C09}"/>
          </ac:grpSpMkLst>
        </pc:grpChg>
        <pc:picChg chg="del">
          <ac:chgData name="Manolis Kiagias" userId="c3565f1950a8e34f" providerId="LiveId" clId="{99FFF661-61AA-4608-8BB8-F2261FFF17B4}" dt="2021-12-03T19:34:31.536" v="21" actId="478"/>
          <ac:picMkLst>
            <pc:docMk/>
            <pc:sldMk cId="0" sldId="263"/>
            <ac:picMk id="21" creationId="{C27587DB-724A-4485-96A3-7FE3DCDA7F7F}"/>
          </ac:picMkLst>
        </pc:picChg>
        <pc:picChg chg="mod">
          <ac:chgData name="Manolis Kiagias" userId="c3565f1950a8e34f" providerId="LiveId" clId="{99FFF661-61AA-4608-8BB8-F2261FFF17B4}" dt="2021-12-03T19:34:32.448" v="22"/>
          <ac:picMkLst>
            <pc:docMk/>
            <pc:sldMk cId="0" sldId="263"/>
            <ac:picMk id="24" creationId="{1CC76CBE-DB73-42C8-8475-026908F8DC2F}"/>
          </ac:picMkLst>
        </pc:picChg>
        <pc:picChg chg="mod">
          <ac:chgData name="Manolis Kiagias" userId="c3565f1950a8e34f" providerId="LiveId" clId="{99FFF661-61AA-4608-8BB8-F2261FFF17B4}" dt="2021-12-03T19:34:32.448" v="22"/>
          <ac:picMkLst>
            <pc:docMk/>
            <pc:sldMk cId="0" sldId="263"/>
            <ac:picMk id="25" creationId="{BEEFB7A7-A487-427D-8AF8-B885F8D2BB6A}"/>
          </ac:picMkLst>
        </pc:picChg>
        <pc:picChg chg="mod">
          <ac:chgData name="Manolis Kiagias" userId="c3565f1950a8e34f" providerId="LiveId" clId="{99FFF661-61AA-4608-8BB8-F2261FFF17B4}" dt="2021-12-03T19:34:32.448" v="22"/>
          <ac:picMkLst>
            <pc:docMk/>
            <pc:sldMk cId="0" sldId="263"/>
            <ac:picMk id="28" creationId="{D409B8DF-C60A-4082-8DA5-72F0C8A3E35E}"/>
          </ac:picMkLst>
        </pc:picChg>
      </pc:sldChg>
      <pc:sldChg chg="addSp delSp modSp mod">
        <pc:chgData name="Manolis Kiagias" userId="c3565f1950a8e34f" providerId="LiveId" clId="{99FFF661-61AA-4608-8BB8-F2261FFF17B4}" dt="2021-12-03T19:37:34.830" v="58" actId="14100"/>
        <pc:sldMkLst>
          <pc:docMk/>
          <pc:sldMk cId="0" sldId="264"/>
        </pc:sldMkLst>
        <pc:spChg chg="add mod">
          <ac:chgData name="Manolis Kiagias" userId="c3565f1950a8e34f" providerId="LiveId" clId="{99FFF661-61AA-4608-8BB8-F2261FFF17B4}" dt="2021-12-03T19:36:38.327" v="51" actId="1076"/>
          <ac:spMkLst>
            <pc:docMk/>
            <pc:sldMk cId="0" sldId="264"/>
            <ac:spMk id="37" creationId="{2824C485-161D-467E-83A9-87000E98ACCA}"/>
          </ac:spMkLst>
        </pc:spChg>
        <pc:spChg chg="mod">
          <ac:chgData name="Manolis Kiagias" userId="c3565f1950a8e34f" providerId="LiveId" clId="{99FFF661-61AA-4608-8BB8-F2261FFF17B4}" dt="2021-12-03T19:37:28.157" v="57"/>
          <ac:spMkLst>
            <pc:docMk/>
            <pc:sldMk cId="0" sldId="264"/>
            <ac:spMk id="42" creationId="{02D3F3A1-4EDE-4F5E-A343-A0D0E66B2DDA}"/>
          </ac:spMkLst>
        </pc:spChg>
        <pc:spChg chg="del">
          <ac:chgData name="Manolis Kiagias" userId="c3565f1950a8e34f" providerId="LiveId" clId="{99FFF661-61AA-4608-8BB8-F2261FFF17B4}" dt="2021-12-03T19:36:30.922" v="47" actId="478"/>
          <ac:spMkLst>
            <pc:docMk/>
            <pc:sldMk cId="0" sldId="264"/>
            <ac:spMk id="202" creationId="{00000000-0000-0000-0000-000000000000}"/>
          </ac:spMkLst>
        </pc:spChg>
        <pc:spChg chg="mod">
          <ac:chgData name="Manolis Kiagias" userId="c3565f1950a8e34f" providerId="LiveId" clId="{99FFF661-61AA-4608-8BB8-F2261FFF17B4}" dt="2021-12-03T19:37:34.830" v="58" actId="14100"/>
          <ac:spMkLst>
            <pc:docMk/>
            <pc:sldMk cId="0" sldId="264"/>
            <ac:spMk id="204" creationId="{00000000-0000-0000-0000-000000000000}"/>
          </ac:spMkLst>
        </pc:spChg>
        <pc:grpChg chg="add mod">
          <ac:chgData name="Manolis Kiagias" userId="c3565f1950a8e34f" providerId="LiveId" clId="{99FFF661-61AA-4608-8BB8-F2261FFF17B4}" dt="2021-12-03T19:37:28.157" v="57"/>
          <ac:grpSpMkLst>
            <pc:docMk/>
            <pc:sldMk cId="0" sldId="264"/>
            <ac:grpSpMk id="38" creationId="{25C9BC47-F2BA-47E8-8D71-D8603E09F9B7}"/>
          </ac:grpSpMkLst>
        </pc:grpChg>
        <pc:grpChg chg="mod">
          <ac:chgData name="Manolis Kiagias" userId="c3565f1950a8e34f" providerId="LiveId" clId="{99FFF661-61AA-4608-8BB8-F2261FFF17B4}" dt="2021-12-03T19:37:28.157" v="57"/>
          <ac:grpSpMkLst>
            <pc:docMk/>
            <pc:sldMk cId="0" sldId="264"/>
            <ac:grpSpMk id="41" creationId="{35DAE307-6116-48B8-9E0C-516CD4E29412}"/>
          </ac:grpSpMkLst>
        </pc:grpChg>
        <pc:picChg chg="del">
          <ac:chgData name="Manolis Kiagias" userId="c3565f1950a8e34f" providerId="LiveId" clId="{99FFF661-61AA-4608-8BB8-F2261FFF17B4}" dt="2021-12-03T19:37:18.346" v="56" actId="478"/>
          <ac:picMkLst>
            <pc:docMk/>
            <pc:sldMk cId="0" sldId="264"/>
            <ac:picMk id="35" creationId="{509A069D-D000-4331-92A9-64B1459F9690}"/>
          </ac:picMkLst>
        </pc:picChg>
        <pc:picChg chg="mod">
          <ac:chgData name="Manolis Kiagias" userId="c3565f1950a8e34f" providerId="LiveId" clId="{99FFF661-61AA-4608-8BB8-F2261FFF17B4}" dt="2021-12-03T19:37:28.157" v="57"/>
          <ac:picMkLst>
            <pc:docMk/>
            <pc:sldMk cId="0" sldId="264"/>
            <ac:picMk id="39" creationId="{ECE03DC6-59DC-4C2B-BC2B-4CFAA3D722B2}"/>
          </ac:picMkLst>
        </pc:picChg>
        <pc:picChg chg="mod">
          <ac:chgData name="Manolis Kiagias" userId="c3565f1950a8e34f" providerId="LiveId" clId="{99FFF661-61AA-4608-8BB8-F2261FFF17B4}" dt="2021-12-03T19:37:28.157" v="57"/>
          <ac:picMkLst>
            <pc:docMk/>
            <pc:sldMk cId="0" sldId="264"/>
            <ac:picMk id="40" creationId="{406F07AD-3BED-44BC-BC51-B48BD567FF53}"/>
          </ac:picMkLst>
        </pc:picChg>
        <pc:picChg chg="mod">
          <ac:chgData name="Manolis Kiagias" userId="c3565f1950a8e34f" providerId="LiveId" clId="{99FFF661-61AA-4608-8BB8-F2261FFF17B4}" dt="2021-12-03T19:37:28.157" v="57"/>
          <ac:picMkLst>
            <pc:docMk/>
            <pc:sldMk cId="0" sldId="264"/>
            <ac:picMk id="43" creationId="{EC1DACEC-43F8-43F5-84E2-4E8B6E30AF9E}"/>
          </ac:picMkLst>
        </pc:picChg>
      </pc:sldChg>
      <pc:sldChg chg="addSp delSp modSp mod">
        <pc:chgData name="Manolis Kiagias" userId="c3565f1950a8e34f" providerId="LiveId" clId="{99FFF661-61AA-4608-8BB8-F2261FFF17B4}" dt="2021-12-03T20:53:12.917" v="162" actId="14100"/>
        <pc:sldMkLst>
          <pc:docMk/>
          <pc:sldMk cId="0" sldId="265"/>
        </pc:sldMkLst>
        <pc:spChg chg="add mod">
          <ac:chgData name="Manolis Kiagias" userId="c3565f1950a8e34f" providerId="LiveId" clId="{99FFF661-61AA-4608-8BB8-F2261FFF17B4}" dt="2021-12-03T20:51:20.998" v="104" actId="20577"/>
          <ac:spMkLst>
            <pc:docMk/>
            <pc:sldMk cId="0" sldId="265"/>
            <ac:spMk id="6" creationId="{1389F55E-E897-407A-A197-06BD06A9DAF6}"/>
          </ac:spMkLst>
        </pc:spChg>
        <pc:spChg chg="add mod">
          <ac:chgData name="Manolis Kiagias" userId="c3565f1950a8e34f" providerId="LiveId" clId="{99FFF661-61AA-4608-8BB8-F2261FFF17B4}" dt="2021-12-03T20:53:12.917" v="162" actId="14100"/>
          <ac:spMkLst>
            <pc:docMk/>
            <pc:sldMk cId="0" sldId="265"/>
            <ac:spMk id="9" creationId="{1126D3A9-F4E7-4F57-8127-0D441F01ADC1}"/>
          </ac:spMkLst>
        </pc:spChg>
        <pc:spChg chg="del mod">
          <ac:chgData name="Manolis Kiagias" userId="c3565f1950a8e34f" providerId="LiveId" clId="{99FFF661-61AA-4608-8BB8-F2261FFF17B4}" dt="2021-12-03T20:50:34.210" v="73" actId="478"/>
          <ac:spMkLst>
            <pc:docMk/>
            <pc:sldMk cId="0" sldId="265"/>
            <ac:spMk id="225" creationId="{00000000-0000-0000-0000-000000000000}"/>
          </ac:spMkLst>
        </pc:spChg>
        <pc:picChg chg="add del mod">
          <ac:chgData name="Manolis Kiagias" userId="c3565f1950a8e34f" providerId="LiveId" clId="{99FFF661-61AA-4608-8BB8-F2261FFF17B4}" dt="2021-12-03T20:51:42.003" v="105" actId="478"/>
          <ac:picMkLst>
            <pc:docMk/>
            <pc:sldMk cId="0" sldId="265"/>
            <ac:picMk id="3" creationId="{8FA31E27-ECF6-4977-8FBE-592772D816CB}"/>
          </ac:picMkLst>
        </pc:picChg>
        <pc:picChg chg="add mod">
          <ac:chgData name="Manolis Kiagias" userId="c3565f1950a8e34f" providerId="LiveId" clId="{99FFF661-61AA-4608-8BB8-F2261FFF17B4}" dt="2021-12-03T20:52:05.765" v="110" actId="14100"/>
          <ac:picMkLst>
            <pc:docMk/>
            <pc:sldMk cId="0" sldId="265"/>
            <ac:picMk id="5" creationId="{868969E0-5335-4BB9-B26E-9C44D094DF8B}"/>
          </ac:picMkLst>
        </pc:picChg>
        <pc:picChg chg="del">
          <ac:chgData name="Manolis Kiagias" userId="c3565f1950a8e34f" providerId="LiveId" clId="{99FFF661-61AA-4608-8BB8-F2261FFF17B4}" dt="2021-12-03T19:39:03.454" v="63" actId="478"/>
          <ac:picMkLst>
            <pc:docMk/>
            <pc:sldMk cId="0" sldId="265"/>
            <ac:picMk id="224" creationId="{00000000-0000-0000-0000-000000000000}"/>
          </ac:picMkLst>
        </pc:picChg>
      </pc:sldChg>
      <pc:sldChg chg="addSp delSp modSp add del mod">
        <pc:chgData name="Manolis Kiagias" userId="c3565f1950a8e34f" providerId="LiveId" clId="{99FFF661-61AA-4608-8BB8-F2261FFF17B4}" dt="2021-12-03T21:00:54.136" v="360" actId="14100"/>
        <pc:sldMkLst>
          <pc:docMk/>
          <pc:sldMk cId="0" sldId="266"/>
        </pc:sldMkLst>
        <pc:spChg chg="add mod">
          <ac:chgData name="Manolis Kiagias" userId="c3565f1950a8e34f" providerId="LiveId" clId="{99FFF661-61AA-4608-8BB8-F2261FFF17B4}" dt="2021-12-03T20:59:13.709" v="359" actId="207"/>
          <ac:spMkLst>
            <pc:docMk/>
            <pc:sldMk cId="0" sldId="266"/>
            <ac:spMk id="3" creationId="{E12049B1-2891-4F23-AF6C-6A27A6FCF1B5}"/>
          </ac:spMkLst>
        </pc:spChg>
        <pc:spChg chg="add mod">
          <ac:chgData name="Manolis Kiagias" userId="c3565f1950a8e34f" providerId="LiveId" clId="{99FFF661-61AA-4608-8BB8-F2261FFF17B4}" dt="2021-12-03T20:56:53.617" v="327" actId="20577"/>
          <ac:spMkLst>
            <pc:docMk/>
            <pc:sldMk cId="0" sldId="266"/>
            <ac:spMk id="4" creationId="{1B975E92-4D23-4F90-8568-FC08D4B0C126}"/>
          </ac:spMkLst>
        </pc:spChg>
        <pc:spChg chg="add mod">
          <ac:chgData name="Manolis Kiagias" userId="c3565f1950a8e34f" providerId="LiveId" clId="{99FFF661-61AA-4608-8BB8-F2261FFF17B4}" dt="2021-12-03T21:00:54.136" v="360" actId="14100"/>
          <ac:spMkLst>
            <pc:docMk/>
            <pc:sldMk cId="0" sldId="266"/>
            <ac:spMk id="7" creationId="{A801BB18-8E9F-4916-8E22-FD889623EF73}"/>
          </ac:spMkLst>
        </pc:spChg>
        <pc:spChg chg="add mod">
          <ac:chgData name="Manolis Kiagias" userId="c3565f1950a8e34f" providerId="LiveId" clId="{99FFF661-61AA-4608-8BB8-F2261FFF17B4}" dt="2021-12-03T20:58:46.563" v="358" actId="14100"/>
          <ac:spMkLst>
            <pc:docMk/>
            <pc:sldMk cId="0" sldId="266"/>
            <ac:spMk id="8" creationId="{FFF0C451-C310-40C1-9F3F-205B73A4D05A}"/>
          </ac:spMkLst>
        </pc:spChg>
        <pc:picChg chg="add mod">
          <ac:chgData name="Manolis Kiagias" userId="c3565f1950a8e34f" providerId="LiveId" clId="{99FFF661-61AA-4608-8BB8-F2261FFF17B4}" dt="2021-12-03T20:57:28.053" v="329" actId="1076"/>
          <ac:picMkLst>
            <pc:docMk/>
            <pc:sldMk cId="0" sldId="266"/>
            <ac:picMk id="5" creationId="{2264C6AB-949D-4FF8-A752-BB64EE6AEB58}"/>
          </ac:picMkLst>
        </pc:picChg>
        <pc:picChg chg="del">
          <ac:chgData name="Manolis Kiagias" userId="c3565f1950a8e34f" providerId="LiveId" clId="{99FFF661-61AA-4608-8BB8-F2261FFF17B4}" dt="2021-12-03T19:46:25.982" v="66" actId="478"/>
          <ac:picMkLst>
            <pc:docMk/>
            <pc:sldMk cId="0" sldId="266"/>
            <ac:picMk id="226" creationId="{00000000-0000-0000-0000-000000000000}"/>
          </ac:picMkLst>
        </pc:picChg>
      </pc:sldChg>
      <pc:sldChg chg="delSp del mod">
        <pc:chgData name="Manolis Kiagias" userId="c3565f1950a8e34f" providerId="LiveId" clId="{99FFF661-61AA-4608-8BB8-F2261FFF17B4}" dt="2021-12-03T21:07:29.687" v="448" actId="47"/>
        <pc:sldMkLst>
          <pc:docMk/>
          <pc:sldMk cId="0" sldId="267"/>
        </pc:sldMkLst>
        <pc:picChg chg="del">
          <ac:chgData name="Manolis Kiagias" userId="c3565f1950a8e34f" providerId="LiveId" clId="{99FFF661-61AA-4608-8BB8-F2261FFF17B4}" dt="2021-12-03T19:46:33.611" v="67" actId="478"/>
          <ac:picMkLst>
            <pc:docMk/>
            <pc:sldMk cId="0" sldId="267"/>
            <ac:picMk id="227" creationId="{00000000-0000-0000-0000-000000000000}"/>
          </ac:picMkLst>
        </pc:picChg>
      </pc:sldChg>
      <pc:sldChg chg="delSp del mod">
        <pc:chgData name="Manolis Kiagias" userId="c3565f1950a8e34f" providerId="LiveId" clId="{99FFF661-61AA-4608-8BB8-F2261FFF17B4}" dt="2021-12-03T21:02:26.777" v="365" actId="47"/>
        <pc:sldMkLst>
          <pc:docMk/>
          <pc:sldMk cId="0" sldId="268"/>
        </pc:sldMkLst>
        <pc:picChg chg="del">
          <ac:chgData name="Manolis Kiagias" userId="c3565f1950a8e34f" providerId="LiveId" clId="{99FFF661-61AA-4608-8BB8-F2261FFF17B4}" dt="2021-12-03T19:46:58.861" v="68" actId="478"/>
          <ac:picMkLst>
            <pc:docMk/>
            <pc:sldMk cId="0" sldId="268"/>
            <ac:picMk id="228" creationId="{00000000-0000-0000-0000-000000000000}"/>
          </ac:picMkLst>
        </pc:picChg>
      </pc:sldChg>
      <pc:sldChg chg="addSp delSp modSp mod ord">
        <pc:chgData name="Manolis Kiagias" userId="c3565f1950a8e34f" providerId="LiveId" clId="{99FFF661-61AA-4608-8BB8-F2261FFF17B4}" dt="2021-12-03T21:06:29.136" v="447" actId="1076"/>
        <pc:sldMkLst>
          <pc:docMk/>
          <pc:sldMk cId="0" sldId="269"/>
        </pc:sldMkLst>
        <pc:spChg chg="add mod">
          <ac:chgData name="Manolis Kiagias" userId="c3565f1950a8e34f" providerId="LiveId" clId="{99FFF661-61AA-4608-8BB8-F2261FFF17B4}" dt="2021-12-03T21:03:15.526" v="393" actId="20577"/>
          <ac:spMkLst>
            <pc:docMk/>
            <pc:sldMk cId="0" sldId="269"/>
            <ac:spMk id="5" creationId="{4654CA52-97E8-40C5-A10B-26C5B764C36D}"/>
          </ac:spMkLst>
        </pc:spChg>
        <pc:spChg chg="add del">
          <ac:chgData name="Manolis Kiagias" userId="c3565f1950a8e34f" providerId="LiveId" clId="{99FFF661-61AA-4608-8BB8-F2261FFF17B4}" dt="2021-12-03T21:06:01.267" v="399" actId="22"/>
          <ac:spMkLst>
            <pc:docMk/>
            <pc:sldMk cId="0" sldId="269"/>
            <ac:spMk id="7" creationId="{D06EE7D3-0E3C-48CF-8BD4-C2D7BEDEBFCE}"/>
          </ac:spMkLst>
        </pc:spChg>
        <pc:spChg chg="add mod">
          <ac:chgData name="Manolis Kiagias" userId="c3565f1950a8e34f" providerId="LiveId" clId="{99FFF661-61AA-4608-8BB8-F2261FFF17B4}" dt="2021-12-03T21:06:26.503" v="446" actId="1076"/>
          <ac:spMkLst>
            <pc:docMk/>
            <pc:sldMk cId="0" sldId="269"/>
            <ac:spMk id="8" creationId="{A93A874E-C76B-4DE0-9D7A-613E74BD7678}"/>
          </ac:spMkLst>
        </pc:spChg>
        <pc:picChg chg="add mod">
          <ac:chgData name="Manolis Kiagias" userId="c3565f1950a8e34f" providerId="LiveId" clId="{99FFF661-61AA-4608-8BB8-F2261FFF17B4}" dt="2021-12-03T21:06:29.136" v="447" actId="1076"/>
          <ac:picMkLst>
            <pc:docMk/>
            <pc:sldMk cId="0" sldId="269"/>
            <ac:picMk id="3" creationId="{121672BF-667C-4AC4-AFF6-9259E61ACBDA}"/>
          </ac:picMkLst>
        </pc:picChg>
        <pc:picChg chg="del">
          <ac:chgData name="Manolis Kiagias" userId="c3565f1950a8e34f" providerId="LiveId" clId="{99FFF661-61AA-4608-8BB8-F2261FFF17B4}" dt="2021-12-03T19:47:03.839" v="69" actId="478"/>
          <ac:picMkLst>
            <pc:docMk/>
            <pc:sldMk cId="0" sldId="269"/>
            <ac:picMk id="230" creationId="{00000000-0000-0000-0000-000000000000}"/>
          </ac:picMkLst>
        </pc:picChg>
      </pc:sldChg>
      <pc:sldChg chg="addSp delSp modSp mod">
        <pc:chgData name="Manolis Kiagias" userId="c3565f1950a8e34f" providerId="LiveId" clId="{99FFF661-61AA-4608-8BB8-F2261FFF17B4}" dt="2021-12-03T19:37:48.818" v="60" actId="1076"/>
        <pc:sldMkLst>
          <pc:docMk/>
          <pc:sldMk cId="1724025001" sldId="270"/>
        </pc:sldMkLst>
        <pc:spChg chg="add mod">
          <ac:chgData name="Manolis Kiagias" userId="c3565f1950a8e34f" providerId="LiveId" clId="{99FFF661-61AA-4608-8BB8-F2261FFF17B4}" dt="2021-12-03T19:36:54.034" v="54" actId="1076"/>
          <ac:spMkLst>
            <pc:docMk/>
            <pc:sldMk cId="1724025001" sldId="270"/>
            <ac:spMk id="36" creationId="{B8BBBEE7-CF8A-4B09-8891-A529A7319DC2}"/>
          </ac:spMkLst>
        </pc:spChg>
        <pc:spChg chg="mod">
          <ac:chgData name="Manolis Kiagias" userId="c3565f1950a8e34f" providerId="LiveId" clId="{99FFF661-61AA-4608-8BB8-F2261FFF17B4}" dt="2021-12-03T19:37:43.853" v="59"/>
          <ac:spMkLst>
            <pc:docMk/>
            <pc:sldMk cId="1724025001" sldId="270"/>
            <ac:spMk id="41" creationId="{EF902EAA-9D44-4577-8FE4-A9512A2A6A34}"/>
          </ac:spMkLst>
        </pc:spChg>
        <pc:spChg chg="del">
          <ac:chgData name="Manolis Kiagias" userId="c3565f1950a8e34f" providerId="LiveId" clId="{99FFF661-61AA-4608-8BB8-F2261FFF17B4}" dt="2021-12-03T19:36:48.727" v="52" actId="478"/>
          <ac:spMkLst>
            <pc:docMk/>
            <pc:sldMk cId="1724025001" sldId="270"/>
            <ac:spMk id="202" creationId="{00000000-0000-0000-0000-000000000000}"/>
          </ac:spMkLst>
        </pc:spChg>
        <pc:grpChg chg="add mod">
          <ac:chgData name="Manolis Kiagias" userId="c3565f1950a8e34f" providerId="LiveId" clId="{99FFF661-61AA-4608-8BB8-F2261FFF17B4}" dt="2021-12-03T19:37:48.818" v="60" actId="1076"/>
          <ac:grpSpMkLst>
            <pc:docMk/>
            <pc:sldMk cId="1724025001" sldId="270"/>
            <ac:grpSpMk id="37" creationId="{B91DD5EA-EC75-491E-A0E1-5F54FA70F731}"/>
          </ac:grpSpMkLst>
        </pc:grpChg>
        <pc:grpChg chg="mod">
          <ac:chgData name="Manolis Kiagias" userId="c3565f1950a8e34f" providerId="LiveId" clId="{99FFF661-61AA-4608-8BB8-F2261FFF17B4}" dt="2021-12-03T19:37:43.853" v="59"/>
          <ac:grpSpMkLst>
            <pc:docMk/>
            <pc:sldMk cId="1724025001" sldId="270"/>
            <ac:grpSpMk id="40" creationId="{14C7AD5F-BA08-436B-B156-C4C724654569}"/>
          </ac:grpSpMkLst>
        </pc:grpChg>
        <pc:picChg chg="del">
          <ac:chgData name="Manolis Kiagias" userId="c3565f1950a8e34f" providerId="LiveId" clId="{99FFF661-61AA-4608-8BB8-F2261FFF17B4}" dt="2021-12-03T19:37:13.956" v="55" actId="478"/>
          <ac:picMkLst>
            <pc:docMk/>
            <pc:sldMk cId="1724025001" sldId="270"/>
            <ac:picMk id="34" creationId="{EF69DAC2-4D40-418A-97DC-78899E8A6599}"/>
          </ac:picMkLst>
        </pc:picChg>
        <pc:picChg chg="mod">
          <ac:chgData name="Manolis Kiagias" userId="c3565f1950a8e34f" providerId="LiveId" clId="{99FFF661-61AA-4608-8BB8-F2261FFF17B4}" dt="2021-12-03T19:37:43.853" v="59"/>
          <ac:picMkLst>
            <pc:docMk/>
            <pc:sldMk cId="1724025001" sldId="270"/>
            <ac:picMk id="38" creationId="{A5896D99-DA7B-4A8E-B8F9-71528925D1A8}"/>
          </ac:picMkLst>
        </pc:picChg>
        <pc:picChg chg="mod">
          <ac:chgData name="Manolis Kiagias" userId="c3565f1950a8e34f" providerId="LiveId" clId="{99FFF661-61AA-4608-8BB8-F2261FFF17B4}" dt="2021-12-03T19:37:43.853" v="59"/>
          <ac:picMkLst>
            <pc:docMk/>
            <pc:sldMk cId="1724025001" sldId="270"/>
            <ac:picMk id="39" creationId="{E55605E8-56D9-46B7-B98E-EF4623C08883}"/>
          </ac:picMkLst>
        </pc:picChg>
        <pc:picChg chg="mod">
          <ac:chgData name="Manolis Kiagias" userId="c3565f1950a8e34f" providerId="LiveId" clId="{99FFF661-61AA-4608-8BB8-F2261FFF17B4}" dt="2021-12-03T19:37:43.853" v="59"/>
          <ac:picMkLst>
            <pc:docMk/>
            <pc:sldMk cId="1724025001" sldId="270"/>
            <ac:picMk id="42" creationId="{F5CA3255-4711-48EF-84C6-9258A62D3250}"/>
          </ac:picMkLst>
        </pc:picChg>
      </pc:sldChg>
      <pc:sldChg chg="add del">
        <pc:chgData name="Manolis Kiagias" userId="c3565f1950a8e34f" providerId="LiveId" clId="{99FFF661-61AA-4608-8BB8-F2261FFF17B4}" dt="2021-12-03T21:02:19.821" v="364"/>
        <pc:sldMkLst>
          <pc:docMk/>
          <pc:sldMk cId="3472690016" sldId="271"/>
        </pc:sldMkLst>
      </pc:sldChg>
      <pc:sldChg chg="add del">
        <pc:chgData name="Manolis Kiagias" userId="c3565f1950a8e34f" providerId="LiveId" clId="{99FFF661-61AA-4608-8BB8-F2261FFF17B4}" dt="2021-12-03T21:02:15.167" v="362"/>
        <pc:sldMkLst>
          <pc:docMk/>
          <pc:sldMk cId="3796495769" sldId="271"/>
        </pc:sldMkLst>
      </pc:sldChg>
    </pc:docChg>
  </pc:docChgLst>
  <pc:docChgLst>
    <pc:chgData name="Manolis Kiagias" userId="c3565f1950a8e34f" providerId="LiveId" clId="{E79973C0-329F-4584-886C-594D30504B63}"/>
    <pc:docChg chg="custSel modSld">
      <pc:chgData name="Manolis Kiagias" userId="c3565f1950a8e34f" providerId="LiveId" clId="{E79973C0-329F-4584-886C-594D30504B63}" dt="2023-11-24T07:26:21.575" v="1"/>
      <pc:docMkLst>
        <pc:docMk/>
      </pc:docMkLst>
      <pc:sldChg chg="addSp delSp modSp mod">
        <pc:chgData name="Manolis Kiagias" userId="c3565f1950a8e34f" providerId="LiveId" clId="{E79973C0-329F-4584-886C-594D30504B63}" dt="2023-11-24T07:26:21.575" v="1"/>
        <pc:sldMkLst>
          <pc:docMk/>
          <pc:sldMk cId="0" sldId="256"/>
        </pc:sldMkLst>
        <pc:picChg chg="add mod">
          <ac:chgData name="Manolis Kiagias" userId="c3565f1950a8e34f" providerId="LiveId" clId="{E79973C0-329F-4584-886C-594D30504B63}" dt="2023-11-24T07:26:21.575" v="1"/>
          <ac:picMkLst>
            <pc:docMk/>
            <pc:sldMk cId="0" sldId="256"/>
            <ac:picMk id="2" creationId="{7EEA4C05-7EF1-0601-6E41-4794DB6A9C56}"/>
          </ac:picMkLst>
        </pc:picChg>
        <pc:picChg chg="del">
          <ac:chgData name="Manolis Kiagias" userId="c3565f1950a8e34f" providerId="LiveId" clId="{E79973C0-329F-4584-886C-594D30504B63}" dt="2023-11-24T07:26:20.715" v="0" actId="478"/>
          <ac:picMkLst>
            <pc:docMk/>
            <pc:sldMk cId="0" sldId="256"/>
            <ac:picMk id="41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l-GR" sz="4400" b="0" strike="noStrike" spc="-1">
              <a:solidFill>
                <a:srgbClr val="CC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l-GR" sz="4400" b="0" strike="noStrike" spc="-1">
              <a:solidFill>
                <a:srgbClr val="CC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l-GR" sz="4400" b="0" strike="noStrike" spc="-1">
              <a:solidFill>
                <a:srgbClr val="CC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l-GR" sz="4400" b="0" strike="noStrike" spc="-1">
              <a:solidFill>
                <a:srgbClr val="CC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799"/>
              </a:spcBef>
            </a:pPr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l-GR" sz="4400" b="0" strike="noStrike" spc="-1">
              <a:solidFill>
                <a:srgbClr val="CC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l-GR" sz="4400" b="0" strike="noStrike" spc="-1">
              <a:solidFill>
                <a:srgbClr val="CC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l-GR" sz="4400" b="0" strike="noStrike" spc="-1">
              <a:solidFill>
                <a:srgbClr val="CC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600" cy="5299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799"/>
              </a:spcBef>
            </a:pPr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l-GR" sz="4400" b="0" strike="noStrike" spc="-1">
              <a:solidFill>
                <a:srgbClr val="CC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l-GR" sz="4400" b="0" strike="noStrike" spc="-1">
              <a:solidFill>
                <a:srgbClr val="CC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l-GR" sz="4400" b="0" strike="noStrike" spc="-1">
              <a:solidFill>
                <a:srgbClr val="CC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/>
            <a:r>
              <a:rPr lang="el-GR" sz="4400" b="0" strike="noStrike" spc="-1">
                <a:solidFill>
                  <a:srgbClr val="CC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FFFFFF"/>
              </a:buClr>
              <a:buFont typeface="Arial"/>
              <a:buChar char="•"/>
            </a:pPr>
            <a:r>
              <a:rPr lang="el-GR" sz="32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742680" lvl="1" indent="-285480">
              <a:spcBef>
                <a:spcPts val="697"/>
              </a:spcBef>
              <a:buClr>
                <a:srgbClr val="FFFFFF"/>
              </a:buClr>
              <a:buFont typeface="Arial"/>
              <a:buChar char="–"/>
            </a:pPr>
            <a:r>
              <a:rPr lang="el-GR" sz="2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143000" lvl="2" indent="-228600">
              <a:spcBef>
                <a:spcPts val="598"/>
              </a:spcBef>
              <a:buClr>
                <a:srgbClr val="FFFFFF"/>
              </a:buClr>
              <a:buFont typeface="Arial"/>
              <a:buChar char="•"/>
            </a:pPr>
            <a:r>
              <a:rPr lang="el-GR" sz="24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600200" lvl="3" indent="-228600">
              <a:spcBef>
                <a:spcPts val="499"/>
              </a:spcBef>
              <a:buClr>
                <a:srgbClr val="FFFFFF"/>
              </a:buClr>
              <a:buFont typeface="Arial"/>
              <a:buChar char="–"/>
            </a:pPr>
            <a:r>
              <a:rPr lang="el-GR" sz="20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057400" lvl="4" indent="-228600">
              <a:spcBef>
                <a:spcPts val="499"/>
              </a:spcBef>
              <a:buClr>
                <a:srgbClr val="FFFFFF"/>
              </a:buClr>
              <a:buFont typeface="Arial"/>
              <a:buChar char="»"/>
            </a:pPr>
            <a:r>
              <a:rPr lang="el-GR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057400" lvl="5" indent="-228600">
              <a:spcBef>
                <a:spcPts val="499"/>
              </a:spcBef>
              <a:buClr>
                <a:srgbClr val="FFFFFF"/>
              </a:buClr>
              <a:buFont typeface="Arial"/>
              <a:buChar char="»"/>
            </a:pPr>
            <a:r>
              <a:rPr lang="el-GR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2057400" lvl="6" indent="-228600">
              <a:spcBef>
                <a:spcPts val="499"/>
              </a:spcBef>
              <a:buClr>
                <a:srgbClr val="FFFFFF"/>
              </a:buClr>
              <a:buFont typeface="Arial"/>
              <a:buChar char="»"/>
            </a:pPr>
            <a:r>
              <a:rPr lang="el-GR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r>
              <a:rPr lang="el-GR" sz="1800" b="0" strike="noStrike" spc="-1">
                <a:solidFill>
                  <a:srgbClr val="000000"/>
                </a:solidFill>
                <a:latin typeface="Arial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r>
              <a:rPr lang="el-GR" sz="1800" b="0" strike="noStrike" spc="-1">
                <a:solidFill>
                  <a:srgbClr val="000000"/>
                </a:solidFill>
                <a:latin typeface="Arial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2720" y="6244920"/>
            <a:ext cx="2133720" cy="47628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fld id="{5565AE56-FFB2-483B-95DC-FFF3EBE3FEBD}" type="slidenum">
              <a:rPr lang="el-GR" sz="1800" b="0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el-G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432000" y="5082120"/>
            <a:ext cx="8348400" cy="14698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/>
            <a:r>
              <a:rPr lang="el-GR" sz="3200" b="0" strike="noStrike" spc="-1">
                <a:solidFill>
                  <a:srgbClr val="FFFF00"/>
                </a:solidFill>
                <a:latin typeface="Times New Roman"/>
              </a:rPr>
              <a:t>http://www.schoolspace.gr</a:t>
            </a:r>
            <a:endParaRPr lang="el-GR" sz="3200" b="0" strike="noStrike" spc="-1">
              <a:solidFill>
                <a:srgbClr val="CC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288000" y="4650120"/>
            <a:ext cx="8348400" cy="14698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/>
            <a:r>
              <a:rPr lang="el-GR" sz="3200" b="0" strike="noStrike" spc="-1">
                <a:solidFill>
                  <a:srgbClr val="FFFF00"/>
                </a:solidFill>
                <a:latin typeface="Times New Roman"/>
              </a:rPr>
              <a:t>facebook.com/schoolspace.chania</a:t>
            </a:r>
            <a:endParaRPr lang="el-GR" sz="3200" b="0" strike="noStrike" spc="-1">
              <a:solidFill>
                <a:srgbClr val="CCFFFF"/>
              </a:solidFill>
              <a:latin typeface="Arial"/>
            </a:endParaRPr>
          </a:p>
        </p:txBody>
      </p:sp>
      <p:sp>
        <p:nvSpPr>
          <p:cNvPr id="44" name="TextShape 3"/>
          <p:cNvSpPr txBox="1"/>
          <p:nvPr/>
        </p:nvSpPr>
        <p:spPr>
          <a:xfrm>
            <a:off x="261720" y="2668680"/>
            <a:ext cx="8568000" cy="1611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l-GR" sz="4400" b="0" i="0" u="none" strike="noStrike" cap="none" baseline="0">
                <a:ln>
                  <a:noFill/>
                </a:ln>
                <a:solidFill>
                  <a:srgbClr val="CCFFFF"/>
                </a:solidFill>
                <a:effectLst>
                  <a:outerShdw dist="17961" dir="2700000">
                    <a:scrgbClr r="0" g="0" b="0"/>
                  </a:outerShdw>
                </a:effectLst>
                <a:latin typeface="Liberation Serif" pitchFamily="18"/>
                <a:cs typeface="Arial" pitchFamily="2"/>
              </a:defRPr>
            </a:lvl1pPr>
          </a:lstStyle>
          <a:p>
            <a:r>
              <a:rPr lang="el-GR" dirty="0"/>
              <a:t>Διαβάζοντας την Είσοδο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EA4C05-7EF1-0601-6E41-4794DB6A9C5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78" y="77821"/>
            <a:ext cx="9135122" cy="27005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216000" y="326880"/>
            <a:ext cx="8568000" cy="576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algn="ctr"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l-GR" dirty="0"/>
              <a:t>Διακόπτης σε Είσοδο με Αντίσταση </a:t>
            </a:r>
            <a:r>
              <a:rPr lang="en-US" dirty="0"/>
              <a:t>Pull Up</a:t>
            </a:r>
            <a:endParaRPr lang="el-GR" dirty="0"/>
          </a:p>
        </p:txBody>
      </p:sp>
      <p:sp>
        <p:nvSpPr>
          <p:cNvPr id="196" name="Line 5"/>
          <p:cNvSpPr/>
          <p:nvPr/>
        </p:nvSpPr>
        <p:spPr>
          <a:xfrm>
            <a:off x="1120389" y="2288411"/>
            <a:ext cx="0" cy="3255577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 dirty="0"/>
          </a:p>
        </p:txBody>
      </p:sp>
      <p:grpSp>
        <p:nvGrpSpPr>
          <p:cNvPr id="197" name="Group 6"/>
          <p:cNvGrpSpPr/>
          <p:nvPr/>
        </p:nvGrpSpPr>
        <p:grpSpPr>
          <a:xfrm rot="5400000">
            <a:off x="1624749" y="1510899"/>
            <a:ext cx="1440000" cy="1728000"/>
            <a:chOff x="648000" y="3312000"/>
            <a:chExt cx="1440000" cy="1728000"/>
          </a:xfrm>
        </p:grpSpPr>
        <p:sp>
          <p:nvSpPr>
            <p:cNvPr id="198" name="Line 7"/>
            <p:cNvSpPr/>
            <p:nvPr/>
          </p:nvSpPr>
          <p:spPr>
            <a:xfrm flipH="1">
              <a:off x="648000" y="4104000"/>
              <a:ext cx="1224000" cy="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 dirty="0"/>
            </a:p>
          </p:txBody>
        </p:sp>
        <p:sp>
          <p:nvSpPr>
            <p:cNvPr id="199" name="Line 8"/>
            <p:cNvSpPr/>
            <p:nvPr/>
          </p:nvSpPr>
          <p:spPr>
            <a:xfrm flipH="1">
              <a:off x="1008000" y="4464000"/>
              <a:ext cx="432000" cy="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200" name="TextShape 9"/>
            <p:cNvSpPr txBox="1"/>
            <p:nvPr/>
          </p:nvSpPr>
          <p:spPr>
            <a:xfrm rot="5400000">
              <a:off x="1450080" y="3178080"/>
              <a:ext cx="432000" cy="6998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el-GR" sz="4000" b="1" strike="noStrike" spc="-1">
                  <a:solidFill>
                    <a:srgbClr val="FFFFFF"/>
                  </a:solidFill>
                  <a:latin typeface="Arial"/>
                </a:rPr>
                <a:t>+</a:t>
              </a:r>
              <a:endParaRPr lang="el-GR" sz="40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1" name="TextShape 10"/>
            <p:cNvSpPr txBox="1"/>
            <p:nvPr/>
          </p:nvSpPr>
          <p:spPr>
            <a:xfrm rot="5400000">
              <a:off x="1522080" y="4474080"/>
              <a:ext cx="432000" cy="6998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el-GR" sz="4000" b="1" strike="noStrike" spc="-1">
                  <a:solidFill>
                    <a:srgbClr val="FFFFFF"/>
                  </a:solidFill>
                  <a:latin typeface="Arial"/>
                </a:rPr>
                <a:t>-</a:t>
              </a:r>
              <a:endParaRPr lang="el-GR" sz="40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03" name="Line 12"/>
          <p:cNvSpPr/>
          <p:nvPr/>
        </p:nvSpPr>
        <p:spPr>
          <a:xfrm>
            <a:off x="5403340" y="2323059"/>
            <a:ext cx="0" cy="108000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204" name="Line 13"/>
          <p:cNvSpPr/>
          <p:nvPr/>
        </p:nvSpPr>
        <p:spPr>
          <a:xfrm>
            <a:off x="1120389" y="5536769"/>
            <a:ext cx="5662147" cy="18178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205" name="Line 14"/>
          <p:cNvSpPr/>
          <p:nvPr/>
        </p:nvSpPr>
        <p:spPr>
          <a:xfrm>
            <a:off x="5395453" y="4439871"/>
            <a:ext cx="0" cy="1104129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39866B-CD07-4508-947D-A0879F88F1F6}"/>
              </a:ext>
            </a:extLst>
          </p:cNvPr>
          <p:cNvGrpSpPr/>
          <p:nvPr/>
        </p:nvGrpSpPr>
        <p:grpSpPr>
          <a:xfrm rot="16200000">
            <a:off x="4351453" y="3395872"/>
            <a:ext cx="1296000" cy="1152000"/>
            <a:chOff x="-1685224" y="859320"/>
            <a:chExt cx="1296000" cy="1152000"/>
          </a:xfrm>
        </p:grpSpPr>
        <p:sp>
          <p:nvSpPr>
            <p:cNvPr id="194" name="Line 3"/>
            <p:cNvSpPr/>
            <p:nvPr/>
          </p:nvSpPr>
          <p:spPr>
            <a:xfrm>
              <a:off x="-1073224" y="859320"/>
              <a:ext cx="0" cy="576000"/>
            </a:xfrm>
            <a:prstGeom prst="line">
              <a:avLst/>
            </a:prstGeom>
            <a:ln w="5724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195" name="Line 4"/>
            <p:cNvSpPr/>
            <p:nvPr/>
          </p:nvSpPr>
          <p:spPr>
            <a:xfrm>
              <a:off x="-1577224" y="1435320"/>
              <a:ext cx="1008000" cy="0"/>
            </a:xfrm>
            <a:prstGeom prst="line">
              <a:avLst/>
            </a:prstGeom>
            <a:ln w="5724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207" name="CustomShape 16"/>
            <p:cNvSpPr/>
            <p:nvPr/>
          </p:nvSpPr>
          <p:spPr>
            <a:xfrm>
              <a:off x="-1685224" y="1651320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208" name="CustomShape 17"/>
            <p:cNvSpPr/>
            <p:nvPr/>
          </p:nvSpPr>
          <p:spPr>
            <a:xfrm>
              <a:off x="-749224" y="1651320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</p:grpSp>
      <p:sp>
        <p:nvSpPr>
          <p:cNvPr id="209" name="TextShape 18"/>
          <p:cNvSpPr txBox="1"/>
          <p:nvPr/>
        </p:nvSpPr>
        <p:spPr>
          <a:xfrm>
            <a:off x="5373393" y="1576770"/>
            <a:ext cx="1152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1800" b="0" strike="noStrike" spc="-1" dirty="0">
                <a:solidFill>
                  <a:srgbClr val="FFFFFF"/>
                </a:solidFill>
                <a:latin typeface="Arial"/>
              </a:rPr>
              <a:t>Είσοδος</a:t>
            </a:r>
          </a:p>
        </p:txBody>
      </p:sp>
      <p:sp>
        <p:nvSpPr>
          <p:cNvPr id="210" name="TextShape 19"/>
          <p:cNvSpPr txBox="1"/>
          <p:nvPr/>
        </p:nvSpPr>
        <p:spPr>
          <a:xfrm>
            <a:off x="5112000" y="5616000"/>
            <a:ext cx="1152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1800" b="0" strike="noStrike" spc="-1">
                <a:solidFill>
                  <a:srgbClr val="FFFFFF"/>
                </a:solidFill>
                <a:latin typeface="Arial"/>
              </a:rPr>
              <a:t>Γείωση</a:t>
            </a:r>
          </a:p>
        </p:txBody>
      </p:sp>
      <p:sp>
        <p:nvSpPr>
          <p:cNvPr id="212" name="Line 21"/>
          <p:cNvSpPr/>
          <p:nvPr/>
        </p:nvSpPr>
        <p:spPr>
          <a:xfrm rot="16200000">
            <a:off x="2701033" y="2022810"/>
            <a:ext cx="5760" cy="51588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213" name="Line 22"/>
          <p:cNvSpPr/>
          <p:nvPr/>
        </p:nvSpPr>
        <p:spPr>
          <a:xfrm rot="16200000">
            <a:off x="2869153" y="1958010"/>
            <a:ext cx="412560" cy="22716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214" name="Line 23"/>
          <p:cNvSpPr/>
          <p:nvPr/>
        </p:nvSpPr>
        <p:spPr>
          <a:xfrm rot="16200000" flipH="1">
            <a:off x="2933413" y="2121270"/>
            <a:ext cx="664200" cy="15228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215" name="Line 24"/>
          <p:cNvSpPr/>
          <p:nvPr/>
        </p:nvSpPr>
        <p:spPr>
          <a:xfrm rot="16200000">
            <a:off x="3144913" y="2108850"/>
            <a:ext cx="617400" cy="22392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216" name="Line 25"/>
          <p:cNvSpPr/>
          <p:nvPr/>
        </p:nvSpPr>
        <p:spPr>
          <a:xfrm rot="16200000" flipH="1">
            <a:off x="3358213" y="2119470"/>
            <a:ext cx="612360" cy="19836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217" name="Line 26"/>
          <p:cNvSpPr/>
          <p:nvPr/>
        </p:nvSpPr>
        <p:spPr>
          <a:xfrm rot="16200000">
            <a:off x="3566833" y="2104170"/>
            <a:ext cx="617400" cy="22392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218" name="Line 27"/>
          <p:cNvSpPr/>
          <p:nvPr/>
        </p:nvSpPr>
        <p:spPr>
          <a:xfrm rot="16200000" flipH="1">
            <a:off x="3803713" y="2090850"/>
            <a:ext cx="612000" cy="24516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219" name="Line 28"/>
          <p:cNvSpPr/>
          <p:nvPr/>
        </p:nvSpPr>
        <p:spPr>
          <a:xfrm rot="16200000">
            <a:off x="4035913" y="2098770"/>
            <a:ext cx="617400" cy="22392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220" name="Line 29"/>
          <p:cNvSpPr/>
          <p:nvPr/>
        </p:nvSpPr>
        <p:spPr>
          <a:xfrm rot="16200000" flipH="1">
            <a:off x="4296553" y="2061690"/>
            <a:ext cx="611280" cy="29196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221" name="Line 30"/>
          <p:cNvSpPr/>
          <p:nvPr/>
        </p:nvSpPr>
        <p:spPr>
          <a:xfrm rot="16200000">
            <a:off x="4554313" y="2141610"/>
            <a:ext cx="565560" cy="17784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222" name="Line 31"/>
          <p:cNvSpPr/>
          <p:nvPr/>
        </p:nvSpPr>
        <p:spPr>
          <a:xfrm rot="16200000" flipH="1">
            <a:off x="4821073" y="2053050"/>
            <a:ext cx="356760" cy="14688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223" name="Line 32"/>
          <p:cNvSpPr/>
          <p:nvPr/>
        </p:nvSpPr>
        <p:spPr>
          <a:xfrm rot="16200000" flipH="1">
            <a:off x="5772828" y="1604934"/>
            <a:ext cx="7230" cy="1407101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35" name="Line 14">
            <a:extLst>
              <a:ext uri="{FF2B5EF4-FFF2-40B4-BE49-F238E27FC236}">
                <a16:creationId xmlns:a16="http://schemas.microsoft.com/office/drawing/2014/main" id="{33E9F5C5-3FFA-4702-92C2-9A5344E3E65E}"/>
              </a:ext>
            </a:extLst>
          </p:cNvPr>
          <p:cNvSpPr/>
          <p:nvPr/>
        </p:nvSpPr>
        <p:spPr>
          <a:xfrm flipH="1">
            <a:off x="1120388" y="2274804"/>
            <a:ext cx="939403" cy="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36" name="TextShape 23">
            <a:extLst>
              <a:ext uri="{FF2B5EF4-FFF2-40B4-BE49-F238E27FC236}">
                <a16:creationId xmlns:a16="http://schemas.microsoft.com/office/drawing/2014/main" id="{B8BBBEE7-CF8A-4B09-8891-A529A7319DC2}"/>
              </a:ext>
            </a:extLst>
          </p:cNvPr>
          <p:cNvSpPr txBox="1"/>
          <p:nvPr/>
        </p:nvSpPr>
        <p:spPr>
          <a:xfrm>
            <a:off x="2396063" y="996800"/>
            <a:ext cx="1256760" cy="706432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en-US" sz="4000" b="1" spc="-1" dirty="0">
                <a:solidFill>
                  <a:srgbClr val="FFFFFF"/>
                </a:solidFill>
                <a:latin typeface="Arial"/>
              </a:rPr>
              <a:t>3.3</a:t>
            </a:r>
            <a:r>
              <a:rPr lang="el-GR" sz="4000" b="1" strike="noStrike" spc="-1" dirty="0">
                <a:solidFill>
                  <a:srgbClr val="FFFFFF"/>
                </a:solidFill>
                <a:latin typeface="Arial"/>
              </a:rPr>
              <a:t>V</a:t>
            </a:r>
            <a:endParaRPr lang="el-GR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91DD5EA-EC75-491E-A0E1-5F54FA70F731}"/>
              </a:ext>
            </a:extLst>
          </p:cNvPr>
          <p:cNvGrpSpPr/>
          <p:nvPr/>
        </p:nvGrpSpPr>
        <p:grpSpPr>
          <a:xfrm>
            <a:off x="6331813" y="1759110"/>
            <a:ext cx="1984792" cy="3871081"/>
            <a:chOff x="765997" y="1798333"/>
            <a:chExt cx="1984792" cy="387108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5896D99-DA7B-4A8E-B8F9-71528925D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3918" y="4243386"/>
              <a:ext cx="1294038" cy="1426028"/>
            </a:xfrm>
            <a:custGeom>
              <a:avLst/>
              <a:gdLst>
                <a:gd name="connsiteX0" fmla="*/ 36 w 1294038"/>
                <a:gd name="connsiteY0" fmla="*/ 174 h 1426028"/>
                <a:gd name="connsiteX1" fmla="*/ 1294074 w 1294038"/>
                <a:gd name="connsiteY1" fmla="*/ 174 h 1426028"/>
                <a:gd name="connsiteX2" fmla="*/ 1294074 w 1294038"/>
                <a:gd name="connsiteY2" fmla="*/ 1426203 h 1426028"/>
                <a:gd name="connsiteX3" fmla="*/ 36 w 1294038"/>
                <a:gd name="connsiteY3" fmla="*/ 1426203 h 142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4038" h="1426028">
                  <a:moveTo>
                    <a:pt x="36" y="174"/>
                  </a:moveTo>
                  <a:lnTo>
                    <a:pt x="1294074" y="174"/>
                  </a:lnTo>
                  <a:lnTo>
                    <a:pt x="1294074" y="1426203"/>
                  </a:lnTo>
                  <a:lnTo>
                    <a:pt x="36" y="1426203"/>
                  </a:lnTo>
                  <a:close/>
                </a:path>
              </a:pathLst>
            </a:cu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55605E8-56D9-46B7-B98E-EF4623C088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557" b="67283" l="28591" r="6865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9" t="25466" r="31778" b="31977"/>
            <a:stretch/>
          </p:blipFill>
          <p:spPr>
            <a:xfrm>
              <a:off x="765997" y="2295179"/>
              <a:ext cx="1984792" cy="2046910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4C7AD5F-BA08-436B-B156-C4C724654569}"/>
                </a:ext>
              </a:extLst>
            </p:cNvPr>
            <p:cNvGrpSpPr/>
            <p:nvPr/>
          </p:nvGrpSpPr>
          <p:grpSpPr>
            <a:xfrm>
              <a:off x="1173918" y="1798333"/>
              <a:ext cx="1033074" cy="1520301"/>
              <a:chOff x="1173918" y="1908699"/>
              <a:chExt cx="1033074" cy="1520301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F902EAA-9D44-4577-8FE4-A9512A2A6A34}"/>
                  </a:ext>
                </a:extLst>
              </p:cNvPr>
              <p:cNvSpPr/>
              <p:nvPr/>
            </p:nvSpPr>
            <p:spPr>
              <a:xfrm>
                <a:off x="1581630" y="1908699"/>
                <a:ext cx="326571" cy="149678"/>
              </a:xfrm>
              <a:custGeom>
                <a:avLst/>
                <a:gdLst>
                  <a:gd name="connsiteX0" fmla="*/ 326608 w 326571"/>
                  <a:gd name="connsiteY0" fmla="*/ 74779 h 149678"/>
                  <a:gd name="connsiteX1" fmla="*/ 163323 w 326571"/>
                  <a:gd name="connsiteY1" fmla="*/ 149618 h 149678"/>
                  <a:gd name="connsiteX2" fmla="*/ 37 w 326571"/>
                  <a:gd name="connsiteY2" fmla="*/ 74779 h 149678"/>
                  <a:gd name="connsiteX3" fmla="*/ 163323 w 326571"/>
                  <a:gd name="connsiteY3" fmla="*/ -61 h 149678"/>
                  <a:gd name="connsiteX4" fmla="*/ 326608 w 326571"/>
                  <a:gd name="connsiteY4" fmla="*/ 74779 h 14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6571" h="149678">
                    <a:moveTo>
                      <a:pt x="326608" y="74779"/>
                    </a:moveTo>
                    <a:cubicBezTo>
                      <a:pt x="326608" y="116111"/>
                      <a:pt x="253503" y="149618"/>
                      <a:pt x="163323" y="149618"/>
                    </a:cubicBezTo>
                    <a:cubicBezTo>
                      <a:pt x="73143" y="149618"/>
                      <a:pt x="37" y="116111"/>
                      <a:pt x="37" y="74779"/>
                    </a:cubicBezTo>
                    <a:cubicBezTo>
                      <a:pt x="37" y="33446"/>
                      <a:pt x="73143" y="-61"/>
                      <a:pt x="163323" y="-61"/>
                    </a:cubicBezTo>
                    <a:cubicBezTo>
                      <a:pt x="253503" y="-61"/>
                      <a:pt x="326608" y="33446"/>
                      <a:pt x="326608" y="747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580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l-GR"/>
              </a:p>
            </p:txBody>
          </p: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F5CA3255-4711-48EF-84C6-9258A62D32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3918" y="2192456"/>
                <a:ext cx="1033074" cy="1236544"/>
              </a:xfrm>
              <a:custGeom>
                <a:avLst/>
                <a:gdLst>
                  <a:gd name="connsiteX0" fmla="*/ 36833 w 1033074"/>
                  <a:gd name="connsiteY0" fmla="*/ 0 h 1236544"/>
                  <a:gd name="connsiteX1" fmla="*/ 1033075 w 1033074"/>
                  <a:gd name="connsiteY1" fmla="*/ 76229 h 1236544"/>
                  <a:gd name="connsiteX2" fmla="*/ 996243 w 1033074"/>
                  <a:gd name="connsiteY2" fmla="*/ 1236544 h 1236544"/>
                  <a:gd name="connsiteX3" fmla="*/ 0 w 1033074"/>
                  <a:gd name="connsiteY3" fmla="*/ 1160315 h 1236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3074" h="1236544">
                    <a:moveTo>
                      <a:pt x="36833" y="0"/>
                    </a:moveTo>
                    <a:lnTo>
                      <a:pt x="1033075" y="76229"/>
                    </a:lnTo>
                    <a:lnTo>
                      <a:pt x="996243" y="1236544"/>
                    </a:lnTo>
                    <a:lnTo>
                      <a:pt x="0" y="1160315"/>
                    </a:lnTo>
                    <a:close/>
                  </a:path>
                </a:pathLst>
              </a:custGeom>
            </p:spPr>
          </p:pic>
        </p:grpSp>
      </p:grpSp>
    </p:spTree>
    <p:extLst>
      <p:ext uri="{BB962C8B-B14F-4D97-AF65-F5344CB8AC3E}">
        <p14:creationId xmlns:p14="http://schemas.microsoft.com/office/powerpoint/2010/main" val="1724025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1389F55E-E897-407A-A197-06BD06A9DAF6}"/>
              </a:ext>
            </a:extLst>
          </p:cNvPr>
          <p:cNvSpPr txBox="1"/>
          <p:nvPr/>
        </p:nvSpPr>
        <p:spPr>
          <a:xfrm>
            <a:off x="216000" y="326880"/>
            <a:ext cx="8568000" cy="576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algn="ctr"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l-GR" dirty="0"/>
              <a:t>Αναβοσβήνουμε </a:t>
            </a:r>
            <a:r>
              <a:rPr lang="en-US" dirty="0"/>
              <a:t>LED </a:t>
            </a:r>
            <a:r>
              <a:rPr lang="el-GR" dirty="0"/>
              <a:t>με πλήκτρο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969E0-5335-4BB9-B26E-9C44D094D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57" y="1233549"/>
            <a:ext cx="8416003" cy="4097403"/>
          </a:xfrm>
          <a:prstGeom prst="rect">
            <a:avLst/>
          </a:prstGeom>
        </p:spPr>
      </p:pic>
      <p:sp>
        <p:nvSpPr>
          <p:cNvPr id="9" name="CustomShape 26">
            <a:extLst>
              <a:ext uri="{FF2B5EF4-FFF2-40B4-BE49-F238E27FC236}">
                <a16:creationId xmlns:a16="http://schemas.microsoft.com/office/drawing/2014/main" id="{1126D3A9-F4E7-4F57-8127-0D441F01ADC1}"/>
              </a:ext>
            </a:extLst>
          </p:cNvPr>
          <p:cNvSpPr/>
          <p:nvPr/>
        </p:nvSpPr>
        <p:spPr>
          <a:xfrm>
            <a:off x="822960" y="6034215"/>
            <a:ext cx="7552944" cy="562680"/>
          </a:xfrm>
          <a:prstGeom prst="wedgeRoundRectCallout">
            <a:avLst>
              <a:gd name="adj1" fmla="val 39647"/>
              <a:gd name="adj2" fmla="val -528350"/>
              <a:gd name="adj3" fmla="val 16667"/>
            </a:avLst>
          </a:pr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l-GR" sz="2200" spc="-1" dirty="0">
                <a:solidFill>
                  <a:srgbClr val="FFFFFF"/>
                </a:solidFill>
                <a:latin typeface="Arial"/>
              </a:rPr>
              <a:t>Δεν το χρειαζόμαστε στο </a:t>
            </a:r>
            <a:r>
              <a:rPr lang="en-US" sz="2200" spc="-1" dirty="0">
                <a:solidFill>
                  <a:srgbClr val="FFFFFF"/>
                </a:solidFill>
                <a:latin typeface="Arial"/>
              </a:rPr>
              <a:t>Maker Pico.</a:t>
            </a:r>
            <a:endParaRPr lang="el-GR" sz="22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12049B1-2891-4F23-AF6C-6A27A6FCF1B5}"/>
              </a:ext>
            </a:extLst>
          </p:cNvPr>
          <p:cNvSpPr txBox="1">
            <a:spLocks/>
          </p:cNvSpPr>
          <p:nvPr/>
        </p:nvSpPr>
        <p:spPr>
          <a:xfrm>
            <a:off x="288000" y="4800600"/>
            <a:ext cx="8568000" cy="1637033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l-GR" dirty="0"/>
              <a:t>Μπορείτε να προσαρμόσετε το πρόγραμμα </a:t>
            </a:r>
            <a:r>
              <a:rPr lang="en-US" dirty="0"/>
              <a:t>blinkall.py </a:t>
            </a:r>
            <a:r>
              <a:rPr lang="el-GR" dirty="0"/>
              <a:t>ώστε να λειτουργεί μόνο όσο πατάμε το κουμπάκι;</a:t>
            </a: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1B975E92-4D23-4F90-8568-FC08D4B0C126}"/>
              </a:ext>
            </a:extLst>
          </p:cNvPr>
          <p:cNvSpPr txBox="1"/>
          <p:nvPr/>
        </p:nvSpPr>
        <p:spPr>
          <a:xfrm>
            <a:off x="216000" y="326880"/>
            <a:ext cx="8568000" cy="576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algn="ctr"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l-GR" dirty="0"/>
              <a:t>Τι θα αλλάξουμε...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4C6AB-949D-4FF8-A752-BB64EE6AE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" y="1129471"/>
            <a:ext cx="4145639" cy="3444538"/>
          </a:xfrm>
          <a:prstGeom prst="rect">
            <a:avLst/>
          </a:prstGeom>
        </p:spPr>
      </p:pic>
      <p:sp>
        <p:nvSpPr>
          <p:cNvPr id="7" name="CustomShape 26">
            <a:extLst>
              <a:ext uri="{FF2B5EF4-FFF2-40B4-BE49-F238E27FC236}">
                <a16:creationId xmlns:a16="http://schemas.microsoft.com/office/drawing/2014/main" id="{A801BB18-8E9F-4916-8E22-FD889623EF73}"/>
              </a:ext>
            </a:extLst>
          </p:cNvPr>
          <p:cNvSpPr/>
          <p:nvPr/>
        </p:nvSpPr>
        <p:spPr>
          <a:xfrm>
            <a:off x="5226984" y="1705032"/>
            <a:ext cx="2847168" cy="965016"/>
          </a:xfrm>
          <a:prstGeom prst="wedgeRoundRectCallout">
            <a:avLst>
              <a:gd name="adj1" fmla="val -163814"/>
              <a:gd name="adj2" fmla="val 62790"/>
              <a:gd name="adj3" fmla="val 16667"/>
            </a:avLst>
          </a:pr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l-GR" sz="2200" spc="-1" dirty="0">
                <a:solidFill>
                  <a:srgbClr val="FFFFFF"/>
                </a:solidFill>
                <a:latin typeface="Arial"/>
              </a:rPr>
              <a:t>Προσθέστε εδώ</a:t>
            </a:r>
            <a:endParaRPr lang="el-GR" sz="22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CustomShape 26">
            <a:extLst>
              <a:ext uri="{FF2B5EF4-FFF2-40B4-BE49-F238E27FC236}">
                <a16:creationId xmlns:a16="http://schemas.microsoft.com/office/drawing/2014/main" id="{FFF0C451-C310-40C1-9F3F-205B73A4D05A}"/>
              </a:ext>
            </a:extLst>
          </p:cNvPr>
          <p:cNvSpPr/>
          <p:nvPr/>
        </p:nvSpPr>
        <p:spPr>
          <a:xfrm>
            <a:off x="5226984" y="2946492"/>
            <a:ext cx="2847168" cy="965016"/>
          </a:xfrm>
          <a:prstGeom prst="wedgeRoundRectCallout">
            <a:avLst>
              <a:gd name="adj1" fmla="val -175054"/>
              <a:gd name="adj2" fmla="val -26280"/>
              <a:gd name="adj3" fmla="val 16667"/>
            </a:avLst>
          </a:pr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l-GR" sz="2200" spc="-1" dirty="0">
                <a:solidFill>
                  <a:srgbClr val="FFFFFF"/>
                </a:solidFill>
                <a:latin typeface="Arial"/>
              </a:rPr>
              <a:t>και εδώ</a:t>
            </a:r>
            <a:endParaRPr lang="el-GR" sz="22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1672BF-667C-4AC4-AFF6-9259E61AC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572" y="1113205"/>
            <a:ext cx="5254855" cy="4695468"/>
          </a:xfrm>
          <a:prstGeom prst="rect">
            <a:avLst/>
          </a:prstGeom>
        </p:spPr>
      </p:pic>
      <p:sp>
        <p:nvSpPr>
          <p:cNvPr id="5" name="TextShape 1">
            <a:extLst>
              <a:ext uri="{FF2B5EF4-FFF2-40B4-BE49-F238E27FC236}">
                <a16:creationId xmlns:a16="http://schemas.microsoft.com/office/drawing/2014/main" id="{4654CA52-97E8-40C5-A10B-26C5B764C36D}"/>
              </a:ext>
            </a:extLst>
          </p:cNvPr>
          <p:cNvSpPr txBox="1"/>
          <p:nvPr/>
        </p:nvSpPr>
        <p:spPr>
          <a:xfrm>
            <a:off x="216000" y="326880"/>
            <a:ext cx="8568000" cy="576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algn="ctr"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l-GR" dirty="0"/>
              <a:t>Μια εκδοχή....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93A874E-C76B-4DE0-9D7A-613E74BD7678}"/>
              </a:ext>
            </a:extLst>
          </p:cNvPr>
          <p:cNvSpPr txBox="1">
            <a:spLocks/>
          </p:cNvSpPr>
          <p:nvPr/>
        </p:nvSpPr>
        <p:spPr>
          <a:xfrm>
            <a:off x="288000" y="6018999"/>
            <a:ext cx="8568000" cy="676913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l-GR" dirty="0"/>
              <a:t>Που αλλού θα μπορούσε να μπει ο έλεγχος;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216000" y="261183"/>
            <a:ext cx="8568000" cy="576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l-GR" dirty="0"/>
              <a:t>Τι είναι είσοδος;</a:t>
            </a:r>
          </a:p>
        </p:txBody>
      </p:sp>
      <p:pic>
        <p:nvPicPr>
          <p:cNvPr id="46" name="Picture 45"/>
          <p:cNvPicPr/>
          <p:nvPr/>
        </p:nvPicPr>
        <p:blipFill>
          <a:blip r:embed="rId2"/>
          <a:stretch/>
        </p:blipFill>
        <p:spPr>
          <a:xfrm>
            <a:off x="853920" y="1152000"/>
            <a:ext cx="2890080" cy="264744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4104000" y="1296000"/>
            <a:ext cx="4824000" cy="1440000"/>
          </a:xfrm>
          <a:prstGeom prst="wedgeRoundRectCallout">
            <a:avLst>
              <a:gd name="adj1" fmla="val -60337"/>
              <a:gd name="adj2" fmla="val 42125"/>
              <a:gd name="adj3" fmla="val 16667"/>
            </a:avLst>
          </a:pr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l-GR" sz="2200" b="0" strike="noStrike" spc="-1">
                <a:solidFill>
                  <a:srgbClr val="FFFFFF"/>
                </a:solidFill>
                <a:latin typeface="Arial"/>
              </a:rPr>
              <a:t>Διακόπτης: Ψηφιακή Είσοδος</a:t>
            </a:r>
          </a:p>
          <a:p>
            <a:pPr algn="ctr"/>
            <a:r>
              <a:rPr lang="el-GR" sz="2200" b="0" strike="noStrike" spc="-1">
                <a:solidFill>
                  <a:srgbClr val="FFFFFF"/>
                </a:solidFill>
                <a:latin typeface="Arial"/>
              </a:rPr>
              <a:t>Σβηστό – Ανοικτό ( 0 - 1)</a:t>
            </a:r>
          </a:p>
        </p:txBody>
      </p:sp>
      <p:pic>
        <p:nvPicPr>
          <p:cNvPr id="48" name="Picture 47"/>
          <p:cNvPicPr/>
          <p:nvPr/>
        </p:nvPicPr>
        <p:blipFill>
          <a:blip r:embed="rId3"/>
          <a:stretch/>
        </p:blipFill>
        <p:spPr>
          <a:xfrm>
            <a:off x="648000" y="3312000"/>
            <a:ext cx="3600000" cy="3600000"/>
          </a:xfrm>
          <a:prstGeom prst="rect">
            <a:avLst/>
          </a:prstGeom>
          <a:ln>
            <a:noFill/>
          </a:ln>
        </p:spPr>
      </p:pic>
      <p:sp>
        <p:nvSpPr>
          <p:cNvPr id="49" name="CustomShape 3"/>
          <p:cNvSpPr/>
          <p:nvPr/>
        </p:nvSpPr>
        <p:spPr>
          <a:xfrm>
            <a:off x="4104000" y="3888000"/>
            <a:ext cx="4824000" cy="1440000"/>
          </a:xfrm>
          <a:prstGeom prst="wedgeRoundRectCallout">
            <a:avLst>
              <a:gd name="adj1" fmla="val -60337"/>
              <a:gd name="adj2" fmla="val 42125"/>
              <a:gd name="adj3" fmla="val 16667"/>
            </a:avLst>
          </a:prstGeom>
          <a:solidFill>
            <a:srgbClr val="8019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l-GR" sz="2200" b="0" strike="noStrike" spc="-1">
                <a:solidFill>
                  <a:srgbClr val="FFFFFF"/>
                </a:solidFill>
                <a:latin typeface="Arial"/>
              </a:rPr>
              <a:t>Ποτενσιόμετρο:</a:t>
            </a:r>
          </a:p>
          <a:p>
            <a:pPr algn="ctr"/>
            <a:r>
              <a:rPr lang="el-GR" sz="2200" b="0" strike="noStrike" spc="-1">
                <a:solidFill>
                  <a:srgbClr val="FFFFFF"/>
                </a:solidFill>
                <a:latin typeface="Arial"/>
              </a:rPr>
              <a:t>Διάφορες τιμές </a:t>
            </a:r>
          </a:p>
          <a:p>
            <a:pPr algn="ctr"/>
            <a:r>
              <a:rPr lang="el-GR" sz="2200" b="0" strike="noStrike" spc="-1">
                <a:solidFill>
                  <a:srgbClr val="FFFFFF"/>
                </a:solidFill>
                <a:latin typeface="Arial"/>
              </a:rPr>
              <a:t>(Αναλογική είσοδος)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288000" y="576000"/>
            <a:ext cx="8568000" cy="576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algn="ctr"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l-GR" dirty="0"/>
              <a:t>Τι είναι στα αλήθεια ένα ποτενσιόμετρο;</a:t>
            </a:r>
          </a:p>
        </p:txBody>
      </p:sp>
      <p:grpSp>
        <p:nvGrpSpPr>
          <p:cNvPr id="51" name="Group 2"/>
          <p:cNvGrpSpPr/>
          <p:nvPr/>
        </p:nvGrpSpPr>
        <p:grpSpPr>
          <a:xfrm>
            <a:off x="1872000" y="3639240"/>
            <a:ext cx="4680000" cy="1256760"/>
            <a:chOff x="1872000" y="3639240"/>
            <a:chExt cx="4680000" cy="1256760"/>
          </a:xfrm>
        </p:grpSpPr>
        <p:sp>
          <p:nvSpPr>
            <p:cNvPr id="52" name="Line 3"/>
            <p:cNvSpPr/>
            <p:nvPr/>
          </p:nvSpPr>
          <p:spPr>
            <a:xfrm flipH="1">
              <a:off x="5772240" y="4104360"/>
              <a:ext cx="779760" cy="111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53" name="Line 4"/>
            <p:cNvSpPr/>
            <p:nvPr/>
          </p:nvSpPr>
          <p:spPr>
            <a:xfrm flipH="1">
              <a:off x="5428440" y="4115520"/>
              <a:ext cx="343800" cy="78048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54" name="Line 5"/>
            <p:cNvSpPr/>
            <p:nvPr/>
          </p:nvSpPr>
          <p:spPr>
            <a:xfrm flipH="1" flipV="1">
              <a:off x="5198400" y="3639240"/>
              <a:ext cx="230040" cy="12567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55" name="Line 6"/>
            <p:cNvSpPr/>
            <p:nvPr/>
          </p:nvSpPr>
          <p:spPr>
            <a:xfrm flipH="1">
              <a:off x="4860000" y="3639240"/>
              <a:ext cx="338400" cy="116820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56" name="Line 7"/>
            <p:cNvSpPr/>
            <p:nvPr/>
          </p:nvSpPr>
          <p:spPr>
            <a:xfrm flipH="1" flipV="1">
              <a:off x="4560480" y="3648240"/>
              <a:ext cx="299880" cy="115884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57" name="Line 8"/>
            <p:cNvSpPr/>
            <p:nvPr/>
          </p:nvSpPr>
          <p:spPr>
            <a:xfrm flipH="1">
              <a:off x="4222080" y="3648240"/>
              <a:ext cx="338400" cy="116820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58" name="Line 9"/>
            <p:cNvSpPr/>
            <p:nvPr/>
          </p:nvSpPr>
          <p:spPr>
            <a:xfrm flipH="1" flipV="1">
              <a:off x="3851640" y="3658320"/>
              <a:ext cx="370440" cy="11577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59" name="Line 10"/>
            <p:cNvSpPr/>
            <p:nvPr/>
          </p:nvSpPr>
          <p:spPr>
            <a:xfrm flipH="1">
              <a:off x="3513240" y="3658320"/>
              <a:ext cx="338400" cy="116820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60" name="Line 11"/>
            <p:cNvSpPr/>
            <p:nvPr/>
          </p:nvSpPr>
          <p:spPr>
            <a:xfrm flipH="1" flipV="1">
              <a:off x="3071880" y="3669480"/>
              <a:ext cx="441360" cy="115668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61" name="Line 12"/>
            <p:cNvSpPr/>
            <p:nvPr/>
          </p:nvSpPr>
          <p:spPr>
            <a:xfrm flipH="1">
              <a:off x="2802960" y="3669480"/>
              <a:ext cx="268560" cy="107028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62" name="Line 13"/>
            <p:cNvSpPr/>
            <p:nvPr/>
          </p:nvSpPr>
          <p:spPr>
            <a:xfrm flipH="1" flipV="1">
              <a:off x="2580840" y="4064400"/>
              <a:ext cx="222120" cy="6753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63" name="Line 14"/>
            <p:cNvSpPr/>
            <p:nvPr/>
          </p:nvSpPr>
          <p:spPr>
            <a:xfrm flipH="1">
              <a:off x="1872000" y="4064400"/>
              <a:ext cx="708840" cy="1008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</p:grpSp>
      <p:sp>
        <p:nvSpPr>
          <p:cNvPr id="64" name="Line 15"/>
          <p:cNvSpPr/>
          <p:nvPr/>
        </p:nvSpPr>
        <p:spPr>
          <a:xfrm>
            <a:off x="4140000" y="1800000"/>
            <a:ext cx="0" cy="1224000"/>
          </a:xfrm>
          <a:prstGeom prst="line">
            <a:avLst/>
          </a:prstGeom>
          <a:ln w="7632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65" name="Line 16"/>
          <p:cNvSpPr/>
          <p:nvPr/>
        </p:nvSpPr>
        <p:spPr>
          <a:xfrm>
            <a:off x="4500000" y="2232000"/>
            <a:ext cx="0" cy="432000"/>
          </a:xfrm>
          <a:prstGeom prst="line">
            <a:avLst/>
          </a:prstGeom>
          <a:ln w="7632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66" name="TextShape 17"/>
          <p:cNvSpPr txBox="1"/>
          <p:nvPr/>
        </p:nvSpPr>
        <p:spPr>
          <a:xfrm>
            <a:off x="3348000" y="1656000"/>
            <a:ext cx="432000" cy="699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4000" b="1" strike="noStrike" spc="-1">
                <a:solidFill>
                  <a:srgbClr val="FFFFFF"/>
                </a:solidFill>
                <a:latin typeface="Arial"/>
              </a:rPr>
              <a:t>+</a:t>
            </a:r>
            <a:endParaRPr lang="el-GR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TextShape 18"/>
          <p:cNvSpPr txBox="1"/>
          <p:nvPr/>
        </p:nvSpPr>
        <p:spPr>
          <a:xfrm>
            <a:off x="4644000" y="1584000"/>
            <a:ext cx="432000" cy="699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4000" b="1" strike="noStrike" spc="-1">
                <a:solidFill>
                  <a:srgbClr val="FFFFFF"/>
                </a:solidFill>
                <a:latin typeface="Arial"/>
              </a:rPr>
              <a:t>-</a:t>
            </a:r>
            <a:endParaRPr lang="el-GR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Line 19"/>
          <p:cNvSpPr/>
          <p:nvPr/>
        </p:nvSpPr>
        <p:spPr>
          <a:xfrm flipH="1">
            <a:off x="1872000" y="2448000"/>
            <a:ext cx="2268000" cy="0"/>
          </a:xfrm>
          <a:prstGeom prst="line">
            <a:avLst/>
          </a:prstGeom>
          <a:ln w="38160">
            <a:solidFill>
              <a:srgbClr val="FFFF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69" name="Line 20"/>
          <p:cNvSpPr/>
          <p:nvPr/>
        </p:nvSpPr>
        <p:spPr>
          <a:xfrm>
            <a:off x="1872000" y="2448000"/>
            <a:ext cx="0" cy="1626480"/>
          </a:xfrm>
          <a:prstGeom prst="line">
            <a:avLst/>
          </a:prstGeom>
          <a:ln w="38160">
            <a:solidFill>
              <a:srgbClr val="FFFF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70" name="Line 21"/>
          <p:cNvSpPr/>
          <p:nvPr/>
        </p:nvSpPr>
        <p:spPr>
          <a:xfrm>
            <a:off x="4500000" y="2448000"/>
            <a:ext cx="2052000" cy="0"/>
          </a:xfrm>
          <a:prstGeom prst="line">
            <a:avLst/>
          </a:prstGeom>
          <a:ln w="38160">
            <a:solidFill>
              <a:srgbClr val="FFFF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71" name="Line 22"/>
          <p:cNvSpPr/>
          <p:nvPr/>
        </p:nvSpPr>
        <p:spPr>
          <a:xfrm>
            <a:off x="6552000" y="2448000"/>
            <a:ext cx="0" cy="1667520"/>
          </a:xfrm>
          <a:prstGeom prst="line">
            <a:avLst/>
          </a:prstGeom>
          <a:ln w="38160">
            <a:solidFill>
              <a:srgbClr val="FFFF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72" name="TextShape 23"/>
          <p:cNvSpPr txBox="1"/>
          <p:nvPr/>
        </p:nvSpPr>
        <p:spPr>
          <a:xfrm>
            <a:off x="2503080" y="2540160"/>
            <a:ext cx="1528920" cy="706432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el-GR" sz="4000" b="1" strike="noStrike" spc="-1" dirty="0">
                <a:solidFill>
                  <a:srgbClr val="FFFFFF"/>
                </a:solidFill>
                <a:latin typeface="Arial"/>
              </a:rPr>
              <a:t>3.3</a:t>
            </a:r>
            <a:r>
              <a:rPr lang="en-US" sz="4000" b="1" strike="noStrike" spc="-1" dirty="0">
                <a:solidFill>
                  <a:srgbClr val="FFFFFF"/>
                </a:solidFill>
                <a:latin typeface="Arial"/>
              </a:rPr>
              <a:t>V</a:t>
            </a:r>
            <a:endParaRPr lang="el-GR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Line 24"/>
          <p:cNvSpPr/>
          <p:nvPr/>
        </p:nvSpPr>
        <p:spPr>
          <a:xfrm>
            <a:off x="6552000" y="4115520"/>
            <a:ext cx="0" cy="2004480"/>
          </a:xfrm>
          <a:prstGeom prst="line">
            <a:avLst/>
          </a:prstGeom>
          <a:ln w="57240">
            <a:solidFill>
              <a:srgbClr val="66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74" name="CustomShape 25"/>
          <p:cNvSpPr/>
          <p:nvPr/>
        </p:nvSpPr>
        <p:spPr>
          <a:xfrm>
            <a:off x="1728000" y="4104000"/>
            <a:ext cx="288000" cy="2016000"/>
          </a:xfrm>
          <a:custGeom>
            <a:avLst/>
            <a:gdLst/>
            <a:ahLst/>
            <a:cxnLst/>
            <a:rect l="0" t="0" r="r" b="b"/>
            <a:pathLst>
              <a:path w="802" h="5602">
                <a:moveTo>
                  <a:pt x="200" y="5601"/>
                </a:moveTo>
                <a:lnTo>
                  <a:pt x="200" y="1400"/>
                </a:lnTo>
                <a:lnTo>
                  <a:pt x="0" y="1400"/>
                </a:lnTo>
                <a:lnTo>
                  <a:pt x="400" y="0"/>
                </a:lnTo>
                <a:lnTo>
                  <a:pt x="801" y="1400"/>
                </a:lnTo>
                <a:lnTo>
                  <a:pt x="600" y="1400"/>
                </a:lnTo>
                <a:lnTo>
                  <a:pt x="600" y="5601"/>
                </a:lnTo>
                <a:lnTo>
                  <a:pt x="200" y="5601"/>
                </a:lnTo>
              </a:path>
            </a:pathLst>
          </a:cu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75" name="TextShape 26"/>
          <p:cNvSpPr txBox="1"/>
          <p:nvPr/>
        </p:nvSpPr>
        <p:spPr>
          <a:xfrm>
            <a:off x="3671999" y="5688000"/>
            <a:ext cx="1284047" cy="706432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en-US" sz="4000" b="1" strike="noStrike" spc="-1" dirty="0">
                <a:solidFill>
                  <a:srgbClr val="FFFFFF"/>
                </a:solidFill>
                <a:latin typeface="Arial"/>
              </a:rPr>
              <a:t>3.3V</a:t>
            </a:r>
            <a:endParaRPr lang="el-GR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288000" y="576000"/>
            <a:ext cx="8568000" cy="576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algn="ctr"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l-GR" dirty="0"/>
              <a:t>Τι είναι στα αλήθεια ένα ποτενσιόμετρο;</a:t>
            </a:r>
          </a:p>
        </p:txBody>
      </p:sp>
      <p:grpSp>
        <p:nvGrpSpPr>
          <p:cNvPr id="77" name="Group 2"/>
          <p:cNvGrpSpPr/>
          <p:nvPr/>
        </p:nvGrpSpPr>
        <p:grpSpPr>
          <a:xfrm>
            <a:off x="1872000" y="3639240"/>
            <a:ext cx="4680000" cy="1256760"/>
            <a:chOff x="1872000" y="3639240"/>
            <a:chExt cx="4680000" cy="1256760"/>
          </a:xfrm>
        </p:grpSpPr>
        <p:sp>
          <p:nvSpPr>
            <p:cNvPr id="78" name="Line 3"/>
            <p:cNvSpPr/>
            <p:nvPr/>
          </p:nvSpPr>
          <p:spPr>
            <a:xfrm flipH="1">
              <a:off x="5772240" y="4104360"/>
              <a:ext cx="779760" cy="111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79" name="Line 4"/>
            <p:cNvSpPr/>
            <p:nvPr/>
          </p:nvSpPr>
          <p:spPr>
            <a:xfrm flipH="1">
              <a:off x="5428440" y="4115520"/>
              <a:ext cx="343800" cy="78048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80" name="Line 5"/>
            <p:cNvSpPr/>
            <p:nvPr/>
          </p:nvSpPr>
          <p:spPr>
            <a:xfrm flipH="1" flipV="1">
              <a:off x="5198400" y="3639240"/>
              <a:ext cx="230040" cy="12567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81" name="Line 6"/>
            <p:cNvSpPr/>
            <p:nvPr/>
          </p:nvSpPr>
          <p:spPr>
            <a:xfrm flipH="1">
              <a:off x="4860000" y="3639240"/>
              <a:ext cx="338400" cy="116820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82" name="Line 7"/>
            <p:cNvSpPr/>
            <p:nvPr/>
          </p:nvSpPr>
          <p:spPr>
            <a:xfrm flipH="1" flipV="1">
              <a:off x="4560480" y="3648240"/>
              <a:ext cx="299880" cy="115884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83" name="Line 8"/>
            <p:cNvSpPr/>
            <p:nvPr/>
          </p:nvSpPr>
          <p:spPr>
            <a:xfrm flipH="1">
              <a:off x="4222080" y="3648240"/>
              <a:ext cx="338400" cy="116820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84" name="Line 9"/>
            <p:cNvSpPr/>
            <p:nvPr/>
          </p:nvSpPr>
          <p:spPr>
            <a:xfrm flipH="1" flipV="1">
              <a:off x="3851640" y="3658320"/>
              <a:ext cx="370440" cy="11577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85" name="Line 10"/>
            <p:cNvSpPr/>
            <p:nvPr/>
          </p:nvSpPr>
          <p:spPr>
            <a:xfrm flipH="1">
              <a:off x="3513240" y="3658320"/>
              <a:ext cx="338400" cy="116820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86" name="Line 11"/>
            <p:cNvSpPr/>
            <p:nvPr/>
          </p:nvSpPr>
          <p:spPr>
            <a:xfrm flipH="1" flipV="1">
              <a:off x="3071880" y="3669480"/>
              <a:ext cx="441360" cy="115668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87" name="Line 12"/>
            <p:cNvSpPr/>
            <p:nvPr/>
          </p:nvSpPr>
          <p:spPr>
            <a:xfrm flipH="1">
              <a:off x="2802960" y="3669480"/>
              <a:ext cx="268560" cy="107028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88" name="Line 13"/>
            <p:cNvSpPr/>
            <p:nvPr/>
          </p:nvSpPr>
          <p:spPr>
            <a:xfrm flipH="1" flipV="1">
              <a:off x="2580840" y="4064400"/>
              <a:ext cx="222120" cy="6753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89" name="Line 14"/>
            <p:cNvSpPr/>
            <p:nvPr/>
          </p:nvSpPr>
          <p:spPr>
            <a:xfrm flipH="1">
              <a:off x="1872000" y="4064400"/>
              <a:ext cx="708840" cy="1008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</p:grpSp>
      <p:sp>
        <p:nvSpPr>
          <p:cNvPr id="90" name="Line 15"/>
          <p:cNvSpPr/>
          <p:nvPr/>
        </p:nvSpPr>
        <p:spPr>
          <a:xfrm>
            <a:off x="4140000" y="1800000"/>
            <a:ext cx="0" cy="1224000"/>
          </a:xfrm>
          <a:prstGeom prst="line">
            <a:avLst/>
          </a:prstGeom>
          <a:ln w="7632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91" name="Line 16"/>
          <p:cNvSpPr/>
          <p:nvPr/>
        </p:nvSpPr>
        <p:spPr>
          <a:xfrm>
            <a:off x="4500000" y="2232000"/>
            <a:ext cx="0" cy="432000"/>
          </a:xfrm>
          <a:prstGeom prst="line">
            <a:avLst/>
          </a:prstGeom>
          <a:ln w="7632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92" name="TextShape 17"/>
          <p:cNvSpPr txBox="1"/>
          <p:nvPr/>
        </p:nvSpPr>
        <p:spPr>
          <a:xfrm>
            <a:off x="3348000" y="1656000"/>
            <a:ext cx="432000" cy="699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4000" b="1" strike="noStrike" spc="-1">
                <a:solidFill>
                  <a:srgbClr val="FFFFFF"/>
                </a:solidFill>
                <a:latin typeface="Arial"/>
              </a:rPr>
              <a:t>+</a:t>
            </a:r>
            <a:endParaRPr lang="el-GR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TextShape 18"/>
          <p:cNvSpPr txBox="1"/>
          <p:nvPr/>
        </p:nvSpPr>
        <p:spPr>
          <a:xfrm>
            <a:off x="4644000" y="1584000"/>
            <a:ext cx="432000" cy="699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4000" b="1" strike="noStrike" spc="-1">
                <a:solidFill>
                  <a:srgbClr val="FFFFFF"/>
                </a:solidFill>
                <a:latin typeface="Arial"/>
              </a:rPr>
              <a:t>-</a:t>
            </a:r>
            <a:endParaRPr lang="el-GR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Line 19"/>
          <p:cNvSpPr/>
          <p:nvPr/>
        </p:nvSpPr>
        <p:spPr>
          <a:xfrm flipH="1">
            <a:off x="1872000" y="2448000"/>
            <a:ext cx="2268000" cy="0"/>
          </a:xfrm>
          <a:prstGeom prst="line">
            <a:avLst/>
          </a:prstGeom>
          <a:ln w="38160">
            <a:solidFill>
              <a:srgbClr val="FFFF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95" name="Line 20"/>
          <p:cNvSpPr/>
          <p:nvPr/>
        </p:nvSpPr>
        <p:spPr>
          <a:xfrm>
            <a:off x="1872000" y="2448000"/>
            <a:ext cx="0" cy="1626480"/>
          </a:xfrm>
          <a:prstGeom prst="line">
            <a:avLst/>
          </a:prstGeom>
          <a:ln w="38160">
            <a:solidFill>
              <a:srgbClr val="FFFF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96" name="Line 21"/>
          <p:cNvSpPr/>
          <p:nvPr/>
        </p:nvSpPr>
        <p:spPr>
          <a:xfrm>
            <a:off x="4500000" y="2448000"/>
            <a:ext cx="2052000" cy="0"/>
          </a:xfrm>
          <a:prstGeom prst="line">
            <a:avLst/>
          </a:prstGeom>
          <a:ln w="38160">
            <a:solidFill>
              <a:srgbClr val="FFFF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97" name="Line 22"/>
          <p:cNvSpPr/>
          <p:nvPr/>
        </p:nvSpPr>
        <p:spPr>
          <a:xfrm>
            <a:off x="6552000" y="2448000"/>
            <a:ext cx="0" cy="1667520"/>
          </a:xfrm>
          <a:prstGeom prst="line">
            <a:avLst/>
          </a:prstGeom>
          <a:ln w="38160">
            <a:solidFill>
              <a:srgbClr val="FFFF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98" name="TextShape 23"/>
          <p:cNvSpPr txBox="1"/>
          <p:nvPr/>
        </p:nvSpPr>
        <p:spPr>
          <a:xfrm>
            <a:off x="2728080" y="2540160"/>
            <a:ext cx="1303920" cy="706432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en-US" sz="4000" b="1" strike="noStrike" spc="-1" dirty="0">
                <a:solidFill>
                  <a:srgbClr val="FFFFFF"/>
                </a:solidFill>
                <a:latin typeface="Arial"/>
              </a:rPr>
              <a:t>3.3V</a:t>
            </a:r>
            <a:endParaRPr lang="el-GR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Line 24"/>
          <p:cNvSpPr/>
          <p:nvPr/>
        </p:nvSpPr>
        <p:spPr>
          <a:xfrm>
            <a:off x="6552000" y="4115520"/>
            <a:ext cx="0" cy="2004480"/>
          </a:xfrm>
          <a:prstGeom prst="line">
            <a:avLst/>
          </a:prstGeom>
          <a:ln w="57240">
            <a:solidFill>
              <a:srgbClr val="66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100" name="CustomShape 25"/>
          <p:cNvSpPr/>
          <p:nvPr/>
        </p:nvSpPr>
        <p:spPr>
          <a:xfrm>
            <a:off x="5976000" y="4104000"/>
            <a:ext cx="288000" cy="2016000"/>
          </a:xfrm>
          <a:custGeom>
            <a:avLst/>
            <a:gdLst/>
            <a:ahLst/>
            <a:cxnLst/>
            <a:rect l="0" t="0" r="r" b="b"/>
            <a:pathLst>
              <a:path w="802" h="5602">
                <a:moveTo>
                  <a:pt x="200" y="5601"/>
                </a:moveTo>
                <a:lnTo>
                  <a:pt x="200" y="1400"/>
                </a:lnTo>
                <a:lnTo>
                  <a:pt x="0" y="1400"/>
                </a:lnTo>
                <a:lnTo>
                  <a:pt x="400" y="0"/>
                </a:lnTo>
                <a:lnTo>
                  <a:pt x="801" y="1400"/>
                </a:lnTo>
                <a:lnTo>
                  <a:pt x="600" y="1400"/>
                </a:lnTo>
                <a:lnTo>
                  <a:pt x="600" y="5601"/>
                </a:lnTo>
                <a:lnTo>
                  <a:pt x="200" y="5601"/>
                </a:lnTo>
              </a:path>
            </a:pathLst>
          </a:cu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101" name="TextShape 26"/>
          <p:cNvSpPr txBox="1"/>
          <p:nvPr/>
        </p:nvSpPr>
        <p:spPr>
          <a:xfrm>
            <a:off x="4896000" y="5472000"/>
            <a:ext cx="864000" cy="771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4000" b="1" strike="noStrike" spc="-1">
                <a:solidFill>
                  <a:srgbClr val="FFFFFF"/>
                </a:solidFill>
                <a:latin typeface="Arial"/>
              </a:rPr>
              <a:t>0V</a:t>
            </a:r>
            <a:endParaRPr lang="el-GR" sz="4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288000" y="576000"/>
            <a:ext cx="8568000" cy="576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algn="ctr"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l-GR" dirty="0"/>
              <a:t>Τι είναι στα αλήθεια ένα ποτενσιόμετρο;</a:t>
            </a:r>
          </a:p>
        </p:txBody>
      </p:sp>
      <p:grpSp>
        <p:nvGrpSpPr>
          <p:cNvPr id="103" name="Group 2"/>
          <p:cNvGrpSpPr/>
          <p:nvPr/>
        </p:nvGrpSpPr>
        <p:grpSpPr>
          <a:xfrm>
            <a:off x="1872000" y="3639240"/>
            <a:ext cx="4680000" cy="1256760"/>
            <a:chOff x="1872000" y="3639240"/>
            <a:chExt cx="4680000" cy="1256760"/>
          </a:xfrm>
        </p:grpSpPr>
        <p:sp>
          <p:nvSpPr>
            <p:cNvPr id="104" name="Line 3"/>
            <p:cNvSpPr/>
            <p:nvPr/>
          </p:nvSpPr>
          <p:spPr>
            <a:xfrm flipH="1">
              <a:off x="5772240" y="4104360"/>
              <a:ext cx="779760" cy="111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105" name="Line 4"/>
            <p:cNvSpPr/>
            <p:nvPr/>
          </p:nvSpPr>
          <p:spPr>
            <a:xfrm flipH="1">
              <a:off x="5428440" y="4115520"/>
              <a:ext cx="343800" cy="78048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106" name="Line 5"/>
            <p:cNvSpPr/>
            <p:nvPr/>
          </p:nvSpPr>
          <p:spPr>
            <a:xfrm flipH="1" flipV="1">
              <a:off x="5198400" y="3639240"/>
              <a:ext cx="230040" cy="12567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107" name="Line 6"/>
            <p:cNvSpPr/>
            <p:nvPr/>
          </p:nvSpPr>
          <p:spPr>
            <a:xfrm flipH="1">
              <a:off x="4860000" y="3639240"/>
              <a:ext cx="338400" cy="116820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108" name="Line 7"/>
            <p:cNvSpPr/>
            <p:nvPr/>
          </p:nvSpPr>
          <p:spPr>
            <a:xfrm flipH="1" flipV="1">
              <a:off x="4560480" y="3648240"/>
              <a:ext cx="299880" cy="115884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109" name="Line 8"/>
            <p:cNvSpPr/>
            <p:nvPr/>
          </p:nvSpPr>
          <p:spPr>
            <a:xfrm flipH="1">
              <a:off x="4222080" y="3648240"/>
              <a:ext cx="338400" cy="116820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110" name="Line 9"/>
            <p:cNvSpPr/>
            <p:nvPr/>
          </p:nvSpPr>
          <p:spPr>
            <a:xfrm flipH="1" flipV="1">
              <a:off x="3851640" y="3658320"/>
              <a:ext cx="370440" cy="11577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111" name="Line 10"/>
            <p:cNvSpPr/>
            <p:nvPr/>
          </p:nvSpPr>
          <p:spPr>
            <a:xfrm flipH="1">
              <a:off x="3513240" y="3658320"/>
              <a:ext cx="338400" cy="116820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112" name="Line 11"/>
            <p:cNvSpPr/>
            <p:nvPr/>
          </p:nvSpPr>
          <p:spPr>
            <a:xfrm flipH="1" flipV="1">
              <a:off x="3071880" y="3669480"/>
              <a:ext cx="441360" cy="115668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113" name="Line 12"/>
            <p:cNvSpPr/>
            <p:nvPr/>
          </p:nvSpPr>
          <p:spPr>
            <a:xfrm flipH="1">
              <a:off x="2802960" y="3669480"/>
              <a:ext cx="268560" cy="107028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114" name="Line 13"/>
            <p:cNvSpPr/>
            <p:nvPr/>
          </p:nvSpPr>
          <p:spPr>
            <a:xfrm flipH="1" flipV="1">
              <a:off x="2580840" y="4064400"/>
              <a:ext cx="222120" cy="6753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115" name="Line 14"/>
            <p:cNvSpPr/>
            <p:nvPr/>
          </p:nvSpPr>
          <p:spPr>
            <a:xfrm flipH="1">
              <a:off x="1872000" y="4064400"/>
              <a:ext cx="708840" cy="1008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</p:grpSp>
      <p:sp>
        <p:nvSpPr>
          <p:cNvPr id="116" name="Line 15"/>
          <p:cNvSpPr/>
          <p:nvPr/>
        </p:nvSpPr>
        <p:spPr>
          <a:xfrm>
            <a:off x="4140000" y="1800000"/>
            <a:ext cx="0" cy="1224000"/>
          </a:xfrm>
          <a:prstGeom prst="line">
            <a:avLst/>
          </a:prstGeom>
          <a:ln w="7632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117" name="Line 16"/>
          <p:cNvSpPr/>
          <p:nvPr/>
        </p:nvSpPr>
        <p:spPr>
          <a:xfrm>
            <a:off x="4500000" y="2232000"/>
            <a:ext cx="0" cy="432000"/>
          </a:xfrm>
          <a:prstGeom prst="line">
            <a:avLst/>
          </a:prstGeom>
          <a:ln w="7632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118" name="TextShape 17"/>
          <p:cNvSpPr txBox="1"/>
          <p:nvPr/>
        </p:nvSpPr>
        <p:spPr>
          <a:xfrm>
            <a:off x="3348000" y="1656000"/>
            <a:ext cx="432000" cy="699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4000" b="1" strike="noStrike" spc="-1">
                <a:solidFill>
                  <a:srgbClr val="FFFFFF"/>
                </a:solidFill>
                <a:latin typeface="Arial"/>
              </a:rPr>
              <a:t>+</a:t>
            </a:r>
            <a:endParaRPr lang="el-GR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TextShape 18"/>
          <p:cNvSpPr txBox="1"/>
          <p:nvPr/>
        </p:nvSpPr>
        <p:spPr>
          <a:xfrm>
            <a:off x="4644000" y="1584000"/>
            <a:ext cx="432000" cy="699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4000" b="1" strike="noStrike" spc="-1">
                <a:solidFill>
                  <a:srgbClr val="FFFFFF"/>
                </a:solidFill>
                <a:latin typeface="Arial"/>
              </a:rPr>
              <a:t>-</a:t>
            </a:r>
            <a:endParaRPr lang="el-GR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Line 19"/>
          <p:cNvSpPr/>
          <p:nvPr/>
        </p:nvSpPr>
        <p:spPr>
          <a:xfrm flipH="1">
            <a:off x="1872000" y="2448000"/>
            <a:ext cx="2268000" cy="0"/>
          </a:xfrm>
          <a:prstGeom prst="line">
            <a:avLst/>
          </a:prstGeom>
          <a:ln w="38160">
            <a:solidFill>
              <a:srgbClr val="FFFF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121" name="Line 20"/>
          <p:cNvSpPr/>
          <p:nvPr/>
        </p:nvSpPr>
        <p:spPr>
          <a:xfrm>
            <a:off x="1872000" y="2448000"/>
            <a:ext cx="0" cy="1626480"/>
          </a:xfrm>
          <a:prstGeom prst="line">
            <a:avLst/>
          </a:prstGeom>
          <a:ln w="38160">
            <a:solidFill>
              <a:srgbClr val="FFFF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122" name="Line 21"/>
          <p:cNvSpPr/>
          <p:nvPr/>
        </p:nvSpPr>
        <p:spPr>
          <a:xfrm>
            <a:off x="4500000" y="2448000"/>
            <a:ext cx="2052000" cy="0"/>
          </a:xfrm>
          <a:prstGeom prst="line">
            <a:avLst/>
          </a:prstGeom>
          <a:ln w="38160">
            <a:solidFill>
              <a:srgbClr val="FFFF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123" name="Line 22"/>
          <p:cNvSpPr/>
          <p:nvPr/>
        </p:nvSpPr>
        <p:spPr>
          <a:xfrm>
            <a:off x="6552000" y="2448000"/>
            <a:ext cx="0" cy="1667520"/>
          </a:xfrm>
          <a:prstGeom prst="line">
            <a:avLst/>
          </a:prstGeom>
          <a:ln w="38160">
            <a:solidFill>
              <a:srgbClr val="FFFF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124" name="TextShape 23"/>
          <p:cNvSpPr txBox="1"/>
          <p:nvPr/>
        </p:nvSpPr>
        <p:spPr>
          <a:xfrm>
            <a:off x="2846880" y="2554808"/>
            <a:ext cx="1257120" cy="706432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en-US" sz="4000" b="1" strike="noStrike" spc="-1" dirty="0">
                <a:solidFill>
                  <a:srgbClr val="FFFFFF"/>
                </a:solidFill>
                <a:latin typeface="Arial"/>
              </a:rPr>
              <a:t>3.3V</a:t>
            </a:r>
            <a:endParaRPr lang="el-GR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Line 24"/>
          <p:cNvSpPr/>
          <p:nvPr/>
        </p:nvSpPr>
        <p:spPr>
          <a:xfrm>
            <a:off x="6552000" y="4115520"/>
            <a:ext cx="0" cy="2004480"/>
          </a:xfrm>
          <a:prstGeom prst="line">
            <a:avLst/>
          </a:prstGeom>
          <a:ln w="57240">
            <a:solidFill>
              <a:srgbClr val="66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126" name="CustomShape 25"/>
          <p:cNvSpPr/>
          <p:nvPr/>
        </p:nvSpPr>
        <p:spPr>
          <a:xfrm>
            <a:off x="4104000" y="4816440"/>
            <a:ext cx="288000" cy="1368000"/>
          </a:xfrm>
          <a:custGeom>
            <a:avLst/>
            <a:gdLst/>
            <a:ahLst/>
            <a:cxnLst/>
            <a:rect l="0" t="0" r="r" b="b"/>
            <a:pathLst>
              <a:path w="802" h="3802">
                <a:moveTo>
                  <a:pt x="200" y="3801"/>
                </a:moveTo>
                <a:lnTo>
                  <a:pt x="200" y="950"/>
                </a:lnTo>
                <a:lnTo>
                  <a:pt x="0" y="950"/>
                </a:lnTo>
                <a:lnTo>
                  <a:pt x="400" y="0"/>
                </a:lnTo>
                <a:lnTo>
                  <a:pt x="801" y="950"/>
                </a:lnTo>
                <a:lnTo>
                  <a:pt x="600" y="950"/>
                </a:lnTo>
                <a:lnTo>
                  <a:pt x="600" y="3801"/>
                </a:lnTo>
                <a:lnTo>
                  <a:pt x="200" y="3801"/>
                </a:lnTo>
              </a:path>
            </a:pathLst>
          </a:cu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127" name="TextShape 26"/>
          <p:cNvSpPr txBox="1"/>
          <p:nvPr/>
        </p:nvSpPr>
        <p:spPr>
          <a:xfrm>
            <a:off x="4679999" y="5904000"/>
            <a:ext cx="1711655" cy="706432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en-US" sz="4000" b="1" strike="noStrike" spc="-1" dirty="0">
                <a:solidFill>
                  <a:srgbClr val="FFFFFF"/>
                </a:solidFill>
                <a:latin typeface="Arial"/>
              </a:rPr>
              <a:t>1.65V</a:t>
            </a:r>
            <a:endParaRPr lang="el-GR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216000" y="288000"/>
            <a:ext cx="8568000" cy="576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algn="ctr"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l-GR" dirty="0"/>
              <a:t>Πως διαβάζεται;</a:t>
            </a:r>
          </a:p>
        </p:txBody>
      </p:sp>
      <p:grpSp>
        <p:nvGrpSpPr>
          <p:cNvPr id="129" name="Group 2"/>
          <p:cNvGrpSpPr/>
          <p:nvPr/>
        </p:nvGrpSpPr>
        <p:grpSpPr>
          <a:xfrm>
            <a:off x="2487240" y="1656000"/>
            <a:ext cx="1256760" cy="4680000"/>
            <a:chOff x="2487240" y="1656000"/>
            <a:chExt cx="1256760" cy="4680000"/>
          </a:xfrm>
        </p:grpSpPr>
        <p:sp>
          <p:nvSpPr>
            <p:cNvPr id="130" name="Line 3"/>
            <p:cNvSpPr/>
            <p:nvPr/>
          </p:nvSpPr>
          <p:spPr>
            <a:xfrm>
              <a:off x="2952360" y="1656000"/>
              <a:ext cx="11160" cy="7797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131" name="Line 4"/>
            <p:cNvSpPr/>
            <p:nvPr/>
          </p:nvSpPr>
          <p:spPr>
            <a:xfrm>
              <a:off x="2963520" y="2435760"/>
              <a:ext cx="780480" cy="34380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132" name="Line 5"/>
            <p:cNvSpPr/>
            <p:nvPr/>
          </p:nvSpPr>
          <p:spPr>
            <a:xfrm flipH="1">
              <a:off x="2487240" y="2779560"/>
              <a:ext cx="1256760" cy="23004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133" name="Line 6"/>
            <p:cNvSpPr/>
            <p:nvPr/>
          </p:nvSpPr>
          <p:spPr>
            <a:xfrm>
              <a:off x="2487240" y="3009600"/>
              <a:ext cx="1168200" cy="33840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134" name="Line 7"/>
            <p:cNvSpPr/>
            <p:nvPr/>
          </p:nvSpPr>
          <p:spPr>
            <a:xfrm flipH="1">
              <a:off x="2496240" y="3348000"/>
              <a:ext cx="1158840" cy="29988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135" name="Line 8"/>
            <p:cNvSpPr/>
            <p:nvPr/>
          </p:nvSpPr>
          <p:spPr>
            <a:xfrm>
              <a:off x="2496240" y="3647520"/>
              <a:ext cx="1168200" cy="33840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136" name="Line 9"/>
            <p:cNvSpPr/>
            <p:nvPr/>
          </p:nvSpPr>
          <p:spPr>
            <a:xfrm flipH="1">
              <a:off x="2506320" y="3985920"/>
              <a:ext cx="1157760" cy="37044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137" name="Line 10"/>
            <p:cNvSpPr/>
            <p:nvPr/>
          </p:nvSpPr>
          <p:spPr>
            <a:xfrm>
              <a:off x="2506320" y="4356360"/>
              <a:ext cx="1168200" cy="33840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138" name="Line 11"/>
            <p:cNvSpPr/>
            <p:nvPr/>
          </p:nvSpPr>
          <p:spPr>
            <a:xfrm flipH="1">
              <a:off x="2517480" y="4694760"/>
              <a:ext cx="1156680" cy="4413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139" name="Line 12"/>
            <p:cNvSpPr/>
            <p:nvPr/>
          </p:nvSpPr>
          <p:spPr>
            <a:xfrm>
              <a:off x="2517480" y="5136120"/>
              <a:ext cx="1070280" cy="2685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140" name="Line 13"/>
            <p:cNvSpPr/>
            <p:nvPr/>
          </p:nvSpPr>
          <p:spPr>
            <a:xfrm flipH="1">
              <a:off x="2912400" y="5405040"/>
              <a:ext cx="675360" cy="22212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141" name="Line 14"/>
            <p:cNvSpPr/>
            <p:nvPr/>
          </p:nvSpPr>
          <p:spPr>
            <a:xfrm>
              <a:off x="2912400" y="5627160"/>
              <a:ext cx="10080" cy="70884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</p:grpSp>
      <p:sp>
        <p:nvSpPr>
          <p:cNvPr id="147" name="Line 20"/>
          <p:cNvSpPr/>
          <p:nvPr/>
        </p:nvSpPr>
        <p:spPr>
          <a:xfrm>
            <a:off x="1295999" y="6336000"/>
            <a:ext cx="4483363" cy="0"/>
          </a:xfrm>
          <a:prstGeom prst="line">
            <a:avLst/>
          </a:prstGeom>
          <a:ln w="38160">
            <a:solidFill>
              <a:srgbClr val="FFFF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149" name="Line 22"/>
          <p:cNvSpPr/>
          <p:nvPr/>
        </p:nvSpPr>
        <p:spPr>
          <a:xfrm>
            <a:off x="1296000" y="1656000"/>
            <a:ext cx="1667520" cy="0"/>
          </a:xfrm>
          <a:prstGeom prst="line">
            <a:avLst/>
          </a:prstGeom>
          <a:ln w="38160">
            <a:solidFill>
              <a:srgbClr val="FFFF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1AD6C1-330F-4781-A13E-80C5A57848FD}"/>
              </a:ext>
            </a:extLst>
          </p:cNvPr>
          <p:cNvGrpSpPr/>
          <p:nvPr/>
        </p:nvGrpSpPr>
        <p:grpSpPr>
          <a:xfrm rot="10800000">
            <a:off x="64944" y="1656000"/>
            <a:ext cx="2041956" cy="4680000"/>
            <a:chOff x="504000" y="1656000"/>
            <a:chExt cx="2041956" cy="4680000"/>
          </a:xfrm>
        </p:grpSpPr>
        <p:sp>
          <p:nvSpPr>
            <p:cNvPr id="142" name="Line 15"/>
            <p:cNvSpPr/>
            <p:nvPr/>
          </p:nvSpPr>
          <p:spPr>
            <a:xfrm>
              <a:off x="648000" y="4068000"/>
              <a:ext cx="1224000" cy="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143" name="Line 16"/>
            <p:cNvSpPr/>
            <p:nvPr/>
          </p:nvSpPr>
          <p:spPr>
            <a:xfrm>
              <a:off x="1080000" y="3708000"/>
              <a:ext cx="432000" cy="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144" name="TextShape 17"/>
            <p:cNvSpPr txBox="1"/>
            <p:nvPr/>
          </p:nvSpPr>
          <p:spPr>
            <a:xfrm rot="16200000">
              <a:off x="637920" y="4294080"/>
              <a:ext cx="432000" cy="6998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el-GR" sz="4000" b="1" strike="noStrike" spc="-1">
                  <a:solidFill>
                    <a:srgbClr val="FFFFFF"/>
                  </a:solidFill>
                  <a:latin typeface="Arial"/>
                </a:rPr>
                <a:t>+</a:t>
              </a:r>
              <a:endParaRPr lang="el-GR" sz="40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5" name="TextShape 18"/>
            <p:cNvSpPr txBox="1"/>
            <p:nvPr/>
          </p:nvSpPr>
          <p:spPr>
            <a:xfrm>
              <a:off x="565920" y="2998080"/>
              <a:ext cx="432000" cy="6998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el-GR" sz="4000" b="1" strike="noStrike" spc="-1">
                  <a:solidFill>
                    <a:srgbClr val="FFFFFF"/>
                  </a:solidFill>
                  <a:latin typeface="Arial"/>
                </a:rPr>
                <a:t>-</a:t>
              </a:r>
              <a:endParaRPr lang="el-GR" sz="40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6" name="Line 19"/>
            <p:cNvSpPr/>
            <p:nvPr/>
          </p:nvSpPr>
          <p:spPr>
            <a:xfrm>
              <a:off x="1296000" y="4068000"/>
              <a:ext cx="0" cy="2268000"/>
            </a:xfrm>
            <a:prstGeom prst="line">
              <a:avLst/>
            </a:prstGeom>
            <a:ln w="38160">
              <a:solidFill>
                <a:srgbClr val="FFFF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148" name="Line 21"/>
            <p:cNvSpPr/>
            <p:nvPr/>
          </p:nvSpPr>
          <p:spPr>
            <a:xfrm flipV="1">
              <a:off x="1296000" y="1656000"/>
              <a:ext cx="0" cy="2052000"/>
            </a:xfrm>
            <a:prstGeom prst="line">
              <a:avLst/>
            </a:prstGeom>
            <a:ln w="38160">
              <a:solidFill>
                <a:srgbClr val="FFFF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150" name="TextShape 23"/>
            <p:cNvSpPr txBox="1"/>
            <p:nvPr/>
          </p:nvSpPr>
          <p:spPr>
            <a:xfrm rot="10800000">
              <a:off x="1289196" y="4287487"/>
              <a:ext cx="1256760" cy="706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>
              <a:spAutoFit/>
            </a:bodyPr>
            <a:lstStyle/>
            <a:p>
              <a:r>
                <a:rPr lang="en-US" sz="4000" b="1" spc="-1" dirty="0">
                  <a:solidFill>
                    <a:srgbClr val="FFFFFF"/>
                  </a:solidFill>
                  <a:latin typeface="Arial"/>
                </a:rPr>
                <a:t>3.3</a:t>
              </a:r>
              <a:r>
                <a:rPr lang="el-GR" sz="4000" b="1" strike="noStrike" spc="-1" dirty="0">
                  <a:solidFill>
                    <a:srgbClr val="FFFFFF"/>
                  </a:solidFill>
                  <a:latin typeface="Arial"/>
                </a:rPr>
                <a:t>V</a:t>
              </a:r>
              <a:endParaRPr lang="el-GR" sz="4000" b="0" strike="noStrike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52" name="CustomShape 25"/>
          <p:cNvSpPr/>
          <p:nvPr/>
        </p:nvSpPr>
        <p:spPr>
          <a:xfrm rot="16200000">
            <a:off x="4401502" y="3078937"/>
            <a:ext cx="288000" cy="1762125"/>
          </a:xfrm>
          <a:custGeom>
            <a:avLst/>
            <a:gdLst/>
            <a:ahLst/>
            <a:cxnLst/>
            <a:rect l="0" t="0" r="r" b="b"/>
            <a:pathLst>
              <a:path w="802" h="3802">
                <a:moveTo>
                  <a:pt x="200" y="3801"/>
                </a:moveTo>
                <a:lnTo>
                  <a:pt x="200" y="950"/>
                </a:lnTo>
                <a:lnTo>
                  <a:pt x="0" y="950"/>
                </a:lnTo>
                <a:lnTo>
                  <a:pt x="400" y="0"/>
                </a:lnTo>
                <a:lnTo>
                  <a:pt x="801" y="950"/>
                </a:lnTo>
                <a:lnTo>
                  <a:pt x="600" y="950"/>
                </a:lnTo>
                <a:lnTo>
                  <a:pt x="600" y="3801"/>
                </a:lnTo>
                <a:lnTo>
                  <a:pt x="200" y="3801"/>
                </a:lnTo>
              </a:path>
            </a:pathLst>
          </a:cu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153" name="CustomShape 26"/>
          <p:cNvSpPr/>
          <p:nvPr/>
        </p:nvSpPr>
        <p:spPr>
          <a:xfrm>
            <a:off x="3979095" y="1516316"/>
            <a:ext cx="3096000" cy="760540"/>
          </a:xfrm>
          <a:prstGeom prst="wedgeRoundRectCallout">
            <a:avLst>
              <a:gd name="adj1" fmla="val -23643"/>
              <a:gd name="adj2" fmla="val 228425"/>
              <a:gd name="adj3" fmla="val 16667"/>
            </a:avLst>
          </a:pr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2200" b="0" strike="noStrike" spc="-1" dirty="0">
                <a:solidFill>
                  <a:srgbClr val="FFFFFF"/>
                </a:solidFill>
                <a:latin typeface="Arial"/>
              </a:rPr>
              <a:t>Pico Analog In</a:t>
            </a:r>
            <a:endParaRPr lang="el-GR" sz="2200" b="0" strike="noStrike" spc="-1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BBD43B-99B7-44BE-9DF8-CB6DAB0280C7}"/>
              </a:ext>
            </a:extLst>
          </p:cNvPr>
          <p:cNvGrpSpPr/>
          <p:nvPr/>
        </p:nvGrpSpPr>
        <p:grpSpPr>
          <a:xfrm>
            <a:off x="5373136" y="2654280"/>
            <a:ext cx="1984792" cy="3871081"/>
            <a:chOff x="765997" y="1798333"/>
            <a:chExt cx="1984792" cy="387108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C4B679F-BAB0-4B4D-A052-19816DF1D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3918" y="4243386"/>
              <a:ext cx="1294038" cy="1426028"/>
            </a:xfrm>
            <a:custGeom>
              <a:avLst/>
              <a:gdLst>
                <a:gd name="connsiteX0" fmla="*/ 36 w 1294038"/>
                <a:gd name="connsiteY0" fmla="*/ 174 h 1426028"/>
                <a:gd name="connsiteX1" fmla="*/ 1294074 w 1294038"/>
                <a:gd name="connsiteY1" fmla="*/ 174 h 1426028"/>
                <a:gd name="connsiteX2" fmla="*/ 1294074 w 1294038"/>
                <a:gd name="connsiteY2" fmla="*/ 1426203 h 1426028"/>
                <a:gd name="connsiteX3" fmla="*/ 36 w 1294038"/>
                <a:gd name="connsiteY3" fmla="*/ 1426203 h 142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4038" h="1426028">
                  <a:moveTo>
                    <a:pt x="36" y="174"/>
                  </a:moveTo>
                  <a:lnTo>
                    <a:pt x="1294074" y="174"/>
                  </a:lnTo>
                  <a:lnTo>
                    <a:pt x="1294074" y="1426203"/>
                  </a:lnTo>
                  <a:lnTo>
                    <a:pt x="36" y="1426203"/>
                  </a:lnTo>
                  <a:close/>
                </a:path>
              </a:pathLst>
            </a:cu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500A54F-394F-4FAF-8E3C-088AC6989D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557" b="67283" l="28591" r="6865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9" t="25466" r="31778" b="31977"/>
            <a:stretch/>
          </p:blipFill>
          <p:spPr>
            <a:xfrm>
              <a:off x="765997" y="2295179"/>
              <a:ext cx="1984792" cy="2046910"/>
            </a:xfrm>
            <a:prstGeom prst="rect">
              <a:avLst/>
            </a:prstGeom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25E51D8-20FD-42E5-A4C8-7155E30A0029}"/>
                </a:ext>
              </a:extLst>
            </p:cNvPr>
            <p:cNvGrpSpPr/>
            <p:nvPr/>
          </p:nvGrpSpPr>
          <p:grpSpPr>
            <a:xfrm>
              <a:off x="1173918" y="1798333"/>
              <a:ext cx="1033074" cy="1520301"/>
              <a:chOff x="1173918" y="1908699"/>
              <a:chExt cx="1033074" cy="1520301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4579547-A5D8-4AFA-B607-44719B67E630}"/>
                  </a:ext>
                </a:extLst>
              </p:cNvPr>
              <p:cNvSpPr/>
              <p:nvPr/>
            </p:nvSpPr>
            <p:spPr>
              <a:xfrm>
                <a:off x="1581630" y="1908699"/>
                <a:ext cx="326571" cy="149678"/>
              </a:xfrm>
              <a:custGeom>
                <a:avLst/>
                <a:gdLst>
                  <a:gd name="connsiteX0" fmla="*/ 326608 w 326571"/>
                  <a:gd name="connsiteY0" fmla="*/ 74779 h 149678"/>
                  <a:gd name="connsiteX1" fmla="*/ 163323 w 326571"/>
                  <a:gd name="connsiteY1" fmla="*/ 149618 h 149678"/>
                  <a:gd name="connsiteX2" fmla="*/ 37 w 326571"/>
                  <a:gd name="connsiteY2" fmla="*/ 74779 h 149678"/>
                  <a:gd name="connsiteX3" fmla="*/ 163323 w 326571"/>
                  <a:gd name="connsiteY3" fmla="*/ -61 h 149678"/>
                  <a:gd name="connsiteX4" fmla="*/ 326608 w 326571"/>
                  <a:gd name="connsiteY4" fmla="*/ 74779 h 14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6571" h="149678">
                    <a:moveTo>
                      <a:pt x="326608" y="74779"/>
                    </a:moveTo>
                    <a:cubicBezTo>
                      <a:pt x="326608" y="116111"/>
                      <a:pt x="253503" y="149618"/>
                      <a:pt x="163323" y="149618"/>
                    </a:cubicBezTo>
                    <a:cubicBezTo>
                      <a:pt x="73143" y="149618"/>
                      <a:pt x="37" y="116111"/>
                      <a:pt x="37" y="74779"/>
                    </a:cubicBezTo>
                    <a:cubicBezTo>
                      <a:pt x="37" y="33446"/>
                      <a:pt x="73143" y="-61"/>
                      <a:pt x="163323" y="-61"/>
                    </a:cubicBezTo>
                    <a:cubicBezTo>
                      <a:pt x="253503" y="-61"/>
                      <a:pt x="326608" y="33446"/>
                      <a:pt x="326608" y="747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580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l-GR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6DC026F9-AD5C-4487-84E6-C1700995D4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3918" y="2192456"/>
                <a:ext cx="1033074" cy="1236544"/>
              </a:xfrm>
              <a:custGeom>
                <a:avLst/>
                <a:gdLst>
                  <a:gd name="connsiteX0" fmla="*/ 36833 w 1033074"/>
                  <a:gd name="connsiteY0" fmla="*/ 0 h 1236544"/>
                  <a:gd name="connsiteX1" fmla="*/ 1033075 w 1033074"/>
                  <a:gd name="connsiteY1" fmla="*/ 76229 h 1236544"/>
                  <a:gd name="connsiteX2" fmla="*/ 996243 w 1033074"/>
                  <a:gd name="connsiteY2" fmla="*/ 1236544 h 1236544"/>
                  <a:gd name="connsiteX3" fmla="*/ 0 w 1033074"/>
                  <a:gd name="connsiteY3" fmla="*/ 1160315 h 1236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3074" h="1236544">
                    <a:moveTo>
                      <a:pt x="36833" y="0"/>
                    </a:moveTo>
                    <a:lnTo>
                      <a:pt x="1033075" y="76229"/>
                    </a:lnTo>
                    <a:lnTo>
                      <a:pt x="996243" y="1236544"/>
                    </a:lnTo>
                    <a:lnTo>
                      <a:pt x="0" y="1160315"/>
                    </a:lnTo>
                    <a:close/>
                  </a:path>
                </a:pathLst>
              </a:custGeom>
            </p:spPr>
          </p:pic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216000" y="326880"/>
            <a:ext cx="8568000" cy="576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algn="ctr"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l-GR" dirty="0"/>
              <a:t>Διακόπτης Ανοικτός</a:t>
            </a:r>
          </a:p>
        </p:txBody>
      </p:sp>
      <p:sp>
        <p:nvSpPr>
          <p:cNvPr id="156" name="Line 3"/>
          <p:cNvSpPr/>
          <p:nvPr/>
        </p:nvSpPr>
        <p:spPr>
          <a:xfrm>
            <a:off x="2196000" y="1440000"/>
            <a:ext cx="0" cy="576000"/>
          </a:xfrm>
          <a:prstGeom prst="line">
            <a:avLst/>
          </a:prstGeom>
          <a:ln w="5724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157" name="Line 4"/>
          <p:cNvSpPr/>
          <p:nvPr/>
        </p:nvSpPr>
        <p:spPr>
          <a:xfrm>
            <a:off x="1692000" y="2016000"/>
            <a:ext cx="1008000" cy="0"/>
          </a:xfrm>
          <a:prstGeom prst="line">
            <a:avLst/>
          </a:prstGeom>
          <a:ln w="5724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158" name="Line 5"/>
          <p:cNvSpPr/>
          <p:nvPr/>
        </p:nvSpPr>
        <p:spPr>
          <a:xfrm>
            <a:off x="2880000" y="2448000"/>
            <a:ext cx="3456000" cy="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grpSp>
        <p:nvGrpSpPr>
          <p:cNvPr id="159" name="Group 6"/>
          <p:cNvGrpSpPr/>
          <p:nvPr/>
        </p:nvGrpSpPr>
        <p:grpSpPr>
          <a:xfrm>
            <a:off x="504000" y="3312000"/>
            <a:ext cx="1440000" cy="1728000"/>
            <a:chOff x="504000" y="3312000"/>
            <a:chExt cx="1440000" cy="1728000"/>
          </a:xfrm>
        </p:grpSpPr>
        <p:sp>
          <p:nvSpPr>
            <p:cNvPr id="160" name="Line 7"/>
            <p:cNvSpPr/>
            <p:nvPr/>
          </p:nvSpPr>
          <p:spPr>
            <a:xfrm flipH="1">
              <a:off x="504000" y="4104000"/>
              <a:ext cx="1224000" cy="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161" name="Line 8"/>
            <p:cNvSpPr/>
            <p:nvPr/>
          </p:nvSpPr>
          <p:spPr>
            <a:xfrm flipH="1">
              <a:off x="864000" y="4464000"/>
              <a:ext cx="432000" cy="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162" name="TextShape 9"/>
            <p:cNvSpPr txBox="1"/>
            <p:nvPr/>
          </p:nvSpPr>
          <p:spPr>
            <a:xfrm rot="5400000">
              <a:off x="1306080" y="3178080"/>
              <a:ext cx="432000" cy="6998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el-GR" sz="4000" b="1" strike="noStrike" spc="-1">
                  <a:solidFill>
                    <a:srgbClr val="FFFFFF"/>
                  </a:solidFill>
                  <a:latin typeface="Arial"/>
                </a:rPr>
                <a:t>+</a:t>
              </a:r>
              <a:endParaRPr lang="el-GR" sz="40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3" name="TextShape 10"/>
            <p:cNvSpPr txBox="1"/>
            <p:nvPr/>
          </p:nvSpPr>
          <p:spPr>
            <a:xfrm rot="5400000">
              <a:off x="1378080" y="4474080"/>
              <a:ext cx="432000" cy="6998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el-GR" sz="4000" b="1" strike="noStrike" spc="-1">
                  <a:solidFill>
                    <a:srgbClr val="FFFFFF"/>
                  </a:solidFill>
                  <a:latin typeface="Arial"/>
                </a:rPr>
                <a:t>-</a:t>
              </a:r>
              <a:endParaRPr lang="el-GR" sz="40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65" name="Line 12"/>
          <p:cNvSpPr/>
          <p:nvPr/>
        </p:nvSpPr>
        <p:spPr>
          <a:xfrm>
            <a:off x="1080000" y="4464000"/>
            <a:ext cx="0" cy="108000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166" name="Line 13"/>
          <p:cNvSpPr/>
          <p:nvPr/>
        </p:nvSpPr>
        <p:spPr>
          <a:xfrm>
            <a:off x="1079999" y="5544000"/>
            <a:ext cx="5691578" cy="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167" name="Line 14"/>
          <p:cNvSpPr/>
          <p:nvPr/>
        </p:nvSpPr>
        <p:spPr>
          <a:xfrm>
            <a:off x="1080000" y="2448000"/>
            <a:ext cx="0" cy="165600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168" name="Line 15"/>
          <p:cNvSpPr/>
          <p:nvPr/>
        </p:nvSpPr>
        <p:spPr>
          <a:xfrm>
            <a:off x="1080000" y="2448000"/>
            <a:ext cx="648000" cy="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169" name="CustomShape 16"/>
          <p:cNvSpPr/>
          <p:nvPr/>
        </p:nvSpPr>
        <p:spPr>
          <a:xfrm>
            <a:off x="1584000" y="2232000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170" name="CustomShape 17"/>
          <p:cNvSpPr/>
          <p:nvPr/>
        </p:nvSpPr>
        <p:spPr>
          <a:xfrm>
            <a:off x="2520000" y="2232000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171" name="TextShape 18"/>
          <p:cNvSpPr txBox="1"/>
          <p:nvPr/>
        </p:nvSpPr>
        <p:spPr>
          <a:xfrm>
            <a:off x="4968000" y="1867320"/>
            <a:ext cx="1152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1800" b="0" strike="noStrike" spc="-1">
                <a:solidFill>
                  <a:srgbClr val="FFFFFF"/>
                </a:solidFill>
                <a:latin typeface="Arial"/>
              </a:rPr>
              <a:t>Είσοδος</a:t>
            </a:r>
          </a:p>
        </p:txBody>
      </p:sp>
      <p:sp>
        <p:nvSpPr>
          <p:cNvPr id="172" name="TextShape 19"/>
          <p:cNvSpPr txBox="1"/>
          <p:nvPr/>
        </p:nvSpPr>
        <p:spPr>
          <a:xfrm>
            <a:off x="4968000" y="5616000"/>
            <a:ext cx="1152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1800" b="0" strike="noStrike" spc="-1">
                <a:solidFill>
                  <a:srgbClr val="FFFFFF"/>
                </a:solidFill>
                <a:latin typeface="Arial"/>
              </a:rPr>
              <a:t>Γείωση</a:t>
            </a:r>
          </a:p>
        </p:txBody>
      </p:sp>
      <p:sp>
        <p:nvSpPr>
          <p:cNvPr id="22" name="CustomShape 26">
            <a:extLst>
              <a:ext uri="{FF2B5EF4-FFF2-40B4-BE49-F238E27FC236}">
                <a16:creationId xmlns:a16="http://schemas.microsoft.com/office/drawing/2014/main" id="{F0F29935-FB2A-419B-AEEE-12461F42ECE4}"/>
              </a:ext>
            </a:extLst>
          </p:cNvPr>
          <p:cNvSpPr/>
          <p:nvPr/>
        </p:nvSpPr>
        <p:spPr>
          <a:xfrm>
            <a:off x="2679017" y="2935058"/>
            <a:ext cx="3096000" cy="969113"/>
          </a:xfrm>
          <a:prstGeom prst="wedgeRoundRectCallout">
            <a:avLst>
              <a:gd name="adj1" fmla="val 63785"/>
              <a:gd name="adj2" fmla="val 15615"/>
              <a:gd name="adj3" fmla="val 16667"/>
            </a:avLst>
          </a:pr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l-GR" sz="2200" b="0" strike="noStrike" spc="-1" dirty="0">
                <a:solidFill>
                  <a:srgbClr val="FFFFFF"/>
                </a:solidFill>
                <a:latin typeface="Arial"/>
              </a:rPr>
              <a:t>Μου αρ</a:t>
            </a:r>
            <a:r>
              <a:rPr lang="el-GR" sz="2200" spc="-1" dirty="0">
                <a:solidFill>
                  <a:srgbClr val="FFFFFF"/>
                </a:solidFill>
                <a:latin typeface="Arial"/>
              </a:rPr>
              <a:t>έσουν οι</a:t>
            </a:r>
          </a:p>
          <a:p>
            <a:pPr algn="ctr"/>
            <a:r>
              <a:rPr lang="el-GR" sz="2200" spc="-1" dirty="0">
                <a:solidFill>
                  <a:srgbClr val="FFFFFF"/>
                </a:solidFill>
                <a:latin typeface="Arial"/>
              </a:rPr>
              <a:t> διακόπτες!</a:t>
            </a:r>
            <a:endParaRPr lang="el-GR" sz="2200" b="0" strike="noStrike" spc="-1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68A85B-AD4F-42C1-92A6-8E4ED8114A2A}"/>
              </a:ext>
            </a:extLst>
          </p:cNvPr>
          <p:cNvGrpSpPr/>
          <p:nvPr/>
        </p:nvGrpSpPr>
        <p:grpSpPr>
          <a:xfrm>
            <a:off x="6363656" y="1808459"/>
            <a:ext cx="1984792" cy="3871081"/>
            <a:chOff x="765997" y="1798333"/>
            <a:chExt cx="1984792" cy="3871081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70AFB63-59C6-4116-B5C2-14490B3B1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3918" y="4243386"/>
              <a:ext cx="1294038" cy="1426028"/>
            </a:xfrm>
            <a:custGeom>
              <a:avLst/>
              <a:gdLst>
                <a:gd name="connsiteX0" fmla="*/ 36 w 1294038"/>
                <a:gd name="connsiteY0" fmla="*/ 174 h 1426028"/>
                <a:gd name="connsiteX1" fmla="*/ 1294074 w 1294038"/>
                <a:gd name="connsiteY1" fmla="*/ 174 h 1426028"/>
                <a:gd name="connsiteX2" fmla="*/ 1294074 w 1294038"/>
                <a:gd name="connsiteY2" fmla="*/ 1426203 h 1426028"/>
                <a:gd name="connsiteX3" fmla="*/ 36 w 1294038"/>
                <a:gd name="connsiteY3" fmla="*/ 1426203 h 142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4038" h="1426028">
                  <a:moveTo>
                    <a:pt x="36" y="174"/>
                  </a:moveTo>
                  <a:lnTo>
                    <a:pt x="1294074" y="174"/>
                  </a:lnTo>
                  <a:lnTo>
                    <a:pt x="1294074" y="1426203"/>
                  </a:lnTo>
                  <a:lnTo>
                    <a:pt x="36" y="1426203"/>
                  </a:lnTo>
                  <a:close/>
                </a:path>
              </a:pathLst>
            </a:cu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F3FD44D-50CC-49FC-B61C-C9D1AD668E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557" b="67283" l="28591" r="6865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9" t="25466" r="31778" b="31977"/>
            <a:stretch/>
          </p:blipFill>
          <p:spPr>
            <a:xfrm>
              <a:off x="765997" y="2295179"/>
              <a:ext cx="1984792" cy="204691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28F0B45-4107-4A6F-8461-8EC7A7CC603A}"/>
                </a:ext>
              </a:extLst>
            </p:cNvPr>
            <p:cNvGrpSpPr/>
            <p:nvPr/>
          </p:nvGrpSpPr>
          <p:grpSpPr>
            <a:xfrm>
              <a:off x="1173918" y="1798333"/>
              <a:ext cx="1033074" cy="1520301"/>
              <a:chOff x="1173918" y="1908699"/>
              <a:chExt cx="1033074" cy="1520301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DACB168-0F9D-483E-A318-98F05BEB145C}"/>
                  </a:ext>
                </a:extLst>
              </p:cNvPr>
              <p:cNvSpPr/>
              <p:nvPr/>
            </p:nvSpPr>
            <p:spPr>
              <a:xfrm>
                <a:off x="1581630" y="1908699"/>
                <a:ext cx="326571" cy="149678"/>
              </a:xfrm>
              <a:custGeom>
                <a:avLst/>
                <a:gdLst>
                  <a:gd name="connsiteX0" fmla="*/ 326608 w 326571"/>
                  <a:gd name="connsiteY0" fmla="*/ 74779 h 149678"/>
                  <a:gd name="connsiteX1" fmla="*/ 163323 w 326571"/>
                  <a:gd name="connsiteY1" fmla="*/ 149618 h 149678"/>
                  <a:gd name="connsiteX2" fmla="*/ 37 w 326571"/>
                  <a:gd name="connsiteY2" fmla="*/ 74779 h 149678"/>
                  <a:gd name="connsiteX3" fmla="*/ 163323 w 326571"/>
                  <a:gd name="connsiteY3" fmla="*/ -61 h 149678"/>
                  <a:gd name="connsiteX4" fmla="*/ 326608 w 326571"/>
                  <a:gd name="connsiteY4" fmla="*/ 74779 h 14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6571" h="149678">
                    <a:moveTo>
                      <a:pt x="326608" y="74779"/>
                    </a:moveTo>
                    <a:cubicBezTo>
                      <a:pt x="326608" y="116111"/>
                      <a:pt x="253503" y="149618"/>
                      <a:pt x="163323" y="149618"/>
                    </a:cubicBezTo>
                    <a:cubicBezTo>
                      <a:pt x="73143" y="149618"/>
                      <a:pt x="37" y="116111"/>
                      <a:pt x="37" y="74779"/>
                    </a:cubicBezTo>
                    <a:cubicBezTo>
                      <a:pt x="37" y="33446"/>
                      <a:pt x="73143" y="-61"/>
                      <a:pt x="163323" y="-61"/>
                    </a:cubicBezTo>
                    <a:cubicBezTo>
                      <a:pt x="253503" y="-61"/>
                      <a:pt x="326608" y="33446"/>
                      <a:pt x="326608" y="747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580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l-GR"/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512B25B6-6224-49FD-AA5F-7D5700427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3918" y="2192456"/>
                <a:ext cx="1033074" cy="1236544"/>
              </a:xfrm>
              <a:custGeom>
                <a:avLst/>
                <a:gdLst>
                  <a:gd name="connsiteX0" fmla="*/ 36833 w 1033074"/>
                  <a:gd name="connsiteY0" fmla="*/ 0 h 1236544"/>
                  <a:gd name="connsiteX1" fmla="*/ 1033075 w 1033074"/>
                  <a:gd name="connsiteY1" fmla="*/ 76229 h 1236544"/>
                  <a:gd name="connsiteX2" fmla="*/ 996243 w 1033074"/>
                  <a:gd name="connsiteY2" fmla="*/ 1236544 h 1236544"/>
                  <a:gd name="connsiteX3" fmla="*/ 0 w 1033074"/>
                  <a:gd name="connsiteY3" fmla="*/ 1160315 h 1236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3074" h="1236544">
                    <a:moveTo>
                      <a:pt x="36833" y="0"/>
                    </a:moveTo>
                    <a:lnTo>
                      <a:pt x="1033075" y="76229"/>
                    </a:lnTo>
                    <a:lnTo>
                      <a:pt x="996243" y="1236544"/>
                    </a:lnTo>
                    <a:lnTo>
                      <a:pt x="0" y="1160315"/>
                    </a:lnTo>
                    <a:close/>
                  </a:path>
                </a:pathLst>
              </a:custGeom>
            </p:spPr>
          </p:pic>
        </p:grpSp>
      </p:grpSp>
      <p:sp>
        <p:nvSpPr>
          <p:cNvPr id="29" name="TextShape 23">
            <a:extLst>
              <a:ext uri="{FF2B5EF4-FFF2-40B4-BE49-F238E27FC236}">
                <a16:creationId xmlns:a16="http://schemas.microsoft.com/office/drawing/2014/main" id="{3D65B637-E354-4B67-A3C6-624D41939C22}"/>
              </a:ext>
            </a:extLst>
          </p:cNvPr>
          <p:cNvSpPr txBox="1"/>
          <p:nvPr/>
        </p:nvSpPr>
        <p:spPr>
          <a:xfrm>
            <a:off x="48408" y="3328760"/>
            <a:ext cx="1256760" cy="58332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en-US" sz="3200" b="1" spc="-1" dirty="0">
                <a:solidFill>
                  <a:srgbClr val="FFFFFF"/>
                </a:solidFill>
                <a:latin typeface="Arial"/>
              </a:rPr>
              <a:t>3.3</a:t>
            </a:r>
            <a:r>
              <a:rPr lang="el-GR" sz="3200" b="1" strike="noStrike" spc="-1" dirty="0">
                <a:solidFill>
                  <a:srgbClr val="FFFFFF"/>
                </a:solidFill>
                <a:latin typeface="Arial"/>
              </a:rPr>
              <a:t>V</a:t>
            </a:r>
            <a:endParaRPr lang="el-GR" sz="32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216000" y="326880"/>
            <a:ext cx="8568000" cy="576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algn="ctr"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l-GR" dirty="0"/>
              <a:t>Διακόπτης Κλειστός</a:t>
            </a:r>
          </a:p>
        </p:txBody>
      </p:sp>
      <p:sp>
        <p:nvSpPr>
          <p:cNvPr id="175" name="Line 3"/>
          <p:cNvSpPr/>
          <p:nvPr/>
        </p:nvSpPr>
        <p:spPr>
          <a:xfrm>
            <a:off x="2232000" y="1656769"/>
            <a:ext cx="0" cy="576000"/>
          </a:xfrm>
          <a:prstGeom prst="line">
            <a:avLst/>
          </a:prstGeom>
          <a:ln w="5724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176" name="Line 4"/>
          <p:cNvSpPr/>
          <p:nvPr/>
        </p:nvSpPr>
        <p:spPr>
          <a:xfrm>
            <a:off x="1728000" y="2232769"/>
            <a:ext cx="1008000" cy="0"/>
          </a:xfrm>
          <a:prstGeom prst="line">
            <a:avLst/>
          </a:prstGeom>
          <a:ln w="5724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177" name="Line 5"/>
          <p:cNvSpPr/>
          <p:nvPr/>
        </p:nvSpPr>
        <p:spPr>
          <a:xfrm>
            <a:off x="2880000" y="2448000"/>
            <a:ext cx="3456000" cy="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grpSp>
        <p:nvGrpSpPr>
          <p:cNvPr id="178" name="Group 6"/>
          <p:cNvGrpSpPr/>
          <p:nvPr/>
        </p:nvGrpSpPr>
        <p:grpSpPr>
          <a:xfrm>
            <a:off x="504000" y="3312000"/>
            <a:ext cx="1440000" cy="1728000"/>
            <a:chOff x="504000" y="3312000"/>
            <a:chExt cx="1440000" cy="1728000"/>
          </a:xfrm>
        </p:grpSpPr>
        <p:sp>
          <p:nvSpPr>
            <p:cNvPr id="179" name="Line 7"/>
            <p:cNvSpPr/>
            <p:nvPr/>
          </p:nvSpPr>
          <p:spPr>
            <a:xfrm flipH="1">
              <a:off x="504000" y="4104000"/>
              <a:ext cx="1224000" cy="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180" name="Line 8"/>
            <p:cNvSpPr/>
            <p:nvPr/>
          </p:nvSpPr>
          <p:spPr>
            <a:xfrm flipH="1">
              <a:off x="864000" y="4464000"/>
              <a:ext cx="432000" cy="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181" name="TextShape 9"/>
            <p:cNvSpPr txBox="1"/>
            <p:nvPr/>
          </p:nvSpPr>
          <p:spPr>
            <a:xfrm rot="5400000">
              <a:off x="1306080" y="3178080"/>
              <a:ext cx="432000" cy="6998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el-GR" sz="4000" b="1" strike="noStrike" spc="-1">
                  <a:solidFill>
                    <a:srgbClr val="FFFFFF"/>
                  </a:solidFill>
                  <a:latin typeface="Arial"/>
                </a:rPr>
                <a:t>+</a:t>
              </a:r>
              <a:endParaRPr lang="el-GR" sz="40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2" name="TextShape 10"/>
            <p:cNvSpPr txBox="1"/>
            <p:nvPr/>
          </p:nvSpPr>
          <p:spPr>
            <a:xfrm rot="5400000">
              <a:off x="1378080" y="4474080"/>
              <a:ext cx="432000" cy="6998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el-GR" sz="4000" b="1" strike="noStrike" spc="-1">
                  <a:solidFill>
                    <a:srgbClr val="FFFFFF"/>
                  </a:solidFill>
                  <a:latin typeface="Arial"/>
                </a:rPr>
                <a:t>-</a:t>
              </a:r>
              <a:endParaRPr lang="el-GR" sz="40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83" name="TextShape 11"/>
          <p:cNvSpPr txBox="1"/>
          <p:nvPr/>
        </p:nvSpPr>
        <p:spPr>
          <a:xfrm>
            <a:off x="-42112" y="3419614"/>
            <a:ext cx="1244161" cy="644877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en-US" sz="3600" b="1" strike="noStrike" spc="-1" dirty="0">
                <a:solidFill>
                  <a:srgbClr val="FFFFFF"/>
                </a:solidFill>
                <a:latin typeface="Arial"/>
              </a:rPr>
              <a:t>3.3V</a:t>
            </a:r>
            <a:endParaRPr lang="el-GR" sz="36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Line 12"/>
          <p:cNvSpPr/>
          <p:nvPr/>
        </p:nvSpPr>
        <p:spPr>
          <a:xfrm>
            <a:off x="1080000" y="4464000"/>
            <a:ext cx="0" cy="108000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185" name="Line 13"/>
          <p:cNvSpPr/>
          <p:nvPr/>
        </p:nvSpPr>
        <p:spPr>
          <a:xfrm>
            <a:off x="1080000" y="5543999"/>
            <a:ext cx="5768856" cy="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186" name="Line 14"/>
          <p:cNvSpPr/>
          <p:nvPr/>
        </p:nvSpPr>
        <p:spPr>
          <a:xfrm>
            <a:off x="1080000" y="2448000"/>
            <a:ext cx="0" cy="165600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187" name="Line 15"/>
          <p:cNvSpPr/>
          <p:nvPr/>
        </p:nvSpPr>
        <p:spPr>
          <a:xfrm>
            <a:off x="1080000" y="2448000"/>
            <a:ext cx="648000" cy="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188" name="CustomShape 16"/>
          <p:cNvSpPr/>
          <p:nvPr/>
        </p:nvSpPr>
        <p:spPr>
          <a:xfrm>
            <a:off x="1584000" y="2232000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189" name="CustomShape 17"/>
          <p:cNvSpPr/>
          <p:nvPr/>
        </p:nvSpPr>
        <p:spPr>
          <a:xfrm>
            <a:off x="2520000" y="2232000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190" name="TextShape 18"/>
          <p:cNvSpPr txBox="1"/>
          <p:nvPr/>
        </p:nvSpPr>
        <p:spPr>
          <a:xfrm>
            <a:off x="4968000" y="1867320"/>
            <a:ext cx="1152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1800" b="0" strike="noStrike" spc="-1">
                <a:solidFill>
                  <a:srgbClr val="FFFFFF"/>
                </a:solidFill>
                <a:latin typeface="Arial"/>
              </a:rPr>
              <a:t>Είσοδος</a:t>
            </a:r>
          </a:p>
        </p:txBody>
      </p:sp>
      <p:sp>
        <p:nvSpPr>
          <p:cNvPr id="191" name="TextShape 19"/>
          <p:cNvSpPr txBox="1"/>
          <p:nvPr/>
        </p:nvSpPr>
        <p:spPr>
          <a:xfrm>
            <a:off x="4968000" y="5616000"/>
            <a:ext cx="1152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1800" b="0" strike="noStrike" spc="-1">
                <a:solidFill>
                  <a:srgbClr val="FFFFFF"/>
                </a:solidFill>
                <a:latin typeface="Arial"/>
              </a:rPr>
              <a:t>Γείωση</a:t>
            </a:r>
          </a:p>
        </p:txBody>
      </p:sp>
      <p:sp>
        <p:nvSpPr>
          <p:cNvPr id="22" name="CustomShape 26">
            <a:extLst>
              <a:ext uri="{FF2B5EF4-FFF2-40B4-BE49-F238E27FC236}">
                <a16:creationId xmlns:a16="http://schemas.microsoft.com/office/drawing/2014/main" id="{F55E8181-8499-43BC-B0B6-55224E99B4FD}"/>
              </a:ext>
            </a:extLst>
          </p:cNvPr>
          <p:cNvSpPr/>
          <p:nvPr/>
        </p:nvSpPr>
        <p:spPr>
          <a:xfrm>
            <a:off x="2679017" y="2935058"/>
            <a:ext cx="3096000" cy="969113"/>
          </a:xfrm>
          <a:prstGeom prst="wedgeRoundRectCallout">
            <a:avLst>
              <a:gd name="adj1" fmla="val 63785"/>
              <a:gd name="adj2" fmla="val 15615"/>
              <a:gd name="adj3" fmla="val 16667"/>
            </a:avLst>
          </a:pr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l-GR" sz="2200" spc="-1" dirty="0">
                <a:solidFill>
                  <a:srgbClr val="FFFFFF"/>
                </a:solidFill>
                <a:latin typeface="Arial"/>
              </a:rPr>
              <a:t>Νομίζετε ότι δουλεύει ε;</a:t>
            </a:r>
          </a:p>
          <a:p>
            <a:pPr algn="ctr"/>
            <a:r>
              <a:rPr lang="en-US" sz="2200" b="0" strike="noStrike" spc="-1" dirty="0">
                <a:solidFill>
                  <a:srgbClr val="FFFFFF"/>
                </a:solidFill>
                <a:latin typeface="Arial"/>
              </a:rPr>
              <a:t>:D</a:t>
            </a:r>
            <a:endParaRPr lang="el-GR" sz="2200" b="0" strike="noStrike" spc="-1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15C022-252F-456C-9A0A-F5B700A05953}"/>
              </a:ext>
            </a:extLst>
          </p:cNvPr>
          <p:cNvGrpSpPr/>
          <p:nvPr/>
        </p:nvGrpSpPr>
        <p:grpSpPr>
          <a:xfrm>
            <a:off x="6367208" y="1808459"/>
            <a:ext cx="1984792" cy="3871081"/>
            <a:chOff x="765997" y="1798333"/>
            <a:chExt cx="1984792" cy="3871081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CC76CBE-DB73-42C8-8475-026908F8D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73918" y="4243386"/>
              <a:ext cx="1294038" cy="1426028"/>
            </a:xfrm>
            <a:custGeom>
              <a:avLst/>
              <a:gdLst>
                <a:gd name="connsiteX0" fmla="*/ 36 w 1294038"/>
                <a:gd name="connsiteY0" fmla="*/ 174 h 1426028"/>
                <a:gd name="connsiteX1" fmla="*/ 1294074 w 1294038"/>
                <a:gd name="connsiteY1" fmla="*/ 174 h 1426028"/>
                <a:gd name="connsiteX2" fmla="*/ 1294074 w 1294038"/>
                <a:gd name="connsiteY2" fmla="*/ 1426203 h 1426028"/>
                <a:gd name="connsiteX3" fmla="*/ 36 w 1294038"/>
                <a:gd name="connsiteY3" fmla="*/ 1426203 h 142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4038" h="1426028">
                  <a:moveTo>
                    <a:pt x="36" y="174"/>
                  </a:moveTo>
                  <a:lnTo>
                    <a:pt x="1294074" y="174"/>
                  </a:lnTo>
                  <a:lnTo>
                    <a:pt x="1294074" y="1426203"/>
                  </a:lnTo>
                  <a:lnTo>
                    <a:pt x="36" y="1426203"/>
                  </a:lnTo>
                  <a:close/>
                </a:path>
              </a:pathLst>
            </a:cu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EEFB7A7-A487-427D-8AF8-B885F8D2BB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5557" b="67283" l="28591" r="6865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9" t="25466" r="31778" b="31977"/>
            <a:stretch/>
          </p:blipFill>
          <p:spPr>
            <a:xfrm>
              <a:off x="765997" y="2295179"/>
              <a:ext cx="1984792" cy="204691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4FA2D27-C1C4-4B4B-B0B2-14FD62B38C09}"/>
                </a:ext>
              </a:extLst>
            </p:cNvPr>
            <p:cNvGrpSpPr/>
            <p:nvPr/>
          </p:nvGrpSpPr>
          <p:grpSpPr>
            <a:xfrm>
              <a:off x="1173918" y="1798333"/>
              <a:ext cx="1033074" cy="1520301"/>
              <a:chOff x="1173918" y="1908699"/>
              <a:chExt cx="1033074" cy="1520301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DD4AE43-325E-4CFD-9791-D7D207D46F77}"/>
                  </a:ext>
                </a:extLst>
              </p:cNvPr>
              <p:cNvSpPr/>
              <p:nvPr/>
            </p:nvSpPr>
            <p:spPr>
              <a:xfrm>
                <a:off x="1581630" y="1908699"/>
                <a:ext cx="326571" cy="149678"/>
              </a:xfrm>
              <a:custGeom>
                <a:avLst/>
                <a:gdLst>
                  <a:gd name="connsiteX0" fmla="*/ 326608 w 326571"/>
                  <a:gd name="connsiteY0" fmla="*/ 74779 h 149678"/>
                  <a:gd name="connsiteX1" fmla="*/ 163323 w 326571"/>
                  <a:gd name="connsiteY1" fmla="*/ 149618 h 149678"/>
                  <a:gd name="connsiteX2" fmla="*/ 37 w 326571"/>
                  <a:gd name="connsiteY2" fmla="*/ 74779 h 149678"/>
                  <a:gd name="connsiteX3" fmla="*/ 163323 w 326571"/>
                  <a:gd name="connsiteY3" fmla="*/ -61 h 149678"/>
                  <a:gd name="connsiteX4" fmla="*/ 326608 w 326571"/>
                  <a:gd name="connsiteY4" fmla="*/ 74779 h 14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6571" h="149678">
                    <a:moveTo>
                      <a:pt x="326608" y="74779"/>
                    </a:moveTo>
                    <a:cubicBezTo>
                      <a:pt x="326608" y="116111"/>
                      <a:pt x="253503" y="149618"/>
                      <a:pt x="163323" y="149618"/>
                    </a:cubicBezTo>
                    <a:cubicBezTo>
                      <a:pt x="73143" y="149618"/>
                      <a:pt x="37" y="116111"/>
                      <a:pt x="37" y="74779"/>
                    </a:cubicBezTo>
                    <a:cubicBezTo>
                      <a:pt x="37" y="33446"/>
                      <a:pt x="73143" y="-61"/>
                      <a:pt x="163323" y="-61"/>
                    </a:cubicBezTo>
                    <a:cubicBezTo>
                      <a:pt x="253503" y="-61"/>
                      <a:pt x="326608" y="33446"/>
                      <a:pt x="326608" y="747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580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l-GR"/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D409B8DF-C60A-4082-8DA5-72F0C8A3E3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3918" y="2192456"/>
                <a:ext cx="1033074" cy="1236544"/>
              </a:xfrm>
              <a:custGeom>
                <a:avLst/>
                <a:gdLst>
                  <a:gd name="connsiteX0" fmla="*/ 36833 w 1033074"/>
                  <a:gd name="connsiteY0" fmla="*/ 0 h 1236544"/>
                  <a:gd name="connsiteX1" fmla="*/ 1033075 w 1033074"/>
                  <a:gd name="connsiteY1" fmla="*/ 76229 h 1236544"/>
                  <a:gd name="connsiteX2" fmla="*/ 996243 w 1033074"/>
                  <a:gd name="connsiteY2" fmla="*/ 1236544 h 1236544"/>
                  <a:gd name="connsiteX3" fmla="*/ 0 w 1033074"/>
                  <a:gd name="connsiteY3" fmla="*/ 1160315 h 1236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3074" h="1236544">
                    <a:moveTo>
                      <a:pt x="36833" y="0"/>
                    </a:moveTo>
                    <a:lnTo>
                      <a:pt x="1033075" y="76229"/>
                    </a:lnTo>
                    <a:lnTo>
                      <a:pt x="996243" y="1236544"/>
                    </a:lnTo>
                    <a:lnTo>
                      <a:pt x="0" y="1160315"/>
                    </a:lnTo>
                    <a:close/>
                  </a:path>
                </a:pathLst>
              </a:custGeom>
            </p:spPr>
          </p:pic>
        </p:grp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216000" y="326880"/>
            <a:ext cx="8568000" cy="576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algn="ctr"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l-GR" dirty="0"/>
              <a:t>Διακόπτης σε Είσοδο με Αντίσταση </a:t>
            </a:r>
            <a:r>
              <a:rPr lang="en-US" dirty="0"/>
              <a:t>Pull Down</a:t>
            </a:r>
            <a:endParaRPr lang="el-GR" dirty="0"/>
          </a:p>
        </p:txBody>
      </p:sp>
      <p:sp>
        <p:nvSpPr>
          <p:cNvPr id="194" name="Line 3"/>
          <p:cNvSpPr/>
          <p:nvPr/>
        </p:nvSpPr>
        <p:spPr>
          <a:xfrm>
            <a:off x="2340000" y="1440000"/>
            <a:ext cx="0" cy="576000"/>
          </a:xfrm>
          <a:prstGeom prst="line">
            <a:avLst/>
          </a:prstGeom>
          <a:ln w="5724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195" name="Line 4"/>
          <p:cNvSpPr/>
          <p:nvPr/>
        </p:nvSpPr>
        <p:spPr>
          <a:xfrm>
            <a:off x="1836000" y="2016000"/>
            <a:ext cx="1008000" cy="0"/>
          </a:xfrm>
          <a:prstGeom prst="line">
            <a:avLst/>
          </a:prstGeom>
          <a:ln w="5724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196" name="Line 5"/>
          <p:cNvSpPr/>
          <p:nvPr/>
        </p:nvSpPr>
        <p:spPr>
          <a:xfrm>
            <a:off x="3024000" y="2448000"/>
            <a:ext cx="3456000" cy="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grpSp>
        <p:nvGrpSpPr>
          <p:cNvPr id="197" name="Group 6"/>
          <p:cNvGrpSpPr/>
          <p:nvPr/>
        </p:nvGrpSpPr>
        <p:grpSpPr>
          <a:xfrm>
            <a:off x="648000" y="3312000"/>
            <a:ext cx="1440000" cy="1728000"/>
            <a:chOff x="648000" y="3312000"/>
            <a:chExt cx="1440000" cy="1728000"/>
          </a:xfrm>
        </p:grpSpPr>
        <p:sp>
          <p:nvSpPr>
            <p:cNvPr id="198" name="Line 7"/>
            <p:cNvSpPr/>
            <p:nvPr/>
          </p:nvSpPr>
          <p:spPr>
            <a:xfrm flipH="1">
              <a:off x="648000" y="4104000"/>
              <a:ext cx="1224000" cy="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199" name="Line 8"/>
            <p:cNvSpPr/>
            <p:nvPr/>
          </p:nvSpPr>
          <p:spPr>
            <a:xfrm flipH="1">
              <a:off x="1008000" y="4464000"/>
              <a:ext cx="432000" cy="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200" name="TextShape 9"/>
            <p:cNvSpPr txBox="1"/>
            <p:nvPr/>
          </p:nvSpPr>
          <p:spPr>
            <a:xfrm rot="5400000">
              <a:off x="1450080" y="3178080"/>
              <a:ext cx="432000" cy="6998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el-GR" sz="4000" b="1" strike="noStrike" spc="-1">
                  <a:solidFill>
                    <a:srgbClr val="FFFFFF"/>
                  </a:solidFill>
                  <a:latin typeface="Arial"/>
                </a:rPr>
                <a:t>+</a:t>
              </a:r>
              <a:endParaRPr lang="el-GR" sz="40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1" name="TextShape 10"/>
            <p:cNvSpPr txBox="1"/>
            <p:nvPr/>
          </p:nvSpPr>
          <p:spPr>
            <a:xfrm rot="5400000">
              <a:off x="1522080" y="4474080"/>
              <a:ext cx="432000" cy="6998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el-GR" sz="4000" b="1" strike="noStrike" spc="-1">
                  <a:solidFill>
                    <a:srgbClr val="FFFFFF"/>
                  </a:solidFill>
                  <a:latin typeface="Arial"/>
                </a:rPr>
                <a:t>-</a:t>
              </a:r>
              <a:endParaRPr lang="el-GR" sz="40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03" name="Line 12"/>
          <p:cNvSpPr/>
          <p:nvPr/>
        </p:nvSpPr>
        <p:spPr>
          <a:xfrm>
            <a:off x="1224000" y="4464000"/>
            <a:ext cx="0" cy="108000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204" name="Line 13"/>
          <p:cNvSpPr/>
          <p:nvPr/>
        </p:nvSpPr>
        <p:spPr>
          <a:xfrm>
            <a:off x="1223999" y="5544000"/>
            <a:ext cx="5551129" cy="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205" name="Line 14"/>
          <p:cNvSpPr/>
          <p:nvPr/>
        </p:nvSpPr>
        <p:spPr>
          <a:xfrm>
            <a:off x="1224000" y="2448000"/>
            <a:ext cx="0" cy="165600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206" name="Line 15"/>
          <p:cNvSpPr/>
          <p:nvPr/>
        </p:nvSpPr>
        <p:spPr>
          <a:xfrm>
            <a:off x="1224000" y="2448000"/>
            <a:ext cx="648000" cy="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207" name="CustomShape 16"/>
          <p:cNvSpPr/>
          <p:nvPr/>
        </p:nvSpPr>
        <p:spPr>
          <a:xfrm>
            <a:off x="1728000" y="2232000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208" name="CustomShape 17"/>
          <p:cNvSpPr/>
          <p:nvPr/>
        </p:nvSpPr>
        <p:spPr>
          <a:xfrm>
            <a:off x="2664000" y="2232000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/>
          </a:p>
        </p:txBody>
      </p:sp>
      <p:sp>
        <p:nvSpPr>
          <p:cNvPr id="209" name="TextShape 18"/>
          <p:cNvSpPr txBox="1"/>
          <p:nvPr/>
        </p:nvSpPr>
        <p:spPr>
          <a:xfrm>
            <a:off x="5112000" y="1867320"/>
            <a:ext cx="1152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1800" b="0" strike="noStrike" spc="-1">
                <a:solidFill>
                  <a:srgbClr val="FFFFFF"/>
                </a:solidFill>
                <a:latin typeface="Arial"/>
              </a:rPr>
              <a:t>Είσοδος</a:t>
            </a:r>
          </a:p>
        </p:txBody>
      </p:sp>
      <p:sp>
        <p:nvSpPr>
          <p:cNvPr id="210" name="TextShape 19"/>
          <p:cNvSpPr txBox="1"/>
          <p:nvPr/>
        </p:nvSpPr>
        <p:spPr>
          <a:xfrm>
            <a:off x="5112000" y="5616000"/>
            <a:ext cx="1152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1800" b="0" strike="noStrike" spc="-1">
                <a:solidFill>
                  <a:srgbClr val="FFFFFF"/>
                </a:solidFill>
                <a:latin typeface="Arial"/>
              </a:rPr>
              <a:t>Γείωση</a:t>
            </a:r>
          </a:p>
        </p:txBody>
      </p:sp>
      <p:grpSp>
        <p:nvGrpSpPr>
          <p:cNvPr id="211" name="Group 20"/>
          <p:cNvGrpSpPr/>
          <p:nvPr/>
        </p:nvGrpSpPr>
        <p:grpSpPr>
          <a:xfrm>
            <a:off x="4519800" y="2448000"/>
            <a:ext cx="664200" cy="3096000"/>
            <a:chOff x="4519800" y="2448000"/>
            <a:chExt cx="664200" cy="3096000"/>
          </a:xfrm>
        </p:grpSpPr>
        <p:sp>
          <p:nvSpPr>
            <p:cNvPr id="212" name="Line 21"/>
            <p:cNvSpPr/>
            <p:nvPr/>
          </p:nvSpPr>
          <p:spPr>
            <a:xfrm>
              <a:off x="4765680" y="2448000"/>
              <a:ext cx="5760" cy="515880"/>
            </a:xfrm>
            <a:prstGeom prst="line">
              <a:avLst/>
            </a:prstGeom>
            <a:ln w="3816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213" name="Line 22"/>
            <p:cNvSpPr/>
            <p:nvPr/>
          </p:nvSpPr>
          <p:spPr>
            <a:xfrm>
              <a:off x="4771440" y="2963880"/>
              <a:ext cx="412560" cy="227160"/>
            </a:xfrm>
            <a:prstGeom prst="line">
              <a:avLst/>
            </a:prstGeom>
            <a:ln w="3816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214" name="Line 23"/>
            <p:cNvSpPr/>
            <p:nvPr/>
          </p:nvSpPr>
          <p:spPr>
            <a:xfrm flipH="1">
              <a:off x="4519800" y="3191400"/>
              <a:ext cx="664200" cy="152280"/>
            </a:xfrm>
            <a:prstGeom prst="line">
              <a:avLst/>
            </a:prstGeom>
            <a:ln w="3816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215" name="Line 24"/>
            <p:cNvSpPr/>
            <p:nvPr/>
          </p:nvSpPr>
          <p:spPr>
            <a:xfrm>
              <a:off x="4519800" y="3343680"/>
              <a:ext cx="617400" cy="223920"/>
            </a:xfrm>
            <a:prstGeom prst="line">
              <a:avLst/>
            </a:prstGeom>
            <a:ln w="3816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216" name="Line 25"/>
            <p:cNvSpPr/>
            <p:nvPr/>
          </p:nvSpPr>
          <p:spPr>
            <a:xfrm flipH="1">
              <a:off x="4524480" y="3567240"/>
              <a:ext cx="612360" cy="198360"/>
            </a:xfrm>
            <a:prstGeom prst="line">
              <a:avLst/>
            </a:prstGeom>
            <a:ln w="3816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217" name="Line 26"/>
            <p:cNvSpPr/>
            <p:nvPr/>
          </p:nvSpPr>
          <p:spPr>
            <a:xfrm>
              <a:off x="4524480" y="3765600"/>
              <a:ext cx="617400" cy="223920"/>
            </a:xfrm>
            <a:prstGeom prst="line">
              <a:avLst/>
            </a:prstGeom>
            <a:ln w="3816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218" name="Line 27"/>
            <p:cNvSpPr/>
            <p:nvPr/>
          </p:nvSpPr>
          <p:spPr>
            <a:xfrm flipH="1">
              <a:off x="4529880" y="3989160"/>
              <a:ext cx="612000" cy="245160"/>
            </a:xfrm>
            <a:prstGeom prst="line">
              <a:avLst/>
            </a:prstGeom>
            <a:ln w="3816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219" name="Line 28"/>
            <p:cNvSpPr/>
            <p:nvPr/>
          </p:nvSpPr>
          <p:spPr>
            <a:xfrm>
              <a:off x="4529880" y="4234680"/>
              <a:ext cx="617400" cy="223920"/>
            </a:xfrm>
            <a:prstGeom prst="line">
              <a:avLst/>
            </a:prstGeom>
            <a:ln w="3816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220" name="Line 29"/>
            <p:cNvSpPr/>
            <p:nvPr/>
          </p:nvSpPr>
          <p:spPr>
            <a:xfrm flipH="1">
              <a:off x="4536000" y="4458240"/>
              <a:ext cx="611280" cy="291960"/>
            </a:xfrm>
            <a:prstGeom prst="line">
              <a:avLst/>
            </a:prstGeom>
            <a:ln w="3816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221" name="Line 30"/>
            <p:cNvSpPr/>
            <p:nvPr/>
          </p:nvSpPr>
          <p:spPr>
            <a:xfrm>
              <a:off x="4536000" y="4750200"/>
              <a:ext cx="565560" cy="177840"/>
            </a:xfrm>
            <a:prstGeom prst="line">
              <a:avLst/>
            </a:prstGeom>
            <a:ln w="3816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222" name="Line 31"/>
            <p:cNvSpPr/>
            <p:nvPr/>
          </p:nvSpPr>
          <p:spPr>
            <a:xfrm flipH="1">
              <a:off x="4744440" y="4928040"/>
              <a:ext cx="356760" cy="146880"/>
            </a:xfrm>
            <a:prstGeom prst="line">
              <a:avLst/>
            </a:prstGeom>
            <a:ln w="3816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  <p:sp>
          <p:nvSpPr>
            <p:cNvPr id="223" name="Line 32"/>
            <p:cNvSpPr/>
            <p:nvPr/>
          </p:nvSpPr>
          <p:spPr>
            <a:xfrm>
              <a:off x="4744440" y="5074920"/>
              <a:ext cx="5400" cy="469080"/>
            </a:xfrm>
            <a:prstGeom prst="line">
              <a:avLst/>
            </a:prstGeom>
            <a:ln w="3816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/>
            </a:p>
          </p:txBody>
        </p:sp>
      </p:grpSp>
      <p:sp>
        <p:nvSpPr>
          <p:cNvPr id="36" name="CustomShape 26">
            <a:extLst>
              <a:ext uri="{FF2B5EF4-FFF2-40B4-BE49-F238E27FC236}">
                <a16:creationId xmlns:a16="http://schemas.microsoft.com/office/drawing/2014/main" id="{4201DBA7-622F-4DE5-94B3-23FDF7E340A2}"/>
              </a:ext>
            </a:extLst>
          </p:cNvPr>
          <p:cNvSpPr/>
          <p:nvPr/>
        </p:nvSpPr>
        <p:spPr>
          <a:xfrm>
            <a:off x="3384000" y="6034215"/>
            <a:ext cx="3096000" cy="562680"/>
          </a:xfrm>
          <a:prstGeom prst="wedgeRoundRectCallout">
            <a:avLst>
              <a:gd name="adj1" fmla="val 77262"/>
              <a:gd name="adj2" fmla="val -65202"/>
              <a:gd name="adj3" fmla="val 16667"/>
            </a:avLst>
          </a:pr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l-GR" sz="2200" spc="-1" dirty="0">
                <a:solidFill>
                  <a:srgbClr val="FFFFFF"/>
                </a:solidFill>
                <a:latin typeface="Arial"/>
              </a:rPr>
              <a:t>Τώρα μάλιστα!</a:t>
            </a:r>
            <a:endParaRPr lang="el-GR" sz="22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TextShape 23">
            <a:extLst>
              <a:ext uri="{FF2B5EF4-FFF2-40B4-BE49-F238E27FC236}">
                <a16:creationId xmlns:a16="http://schemas.microsoft.com/office/drawing/2014/main" id="{2824C485-161D-467E-83A9-87000E98ACCA}"/>
              </a:ext>
            </a:extLst>
          </p:cNvPr>
          <p:cNvSpPr txBox="1"/>
          <p:nvPr/>
        </p:nvSpPr>
        <p:spPr>
          <a:xfrm>
            <a:off x="118766" y="3384001"/>
            <a:ext cx="1256760" cy="58332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en-US" sz="3200" b="1" spc="-1" dirty="0">
                <a:solidFill>
                  <a:srgbClr val="FFFFFF"/>
                </a:solidFill>
                <a:latin typeface="Arial"/>
              </a:rPr>
              <a:t>3.3</a:t>
            </a:r>
            <a:r>
              <a:rPr lang="el-GR" sz="3200" b="1" strike="noStrike" spc="-1" dirty="0">
                <a:solidFill>
                  <a:srgbClr val="FFFFFF"/>
                </a:solidFill>
                <a:latin typeface="Arial"/>
              </a:rPr>
              <a:t>V</a:t>
            </a:r>
            <a:endParaRPr lang="el-GR" sz="3200" b="0" strike="noStrike" spc="-1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5C9BC47-F2BA-47E8-8D71-D8603E09F9B7}"/>
              </a:ext>
            </a:extLst>
          </p:cNvPr>
          <p:cNvGrpSpPr/>
          <p:nvPr/>
        </p:nvGrpSpPr>
        <p:grpSpPr>
          <a:xfrm>
            <a:off x="6367208" y="1808459"/>
            <a:ext cx="1984792" cy="3871081"/>
            <a:chOff x="765997" y="1798333"/>
            <a:chExt cx="1984792" cy="3871081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CE03DC6-59DC-4C2B-BC2B-4CFAA3D72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3918" y="4243386"/>
              <a:ext cx="1294038" cy="1426028"/>
            </a:xfrm>
            <a:custGeom>
              <a:avLst/>
              <a:gdLst>
                <a:gd name="connsiteX0" fmla="*/ 36 w 1294038"/>
                <a:gd name="connsiteY0" fmla="*/ 174 h 1426028"/>
                <a:gd name="connsiteX1" fmla="*/ 1294074 w 1294038"/>
                <a:gd name="connsiteY1" fmla="*/ 174 h 1426028"/>
                <a:gd name="connsiteX2" fmla="*/ 1294074 w 1294038"/>
                <a:gd name="connsiteY2" fmla="*/ 1426203 h 1426028"/>
                <a:gd name="connsiteX3" fmla="*/ 36 w 1294038"/>
                <a:gd name="connsiteY3" fmla="*/ 1426203 h 142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4038" h="1426028">
                  <a:moveTo>
                    <a:pt x="36" y="174"/>
                  </a:moveTo>
                  <a:lnTo>
                    <a:pt x="1294074" y="174"/>
                  </a:lnTo>
                  <a:lnTo>
                    <a:pt x="1294074" y="1426203"/>
                  </a:lnTo>
                  <a:lnTo>
                    <a:pt x="36" y="1426203"/>
                  </a:lnTo>
                  <a:close/>
                </a:path>
              </a:pathLst>
            </a:cu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06F07AD-3BED-44BC-BC51-B48BD567FF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557" b="67283" l="28591" r="6865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9" t="25466" r="31778" b="31977"/>
            <a:stretch/>
          </p:blipFill>
          <p:spPr>
            <a:xfrm>
              <a:off x="765997" y="2295179"/>
              <a:ext cx="1984792" cy="2046910"/>
            </a:xfrm>
            <a:prstGeom prst="rect">
              <a:avLst/>
            </a:prstGeom>
          </p:spPr>
        </p:pic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5DAE307-6116-48B8-9E0C-516CD4E29412}"/>
                </a:ext>
              </a:extLst>
            </p:cNvPr>
            <p:cNvGrpSpPr/>
            <p:nvPr/>
          </p:nvGrpSpPr>
          <p:grpSpPr>
            <a:xfrm>
              <a:off x="1173918" y="1798333"/>
              <a:ext cx="1033074" cy="1520301"/>
              <a:chOff x="1173918" y="1908699"/>
              <a:chExt cx="1033074" cy="1520301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2D3F3A1-4EDE-4F5E-A343-A0D0E66B2DDA}"/>
                  </a:ext>
                </a:extLst>
              </p:cNvPr>
              <p:cNvSpPr/>
              <p:nvPr/>
            </p:nvSpPr>
            <p:spPr>
              <a:xfrm>
                <a:off x="1581630" y="1908699"/>
                <a:ext cx="326571" cy="149678"/>
              </a:xfrm>
              <a:custGeom>
                <a:avLst/>
                <a:gdLst>
                  <a:gd name="connsiteX0" fmla="*/ 326608 w 326571"/>
                  <a:gd name="connsiteY0" fmla="*/ 74779 h 149678"/>
                  <a:gd name="connsiteX1" fmla="*/ 163323 w 326571"/>
                  <a:gd name="connsiteY1" fmla="*/ 149618 h 149678"/>
                  <a:gd name="connsiteX2" fmla="*/ 37 w 326571"/>
                  <a:gd name="connsiteY2" fmla="*/ 74779 h 149678"/>
                  <a:gd name="connsiteX3" fmla="*/ 163323 w 326571"/>
                  <a:gd name="connsiteY3" fmla="*/ -61 h 149678"/>
                  <a:gd name="connsiteX4" fmla="*/ 326608 w 326571"/>
                  <a:gd name="connsiteY4" fmla="*/ 74779 h 14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6571" h="149678">
                    <a:moveTo>
                      <a:pt x="326608" y="74779"/>
                    </a:moveTo>
                    <a:cubicBezTo>
                      <a:pt x="326608" y="116111"/>
                      <a:pt x="253503" y="149618"/>
                      <a:pt x="163323" y="149618"/>
                    </a:cubicBezTo>
                    <a:cubicBezTo>
                      <a:pt x="73143" y="149618"/>
                      <a:pt x="37" y="116111"/>
                      <a:pt x="37" y="74779"/>
                    </a:cubicBezTo>
                    <a:cubicBezTo>
                      <a:pt x="37" y="33446"/>
                      <a:pt x="73143" y="-61"/>
                      <a:pt x="163323" y="-61"/>
                    </a:cubicBezTo>
                    <a:cubicBezTo>
                      <a:pt x="253503" y="-61"/>
                      <a:pt x="326608" y="33446"/>
                      <a:pt x="326608" y="747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580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l-GR"/>
              </a:p>
            </p:txBody>
          </p:sp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EC1DACEC-43F8-43F5-84E2-4E8B6E30AF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3918" y="2192456"/>
                <a:ext cx="1033074" cy="1236544"/>
              </a:xfrm>
              <a:custGeom>
                <a:avLst/>
                <a:gdLst>
                  <a:gd name="connsiteX0" fmla="*/ 36833 w 1033074"/>
                  <a:gd name="connsiteY0" fmla="*/ 0 h 1236544"/>
                  <a:gd name="connsiteX1" fmla="*/ 1033075 w 1033074"/>
                  <a:gd name="connsiteY1" fmla="*/ 76229 h 1236544"/>
                  <a:gd name="connsiteX2" fmla="*/ 996243 w 1033074"/>
                  <a:gd name="connsiteY2" fmla="*/ 1236544 h 1236544"/>
                  <a:gd name="connsiteX3" fmla="*/ 0 w 1033074"/>
                  <a:gd name="connsiteY3" fmla="*/ 1160315 h 1236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3074" h="1236544">
                    <a:moveTo>
                      <a:pt x="36833" y="0"/>
                    </a:moveTo>
                    <a:lnTo>
                      <a:pt x="1033075" y="76229"/>
                    </a:lnTo>
                    <a:lnTo>
                      <a:pt x="996243" y="1236544"/>
                    </a:lnTo>
                    <a:lnTo>
                      <a:pt x="0" y="1160315"/>
                    </a:lnTo>
                    <a:close/>
                  </a:path>
                </a:pathLst>
              </a:custGeom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190</Words>
  <Application>Microsoft Office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Liberation Serif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subject/>
  <dc:creator>sonicy_@hotmail.com</dc:creator>
  <dc:description/>
  <cp:lastModifiedBy>Manolis Kiagias</cp:lastModifiedBy>
  <cp:revision>48</cp:revision>
  <dcterms:created xsi:type="dcterms:W3CDTF">2015-11-18T00:35:39Z</dcterms:created>
  <dcterms:modified xsi:type="dcterms:W3CDTF">2023-11-24T07:26:25Z</dcterms:modified>
  <dc:language>el-GR</dc:language>
</cp:coreProperties>
</file>