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9325-BB20-4AE9-B328-7C0AAB4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45BE7-91F1-46A8-851C-C8577734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3662-E0FB-4816-924D-795DD981FC8C}" type="datetimeFigureOut">
              <a:rPr lang="el-GR" smtClean="0"/>
              <a:t>15/2/2020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4E4B9-3630-4D59-8DAE-138411E4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37037-0464-4714-9C13-D033FFEE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4FDED-FB45-4B9C-B138-3704105C03D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7025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2B4C6-1071-4D2A-8628-9F6AC047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0B2E1-73B8-408D-88DD-F85FCF5B2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360B-2F29-4415-A030-AC2F5EF52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3662-E0FB-4816-924D-795DD981FC8C}" type="datetimeFigureOut">
              <a:rPr lang="el-GR" smtClean="0"/>
              <a:t>15/2/2020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DC6A0-1D0D-47B3-B1C6-66822B9D4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A455-37CF-4563-9F5E-0AB5CC3F5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4FDED-FB45-4B9C-B138-3704105C03D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611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88AAEE-043C-4F20-BB4E-E4069178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C5C76-B66F-4A93-A87B-1FB21FB64C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Shape 3">
            <a:extLst>
              <a:ext uri="{FF2B5EF4-FFF2-40B4-BE49-F238E27FC236}">
                <a16:creationId xmlns:a16="http://schemas.microsoft.com/office/drawing/2014/main" id="{0864C20F-27A8-4A16-B6FC-FD8F4911A501}"/>
              </a:ext>
            </a:extLst>
          </p:cNvPr>
          <p:cNvSpPr txBox="1"/>
          <p:nvPr/>
        </p:nvSpPr>
        <p:spPr>
          <a:xfrm>
            <a:off x="261720" y="2668680"/>
            <a:ext cx="8568000" cy="161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l-GR" sz="4400" b="0" i="0" u="none" strike="noStrike" cap="none" baseline="0">
                <a:ln>
                  <a:noFill/>
                </a:ln>
                <a:solidFill>
                  <a:srgbClr val="CC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erif" pitchFamily="18"/>
                <a:cs typeface="Arial" pitchFamily="2"/>
              </a:defRPr>
            </a:lvl1pPr>
          </a:lstStyle>
          <a:p>
            <a:r>
              <a:rPr lang="el-GR" dirty="0"/>
              <a:t>Η Γλώσσα Προγραμματισμού </a:t>
            </a:r>
            <a:r>
              <a:rPr lang="en-US" dirty="0"/>
              <a:t>C</a:t>
            </a:r>
          </a:p>
          <a:p>
            <a:r>
              <a:rPr lang="el-GR" dirty="0"/>
              <a:t>Για </a:t>
            </a:r>
            <a:r>
              <a:rPr lang="en-US" dirty="0"/>
              <a:t>Makers :D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5595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5EC64C-6BCE-428D-ABFE-96B01AA5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11F5C-CF8D-48DE-A36E-B763687762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4B4118-4BFF-45ED-B0AE-43C2FBDF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AF504-D83F-4ED6-AAE5-18DD1FDA03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4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F8044AD-D38A-42B7-B72C-463D9473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082F3-C153-4005-BA78-05485E43AD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3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B592A0-98D5-46FE-9F1F-14B72F05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A0B68-427B-4632-BF36-D92D69877E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9C7794-8308-4328-973F-53DE294A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49B1C-C665-45F7-8D5B-08584F910E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0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8BE6D9C-1C2D-4952-A219-A09F64F9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A6EA9-5BFE-4407-AF20-BF8133C7FE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3406C4-178C-4FD9-B17F-6E8E908F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102532-3C88-4D40-93CB-9065B60EA3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0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Liberation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Manolis Kiagias</dc:creator>
  <cp:lastModifiedBy>Manolis Kiagias</cp:lastModifiedBy>
  <cp:revision>2</cp:revision>
  <dcterms:created xsi:type="dcterms:W3CDTF">2020-02-15T07:04:40Z</dcterms:created>
  <dcterms:modified xsi:type="dcterms:W3CDTF">2020-02-15T07:06:10Z</dcterms:modified>
</cp:coreProperties>
</file>