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30" r:id="rId3"/>
    <p:sldId id="331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3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5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1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8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2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98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9F34-1FF9-4CF9-9230-8B7B47BDAD51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C555-886F-4B7E-8E8B-A46D5EDD9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2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xicard.ua/ru/partn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fabank.ua/creditcard/lux/maxi-cabinet.php" TargetMode="External"/><Relationship Id="rId4" Type="http://schemas.openxmlformats.org/officeDocument/2006/relationships/hyperlink" Target="https://alfabank.ua/creditcard/lux/maxi-sit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410754" y="2590276"/>
            <a:ext cx="5364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/>
              <a:t>Лендинг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1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190508" y="599647"/>
            <a:ext cx="2407228" cy="665018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ПК версия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211272" y="599647"/>
            <a:ext cx="2407228" cy="665018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Моб версия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28" y="1527859"/>
            <a:ext cx="2910315" cy="493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83" y="1984662"/>
            <a:ext cx="7013062" cy="38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2" y="252966"/>
            <a:ext cx="7013062" cy="3897939"/>
          </a:xfrm>
          <a:prstGeom prst="rect">
            <a:avLst/>
          </a:prstGeom>
        </p:spPr>
      </p:pic>
      <p:sp>
        <p:nvSpPr>
          <p:cNvPr id="40" name="Скругленный прямоугольник 39"/>
          <p:cNvSpPr/>
          <p:nvPr/>
        </p:nvSpPr>
        <p:spPr>
          <a:xfrm>
            <a:off x="7461032" y="1843285"/>
            <a:ext cx="2802388" cy="1167013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Наведение мышкой на каждый пункт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меню или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кнопку – меняется цвет на активный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1" name="Прямая со стрелкой 40"/>
          <p:cNvCxnSpPr>
            <a:stCxn id="40" idx="1"/>
            <a:endCxn id="44" idx="3"/>
          </p:cNvCxnSpPr>
          <p:nvPr/>
        </p:nvCxnSpPr>
        <p:spPr>
          <a:xfrm flipV="1">
            <a:off x="7461032" y="666779"/>
            <a:ext cx="1108722" cy="17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40" y="358799"/>
            <a:ext cx="1336514" cy="615959"/>
          </a:xfrm>
          <a:prstGeom prst="rect">
            <a:avLst/>
          </a:prstGeom>
        </p:spPr>
      </p:pic>
      <p:cxnSp>
        <p:nvCxnSpPr>
          <p:cNvPr id="21" name="Прямая со стрелкой 20"/>
          <p:cNvCxnSpPr>
            <a:stCxn id="40" idx="1"/>
          </p:cNvCxnSpPr>
          <p:nvPr/>
        </p:nvCxnSpPr>
        <p:spPr>
          <a:xfrm flipH="1" flipV="1">
            <a:off x="6421582" y="529015"/>
            <a:ext cx="1039450" cy="189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0" idx="1"/>
          </p:cNvCxnSpPr>
          <p:nvPr/>
        </p:nvCxnSpPr>
        <p:spPr>
          <a:xfrm flipH="1" flipV="1">
            <a:off x="6190735" y="1977081"/>
            <a:ext cx="1270297" cy="44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2" y="2722118"/>
            <a:ext cx="5669485" cy="3151164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62150" y="582680"/>
            <a:ext cx="2437982" cy="1134319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https://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my.maxicard.ua/Community/Login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3" name="Прямая со стрелкой 12"/>
          <p:cNvCxnSpPr>
            <a:stCxn id="12" idx="2"/>
          </p:cNvCxnSpPr>
          <p:nvPr/>
        </p:nvCxnSpPr>
        <p:spPr>
          <a:xfrm flipH="1">
            <a:off x="995425" y="1716999"/>
            <a:ext cx="285716" cy="11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2915506" y="602210"/>
            <a:ext cx="2860261" cy="1134319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3"/>
              </a:rPr>
              <a:t>http://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3"/>
              </a:rPr>
              <a:t>maxicard.ua/ru/partners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(фильтр - получение бонусов)  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Прямая со стрелкой 14"/>
          <p:cNvCxnSpPr>
            <a:stCxn id="14" idx="2"/>
          </p:cNvCxnSpPr>
          <p:nvPr/>
        </p:nvCxnSpPr>
        <p:spPr>
          <a:xfrm flipH="1">
            <a:off x="2027653" y="1736529"/>
            <a:ext cx="2317984" cy="11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950016" y="582680"/>
            <a:ext cx="2657312" cy="1153850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3"/>
              </a:rPr>
              <a:t>http://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3"/>
              </a:rPr>
              <a:t>maxicard.ua/ru/partners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(фильтр - расчет бонусами)  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Прямая со стрелкой 16"/>
          <p:cNvCxnSpPr>
            <a:stCxn id="16" idx="2"/>
          </p:cNvCxnSpPr>
          <p:nvPr/>
        </p:nvCxnSpPr>
        <p:spPr>
          <a:xfrm flipH="1">
            <a:off x="4458214" y="1736530"/>
            <a:ext cx="2820458" cy="11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5884220" y="4297700"/>
            <a:ext cx="2461128" cy="1134319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https://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alfabank.ua/creditcard/lux/maxi-site.php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21" idx="1"/>
          </p:cNvCxnSpPr>
          <p:nvPr/>
        </p:nvCxnSpPr>
        <p:spPr>
          <a:xfrm flipH="1" flipV="1">
            <a:off x="4641646" y="4382946"/>
            <a:ext cx="1242574" cy="48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79565"/>
            <a:ext cx="12192000" cy="369332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shade val="100000"/>
                  <a:lumMod val="72000"/>
                  <a:lumOff val="28000"/>
                </a:schemeClr>
              </a:gs>
              <a:gs pos="100000">
                <a:schemeClr val="accent4">
                  <a:satMod val="120000"/>
                  <a:shade val="78000"/>
                  <a:lumMod val="93000"/>
                  <a:lumOff val="7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Прямая со стрелкой 33"/>
          <p:cNvCxnSpPr>
            <a:stCxn id="21" idx="1"/>
          </p:cNvCxnSpPr>
          <p:nvPr/>
        </p:nvCxnSpPr>
        <p:spPr>
          <a:xfrm flipH="1" flipV="1">
            <a:off x="4641646" y="4623904"/>
            <a:ext cx="1242574" cy="24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6058649" y="5635249"/>
            <a:ext cx="2414020" cy="1134319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hlinkClick r:id="rId5"/>
              </a:rPr>
              <a:t>https://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5"/>
              </a:rPr>
              <a:t>alfabank.ua/creditcard/lux/maxi-cabinet.php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9" name="Прямая со стрелкой 18"/>
          <p:cNvCxnSpPr>
            <a:stCxn id="18" idx="1"/>
          </p:cNvCxnSpPr>
          <p:nvPr/>
        </p:nvCxnSpPr>
        <p:spPr>
          <a:xfrm flipH="1" flipV="1">
            <a:off x="4876397" y="5003755"/>
            <a:ext cx="1182252" cy="119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6869325" y="2576299"/>
            <a:ext cx="2657312" cy="1153850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http://maxicard.ua/maxi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скрол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на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Активация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)  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Прямая со стрелкой 19"/>
          <p:cNvCxnSpPr>
            <a:stCxn id="35" idx="1"/>
          </p:cNvCxnSpPr>
          <p:nvPr/>
        </p:nvCxnSpPr>
        <p:spPr>
          <a:xfrm flipH="1">
            <a:off x="4641646" y="3153224"/>
            <a:ext cx="2227679" cy="80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8781576" y="1138751"/>
            <a:ext cx="3410423" cy="1153850"/>
          </a:xfrm>
          <a:prstGeom prst="roundRect">
            <a:avLst/>
          </a:prstGeom>
          <a:noFill/>
          <a:ln w="19050">
            <a:solidFill>
              <a:srgbClr val="FFF3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Переход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на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http://maxicard.ua/maxi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скрол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на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Как узнать баланс бонусов на твоей карточке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  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Прямая со стрелкой 23"/>
          <p:cNvCxnSpPr>
            <a:stCxn id="23" idx="1"/>
          </p:cNvCxnSpPr>
          <p:nvPr/>
        </p:nvCxnSpPr>
        <p:spPr>
          <a:xfrm flipH="1">
            <a:off x="5625870" y="1715676"/>
            <a:ext cx="3155706" cy="110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82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Nataliya Pavlenko</dc:creator>
  <cp:lastModifiedBy>Anna Nedovba</cp:lastModifiedBy>
  <cp:revision>173</cp:revision>
  <dcterms:created xsi:type="dcterms:W3CDTF">2016-06-03T08:03:09Z</dcterms:created>
  <dcterms:modified xsi:type="dcterms:W3CDTF">2016-10-03T10:06:32Z</dcterms:modified>
</cp:coreProperties>
</file>